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8" r:id="rId3"/>
    <p:sldId id="259" r:id="rId4"/>
    <p:sldId id="260" r:id="rId5"/>
    <p:sldId id="265" r:id="rId6"/>
    <p:sldId id="267" r:id="rId7"/>
    <p:sldId id="270" r:id="rId8"/>
    <p:sldId id="271" r:id="rId9"/>
    <p:sldId id="272" r:id="rId10"/>
    <p:sldId id="273" r:id="rId11"/>
    <p:sldId id="274" r:id="rId12"/>
    <p:sldId id="269" r:id="rId13"/>
    <p:sldId id="268" r:id="rId14"/>
    <p:sldId id="264" r:id="rId15"/>
    <p:sldId id="276" r:id="rId16"/>
    <p:sldId id="277" r:id="rId17"/>
    <p:sldId id="261" r:id="rId18"/>
    <p:sldId id="27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72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DE48F5-D53B-479F-BFF7-054D4B0A9DC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8BB4-6B96-4F81-A4C8-B5D9F3D9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7AC009-0219-47B9-A48B-93DB31AC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122" y="4421079"/>
            <a:ext cx="6658252" cy="137110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62B63-442A-4761-86F7-9FB6D4ED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56" y="772356"/>
            <a:ext cx="5163287" cy="36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3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E33-4DCA-4BE1-8701-940FCECB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Virtual DOM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C6A3F-D42B-4D91-9FD3-668ED3DCC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59" y="2039135"/>
            <a:ext cx="8749789" cy="36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E33-4DCA-4BE1-8701-940FCECB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Virtual DOM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F5678-A9D0-4212-A274-F5FD6B0E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70" y="1853248"/>
            <a:ext cx="6628659" cy="41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3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B470-A288-4BF1-BF9C-0F76AC64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JSX: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66B5-7C46-4BD9-8C9C-4F998E6A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React components are written in JSX, a JavaScript extension syntax allowing easy quoting of HTML and using HTML tag syntax to render components.</a:t>
            </a:r>
          </a:p>
        </p:txBody>
      </p:sp>
    </p:spTree>
    <p:extLst>
      <p:ext uri="{BB962C8B-B14F-4D97-AF65-F5344CB8AC3E}">
        <p14:creationId xmlns:p14="http://schemas.microsoft.com/office/powerpoint/2010/main" val="382758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892C-FB79-4688-8E19-0CD39D58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way Data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3CB1-0C0D-4F32-9A21-2DFEEF13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The only to pass data through different components is from top to bottom. No two way bindings.</a:t>
            </a:r>
          </a:p>
        </p:txBody>
      </p:sp>
    </p:spTree>
    <p:extLst>
      <p:ext uri="{BB962C8B-B14F-4D97-AF65-F5344CB8AC3E}">
        <p14:creationId xmlns:p14="http://schemas.microsoft.com/office/powerpoint/2010/main" val="40117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BD27-E8E8-4E34-9C68-C65078E7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using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3754-A328-436F-AA51-C8A7EC31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9136"/>
            <a:ext cx="8946541" cy="4195481"/>
          </a:xfrm>
        </p:spPr>
        <p:txBody>
          <a:bodyPr/>
          <a:lstStyle/>
          <a:p>
            <a:r>
              <a:rPr lang="en-US" dirty="0"/>
              <a:t>Facebook</a:t>
            </a:r>
          </a:p>
          <a:p>
            <a:r>
              <a:rPr lang="en-US" dirty="0"/>
              <a:t>Amazon</a:t>
            </a:r>
          </a:p>
          <a:p>
            <a:r>
              <a:rPr lang="en-US" dirty="0"/>
              <a:t>Netflix</a:t>
            </a:r>
          </a:p>
          <a:p>
            <a:r>
              <a:rPr lang="en-US" dirty="0"/>
              <a:t>Airbnb</a:t>
            </a:r>
          </a:p>
          <a:p>
            <a:r>
              <a:rPr lang="en-US" dirty="0"/>
              <a:t>Twitter</a:t>
            </a:r>
          </a:p>
          <a:p>
            <a:r>
              <a:rPr lang="en-US" b="1" dirty="0"/>
              <a:t>Yahoo</a:t>
            </a:r>
          </a:p>
          <a:p>
            <a:r>
              <a:rPr lang="en-US" b="1" dirty="0"/>
              <a:t>Dropbox</a:t>
            </a:r>
          </a:p>
          <a:p>
            <a:r>
              <a:rPr lang="en-US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403490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B1F-726B-4C00-A3A7-A59D98DA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7C68-9292-46AF-8C1D-46D2F54E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106"/>
            <a:ext cx="8946541" cy="4884294"/>
          </a:xfrm>
        </p:spPr>
        <p:txBody>
          <a:bodyPr/>
          <a:lstStyle/>
          <a:p>
            <a:r>
              <a:rPr lang="en-US" dirty="0"/>
              <a:t>A runtime environment for executing JavaScript code.</a:t>
            </a:r>
          </a:p>
          <a:p>
            <a:r>
              <a:rPr lang="en-US" dirty="0"/>
              <a:t>runtime environment?</a:t>
            </a:r>
          </a:p>
          <a:p>
            <a:r>
              <a:rPr lang="en-US" dirty="0"/>
              <a:t>Before node we use JavaScript to build application which only runs on browser. </a:t>
            </a:r>
          </a:p>
          <a:p>
            <a:r>
              <a:rPr lang="en-US" dirty="0"/>
              <a:t>Every browser has JavaScript engine which takes </a:t>
            </a:r>
            <a:r>
              <a:rPr lang="en-US" dirty="0" err="1"/>
              <a:t>js</a:t>
            </a:r>
            <a:r>
              <a:rPr lang="en-US" dirty="0"/>
              <a:t> code and converts to machine code.</a:t>
            </a:r>
          </a:p>
          <a:p>
            <a:r>
              <a:rPr lang="en-US" dirty="0"/>
              <a:t>Microsoft edge – chakra</a:t>
            </a:r>
          </a:p>
          <a:p>
            <a:r>
              <a:rPr lang="en-US" dirty="0"/>
              <a:t>Firefox – </a:t>
            </a:r>
            <a:r>
              <a:rPr lang="en-US" dirty="0" err="1"/>
              <a:t>spiderMonkey</a:t>
            </a:r>
            <a:endParaRPr lang="en-US" dirty="0"/>
          </a:p>
          <a:p>
            <a:r>
              <a:rPr lang="en-US" dirty="0"/>
              <a:t>Chrome – v8</a:t>
            </a:r>
          </a:p>
          <a:p>
            <a:r>
              <a:rPr lang="en-US" dirty="0"/>
              <a:t>Js code can behave differently in different browser</a:t>
            </a:r>
          </a:p>
        </p:txBody>
      </p:sp>
    </p:spTree>
    <p:extLst>
      <p:ext uri="{BB962C8B-B14F-4D97-AF65-F5344CB8AC3E}">
        <p14:creationId xmlns:p14="http://schemas.microsoft.com/office/powerpoint/2010/main" val="248921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B1F-726B-4C00-A3A7-A59D98DA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7C68-9292-46AF-8C1D-46D2F54E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106"/>
            <a:ext cx="8946541" cy="4884294"/>
          </a:xfrm>
        </p:spPr>
        <p:txBody>
          <a:bodyPr/>
          <a:lstStyle/>
          <a:p>
            <a:r>
              <a:rPr lang="en-US" dirty="0"/>
              <a:t>Ryan Dahl, creator in 2009</a:t>
            </a:r>
          </a:p>
          <a:p>
            <a:r>
              <a:rPr lang="en-US" dirty="0"/>
              <a:t>Execute </a:t>
            </a:r>
            <a:r>
              <a:rPr lang="en-US" dirty="0" err="1"/>
              <a:t>js</a:t>
            </a:r>
            <a:r>
              <a:rPr lang="en-US" dirty="0"/>
              <a:t> outside of browser</a:t>
            </a:r>
          </a:p>
          <a:p>
            <a:r>
              <a:rPr lang="en-US" dirty="0"/>
              <a:t>Node is a JavaScript runtime build in chrome v8</a:t>
            </a:r>
          </a:p>
          <a:p>
            <a:r>
              <a:rPr lang="en-US" dirty="0"/>
              <a:t>Single thread</a:t>
            </a:r>
          </a:p>
          <a:p>
            <a:r>
              <a:rPr lang="en-US" dirty="0"/>
              <a:t>We often use Node to build back-end services(API)</a:t>
            </a:r>
          </a:p>
          <a:p>
            <a:r>
              <a:rPr lang="en-US" dirty="0"/>
              <a:t>Node.js uses an event-driven, non-blocking I/O model that makes it lightweight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61965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BF0E-A87C-4CCD-A6FD-4D856579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38CC-747A-44DC-82F5-853FE284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9036"/>
            <a:ext cx="8946541" cy="4779363"/>
          </a:xfrm>
        </p:spPr>
        <p:txBody>
          <a:bodyPr/>
          <a:lstStyle/>
          <a:p>
            <a:r>
              <a:rPr lang="en-US" dirty="0"/>
              <a:t>Node Package Module</a:t>
            </a:r>
          </a:p>
          <a:p>
            <a:r>
              <a:rPr lang="en-US" dirty="0"/>
              <a:t>All </a:t>
            </a:r>
            <a:r>
              <a:rPr lang="en-US" b="1" dirty="0" err="1"/>
              <a:t>npm</a:t>
            </a:r>
            <a:r>
              <a:rPr lang="en-US" dirty="0"/>
              <a:t> packages are defined in files called </a:t>
            </a:r>
            <a:r>
              <a:rPr lang="en-US" b="1" dirty="0" err="1"/>
              <a:t>package.json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99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790B-58B5-481B-85AC-FA8B9EDF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React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0698-63FE-4047-A559-E0389C82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projectname</a:t>
            </a:r>
            <a:r>
              <a:rPr lang="en-US" dirty="0"/>
              <a:t>)</a:t>
            </a:r>
          </a:p>
          <a:p>
            <a:r>
              <a:rPr lang="en-US" dirty="0" err="1"/>
              <a:t>projectname</a:t>
            </a:r>
            <a:r>
              <a:rPr lang="en-US" dirty="0"/>
              <a:t> is a project name that you given for your react project.</a:t>
            </a:r>
          </a:p>
        </p:txBody>
      </p:sp>
    </p:spTree>
    <p:extLst>
      <p:ext uri="{BB962C8B-B14F-4D97-AF65-F5344CB8AC3E}">
        <p14:creationId xmlns:p14="http://schemas.microsoft.com/office/powerpoint/2010/main" val="191257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9B5A-1F30-4F1F-81B8-CC9F892B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395" y="2174987"/>
            <a:ext cx="6489733" cy="140053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03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EA0E-DE1D-4C5D-BC0F-27121A29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8796-1730-44D4-AECF-A15BF4A6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1560"/>
            <a:ext cx="8946541" cy="4736840"/>
          </a:xfrm>
        </p:spPr>
        <p:txBody>
          <a:bodyPr/>
          <a:lstStyle/>
          <a:p>
            <a:r>
              <a:rPr lang="en-US" dirty="0"/>
              <a:t>Introduction to React</a:t>
            </a:r>
          </a:p>
          <a:p>
            <a:r>
              <a:rPr lang="en-US" dirty="0"/>
              <a:t>Installing Visual Studio Code(code editor)</a:t>
            </a:r>
          </a:p>
          <a:p>
            <a:r>
              <a:rPr lang="en-US" dirty="0"/>
              <a:t>Installing Node and NPM</a:t>
            </a:r>
          </a:p>
          <a:p>
            <a:r>
              <a:rPr lang="en-US" dirty="0"/>
              <a:t>Create react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9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062E-39ED-41CC-870C-D1D329BE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798" y="2383611"/>
            <a:ext cx="9066060" cy="4936028"/>
          </a:xfrm>
        </p:spPr>
        <p:txBody>
          <a:bodyPr/>
          <a:lstStyle/>
          <a:p>
            <a:r>
              <a:rPr lang="en-US" sz="9600" dirty="0"/>
              <a:t>Why React Js</a:t>
            </a: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72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D109B-4CB2-42E8-9B88-C3B755CC4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8881"/>
            <a:ext cx="10280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F7F-AF27-48B9-89C0-1A20EAB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F3C3-0BF2-41D2-A942-79015059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1550"/>
            <a:ext cx="8946541" cy="4836849"/>
          </a:xfrm>
        </p:spPr>
        <p:txBody>
          <a:bodyPr/>
          <a:lstStyle/>
          <a:p>
            <a:r>
              <a:rPr lang="en-US" dirty="0"/>
              <a:t>JavaScript library</a:t>
            </a:r>
          </a:p>
          <a:p>
            <a:r>
              <a:rPr lang="en-US" dirty="0"/>
              <a:t>Library for creating user interface</a:t>
            </a:r>
          </a:p>
          <a:p>
            <a:r>
              <a:rPr lang="en-US" dirty="0"/>
              <a:t>Maintained by Facebook</a:t>
            </a:r>
          </a:p>
          <a:p>
            <a:r>
              <a:rPr lang="en-US" dirty="0"/>
              <a:t>Open-Source in May 2013</a:t>
            </a:r>
          </a:p>
          <a:p>
            <a:r>
              <a:rPr lang="en-US" dirty="0"/>
              <a:t>Motto – ” Learn once write everywhere”</a:t>
            </a:r>
          </a:p>
          <a:p>
            <a:r>
              <a:rPr lang="en-US" dirty="0"/>
              <a:t>“V” in the “MVC”</a:t>
            </a:r>
          </a:p>
        </p:txBody>
      </p:sp>
    </p:spTree>
    <p:extLst>
      <p:ext uri="{BB962C8B-B14F-4D97-AF65-F5344CB8AC3E}">
        <p14:creationId xmlns:p14="http://schemas.microsoft.com/office/powerpoint/2010/main" val="390603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8B69-7F69-4B86-BBC8-68CD44E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50" y="2611301"/>
            <a:ext cx="9404723" cy="1400530"/>
          </a:xfrm>
        </p:spPr>
        <p:txBody>
          <a:bodyPr/>
          <a:lstStyle/>
          <a:p>
            <a:r>
              <a:rPr lang="en-US" sz="9600" dirty="0"/>
              <a:t>React Features</a:t>
            </a:r>
          </a:p>
        </p:txBody>
      </p:sp>
    </p:spTree>
    <p:extLst>
      <p:ext uri="{BB962C8B-B14F-4D97-AF65-F5344CB8AC3E}">
        <p14:creationId xmlns:p14="http://schemas.microsoft.com/office/powerpoint/2010/main" val="186169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3BE8-3A44-4F5E-9024-3C908943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909004"/>
            <a:ext cx="9404723" cy="3039991"/>
          </a:xfrm>
        </p:spPr>
        <p:txBody>
          <a:bodyPr/>
          <a:lstStyle/>
          <a:p>
            <a:r>
              <a:rPr lang="en-US" sz="7200" dirty="0"/>
              <a:t>Create reusable UI components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2657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FE4B-33FA-4684-B28C-01CE9327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1277-DAD9-43EC-BD59-FB90279C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9036"/>
            <a:ext cx="8946541" cy="4779363"/>
          </a:xfrm>
        </p:spPr>
        <p:txBody>
          <a:bodyPr>
            <a:normAutofit/>
          </a:bodyPr>
          <a:lstStyle/>
          <a:p>
            <a:r>
              <a:rPr lang="en-US" sz="3200" dirty="0"/>
              <a:t>Keep track of state in DOM is hard.</a:t>
            </a:r>
          </a:p>
          <a:p>
            <a:r>
              <a:rPr lang="en-US" sz="3200" dirty="0"/>
              <a:t>It’ll be so easier to re-render thee whole Dom on every change.</a:t>
            </a:r>
          </a:p>
          <a:p>
            <a:r>
              <a:rPr lang="en-US" sz="3200" dirty="0"/>
              <a:t>Unfortunately the DOM API is not so fast.</a:t>
            </a:r>
          </a:p>
        </p:txBody>
      </p:sp>
    </p:spTree>
    <p:extLst>
      <p:ext uri="{BB962C8B-B14F-4D97-AF65-F5344CB8AC3E}">
        <p14:creationId xmlns:p14="http://schemas.microsoft.com/office/powerpoint/2010/main" val="162822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E33-4DCA-4BE1-8701-940FCECB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Virtual DOM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B922D-704F-4967-85EC-D15E5556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77" y="2110341"/>
            <a:ext cx="10061817" cy="36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4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815</TotalTime>
  <Words>312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Day 3</vt:lpstr>
      <vt:lpstr>Today’s Topics:</vt:lpstr>
      <vt:lpstr>Why React Js?</vt:lpstr>
      <vt:lpstr>PowerPoint Presentation</vt:lpstr>
      <vt:lpstr>React Overview:</vt:lpstr>
      <vt:lpstr>React Features</vt:lpstr>
      <vt:lpstr>Create reusable UI components </vt:lpstr>
      <vt:lpstr>Virtual DOM</vt:lpstr>
      <vt:lpstr>Virtual DOM</vt:lpstr>
      <vt:lpstr>Virtual DOM</vt:lpstr>
      <vt:lpstr>Virtual DOM</vt:lpstr>
      <vt:lpstr>JSX:</vt:lpstr>
      <vt:lpstr>One way Data Flow:</vt:lpstr>
      <vt:lpstr>Company using React</vt:lpstr>
      <vt:lpstr>Node??</vt:lpstr>
      <vt:lpstr>Node??</vt:lpstr>
      <vt:lpstr>NPM?</vt:lpstr>
      <vt:lpstr>Creating React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Workshop</dc:title>
  <dc:creator>binod shrestha</dc:creator>
  <cp:lastModifiedBy>binod shrestha</cp:lastModifiedBy>
  <cp:revision>37</cp:revision>
  <dcterms:created xsi:type="dcterms:W3CDTF">2019-03-24T11:56:27Z</dcterms:created>
  <dcterms:modified xsi:type="dcterms:W3CDTF">2019-05-22T15:48:46Z</dcterms:modified>
</cp:coreProperties>
</file>