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AEDC9-6130-E34D-927E-DB152020EC1C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F23FD00D-8990-654C-B9F9-A9BADA2D5273}">
      <dgm:prSet phldrT="[Text]"/>
      <dgm:spPr/>
      <dgm:t>
        <a:bodyPr/>
        <a:lstStyle/>
        <a:p>
          <a:r>
            <a:rPr lang="en-GB" dirty="0"/>
            <a:t>Demo Time</a:t>
          </a:r>
        </a:p>
      </dgm:t>
    </dgm:pt>
    <dgm:pt modelId="{557FDF19-BCD9-6F43-9031-521C96E108CB}" type="parTrans" cxnId="{8F91463A-50C8-AF44-887B-8814C174D921}">
      <dgm:prSet/>
      <dgm:spPr/>
      <dgm:t>
        <a:bodyPr/>
        <a:lstStyle/>
        <a:p>
          <a:endParaRPr lang="en-GB"/>
        </a:p>
      </dgm:t>
    </dgm:pt>
    <dgm:pt modelId="{4D326330-CE79-0A40-BE5F-085A8328C0CB}" type="sibTrans" cxnId="{8F91463A-50C8-AF44-887B-8814C174D921}">
      <dgm:prSet/>
      <dgm:spPr/>
      <dgm:t>
        <a:bodyPr/>
        <a:lstStyle/>
        <a:p>
          <a:endParaRPr lang="en-GB"/>
        </a:p>
      </dgm:t>
    </dgm:pt>
    <dgm:pt modelId="{1C72E5AA-9948-354E-9F8D-677176EA6FB5}">
      <dgm:prSet phldrT="[Text]"/>
      <dgm:spPr/>
      <dgm:t>
        <a:bodyPr/>
        <a:lstStyle/>
        <a:p>
          <a:r>
            <a:rPr lang="en-GB" dirty="0"/>
            <a:t>2. Listing Page</a:t>
          </a:r>
        </a:p>
      </dgm:t>
    </dgm:pt>
    <dgm:pt modelId="{52F0BC94-1C1D-A94B-B322-7CC7D7DA599F}" type="parTrans" cxnId="{2F370DE3-3C1F-644D-B7D5-7862728CADBD}">
      <dgm:prSet/>
      <dgm:spPr/>
      <dgm:t>
        <a:bodyPr/>
        <a:lstStyle/>
        <a:p>
          <a:endParaRPr lang="en-GB"/>
        </a:p>
      </dgm:t>
    </dgm:pt>
    <dgm:pt modelId="{E4179011-452C-4940-8CA5-839269EB8AEA}" type="sibTrans" cxnId="{2F370DE3-3C1F-644D-B7D5-7862728CADBD}">
      <dgm:prSet/>
      <dgm:spPr/>
      <dgm:t>
        <a:bodyPr/>
        <a:lstStyle/>
        <a:p>
          <a:endParaRPr lang="en-GB"/>
        </a:p>
      </dgm:t>
    </dgm:pt>
    <dgm:pt modelId="{54CC8590-83C8-FA4F-AB7C-00F2152741D5}">
      <dgm:prSet phldrT="[Text]"/>
      <dgm:spPr/>
      <dgm:t>
        <a:bodyPr/>
        <a:lstStyle/>
        <a:p>
          <a:r>
            <a:rPr lang="en-GB" dirty="0"/>
            <a:t>3. Product Page</a:t>
          </a:r>
        </a:p>
      </dgm:t>
    </dgm:pt>
    <dgm:pt modelId="{576A8BA7-9E7A-2443-BC3A-CF522C9EF1F7}" type="parTrans" cxnId="{29E38F6D-1C39-BF4C-BC55-C7D5BA332E3E}">
      <dgm:prSet/>
      <dgm:spPr/>
      <dgm:t>
        <a:bodyPr/>
        <a:lstStyle/>
        <a:p>
          <a:endParaRPr lang="en-GB"/>
        </a:p>
      </dgm:t>
    </dgm:pt>
    <dgm:pt modelId="{DBC12435-5291-CD47-97D5-68E578733EBA}" type="sibTrans" cxnId="{29E38F6D-1C39-BF4C-BC55-C7D5BA332E3E}">
      <dgm:prSet/>
      <dgm:spPr/>
      <dgm:t>
        <a:bodyPr/>
        <a:lstStyle/>
        <a:p>
          <a:endParaRPr lang="en-GB"/>
        </a:p>
      </dgm:t>
    </dgm:pt>
    <dgm:pt modelId="{123A3299-58B5-B446-B5D8-4F434979AF5B}">
      <dgm:prSet/>
      <dgm:spPr/>
      <dgm:t>
        <a:bodyPr/>
        <a:lstStyle/>
        <a:p>
          <a:r>
            <a:rPr lang="en-GB" dirty="0"/>
            <a:t>1. </a:t>
          </a:r>
          <a:r>
            <a:rPr lang="en-GB" dirty="0" err="1"/>
            <a:t>Github</a:t>
          </a:r>
          <a:r>
            <a:rPr lang="en-GB" dirty="0"/>
            <a:t> Demo</a:t>
          </a:r>
        </a:p>
      </dgm:t>
    </dgm:pt>
    <dgm:pt modelId="{EDFD498A-3E3D-0E41-857F-9CA7A2536D84}" type="parTrans" cxnId="{3FD82780-7DBC-2A4A-A9F1-EABB48EA576E}">
      <dgm:prSet/>
      <dgm:spPr/>
      <dgm:t>
        <a:bodyPr/>
        <a:lstStyle/>
        <a:p>
          <a:endParaRPr lang="en-GB"/>
        </a:p>
      </dgm:t>
    </dgm:pt>
    <dgm:pt modelId="{2B814BAC-F71D-CD47-9CFA-6785CD3E9FBB}" type="sibTrans" cxnId="{3FD82780-7DBC-2A4A-A9F1-EABB48EA576E}">
      <dgm:prSet/>
      <dgm:spPr/>
      <dgm:t>
        <a:bodyPr/>
        <a:lstStyle/>
        <a:p>
          <a:endParaRPr lang="en-GB"/>
        </a:p>
      </dgm:t>
    </dgm:pt>
    <dgm:pt modelId="{D12F8C39-6FCB-8446-AB9A-8F678CD984AC}" type="pres">
      <dgm:prSet presAssocID="{EA8AEDC9-6130-E34D-927E-DB152020EC1C}" presName="compositeShape" presStyleCnt="0">
        <dgm:presLayoutVars>
          <dgm:dir/>
          <dgm:resizeHandles/>
        </dgm:presLayoutVars>
      </dgm:prSet>
      <dgm:spPr/>
    </dgm:pt>
    <dgm:pt modelId="{FC9DD4FF-381D-8D44-A174-9655D31B3A6E}" type="pres">
      <dgm:prSet presAssocID="{EA8AEDC9-6130-E34D-927E-DB152020EC1C}" presName="pyramid" presStyleLbl="node1" presStyleIdx="0" presStyleCnt="1"/>
      <dgm:spPr/>
    </dgm:pt>
    <dgm:pt modelId="{39C5B177-A19F-544C-824D-3F37EB7E1840}" type="pres">
      <dgm:prSet presAssocID="{EA8AEDC9-6130-E34D-927E-DB152020EC1C}" presName="theList" presStyleCnt="0"/>
      <dgm:spPr/>
    </dgm:pt>
    <dgm:pt modelId="{1B65A4AA-BDC9-CB46-89E1-0F5A927A976E}" type="pres">
      <dgm:prSet presAssocID="{F23FD00D-8990-654C-B9F9-A9BADA2D5273}" presName="aNode" presStyleLbl="fgAcc1" presStyleIdx="0" presStyleCnt="4">
        <dgm:presLayoutVars>
          <dgm:bulletEnabled val="1"/>
        </dgm:presLayoutVars>
      </dgm:prSet>
      <dgm:spPr/>
    </dgm:pt>
    <dgm:pt modelId="{70F3B56F-BE1D-B747-BA49-5C88DBE16D46}" type="pres">
      <dgm:prSet presAssocID="{F23FD00D-8990-654C-B9F9-A9BADA2D5273}" presName="aSpace" presStyleCnt="0"/>
      <dgm:spPr/>
    </dgm:pt>
    <dgm:pt modelId="{CB6425CF-6823-5D41-A156-4015F122A711}" type="pres">
      <dgm:prSet presAssocID="{123A3299-58B5-B446-B5D8-4F434979AF5B}" presName="aNode" presStyleLbl="fgAcc1" presStyleIdx="1" presStyleCnt="4">
        <dgm:presLayoutVars>
          <dgm:bulletEnabled val="1"/>
        </dgm:presLayoutVars>
      </dgm:prSet>
      <dgm:spPr/>
    </dgm:pt>
    <dgm:pt modelId="{A4E33856-58DC-624A-8E20-6DA7A9E21864}" type="pres">
      <dgm:prSet presAssocID="{123A3299-58B5-B446-B5D8-4F434979AF5B}" presName="aSpace" presStyleCnt="0"/>
      <dgm:spPr/>
    </dgm:pt>
    <dgm:pt modelId="{2EB4BB98-333A-9A4F-911F-9448D8BF9B47}" type="pres">
      <dgm:prSet presAssocID="{1C72E5AA-9948-354E-9F8D-677176EA6FB5}" presName="aNode" presStyleLbl="fgAcc1" presStyleIdx="2" presStyleCnt="4">
        <dgm:presLayoutVars>
          <dgm:bulletEnabled val="1"/>
        </dgm:presLayoutVars>
      </dgm:prSet>
      <dgm:spPr/>
    </dgm:pt>
    <dgm:pt modelId="{28F54309-2C29-7A4E-B458-F7DFAC04A358}" type="pres">
      <dgm:prSet presAssocID="{1C72E5AA-9948-354E-9F8D-677176EA6FB5}" presName="aSpace" presStyleCnt="0"/>
      <dgm:spPr/>
    </dgm:pt>
    <dgm:pt modelId="{BC9BDEAE-FD7E-544A-AC46-2D5072214C6A}" type="pres">
      <dgm:prSet presAssocID="{54CC8590-83C8-FA4F-AB7C-00F2152741D5}" presName="aNode" presStyleLbl="fgAcc1" presStyleIdx="3" presStyleCnt="4">
        <dgm:presLayoutVars>
          <dgm:bulletEnabled val="1"/>
        </dgm:presLayoutVars>
      </dgm:prSet>
      <dgm:spPr/>
    </dgm:pt>
    <dgm:pt modelId="{A1EC4EAB-C806-C344-9A36-E4617DD3DB0C}" type="pres">
      <dgm:prSet presAssocID="{54CC8590-83C8-FA4F-AB7C-00F2152741D5}" presName="aSpace" presStyleCnt="0"/>
      <dgm:spPr/>
    </dgm:pt>
  </dgm:ptLst>
  <dgm:cxnLst>
    <dgm:cxn modelId="{3682BA02-0A74-664E-961D-C99754BCF573}" type="presOf" srcId="{123A3299-58B5-B446-B5D8-4F434979AF5B}" destId="{CB6425CF-6823-5D41-A156-4015F122A711}" srcOrd="0" destOrd="0" presId="urn:microsoft.com/office/officeart/2005/8/layout/pyramid2"/>
    <dgm:cxn modelId="{2EFE372D-C4DA-574C-AF1A-F2BEBEB6020F}" type="presOf" srcId="{EA8AEDC9-6130-E34D-927E-DB152020EC1C}" destId="{D12F8C39-6FCB-8446-AB9A-8F678CD984AC}" srcOrd="0" destOrd="0" presId="urn:microsoft.com/office/officeart/2005/8/layout/pyramid2"/>
    <dgm:cxn modelId="{8F91463A-50C8-AF44-887B-8814C174D921}" srcId="{EA8AEDC9-6130-E34D-927E-DB152020EC1C}" destId="{F23FD00D-8990-654C-B9F9-A9BADA2D5273}" srcOrd="0" destOrd="0" parTransId="{557FDF19-BCD9-6F43-9031-521C96E108CB}" sibTransId="{4D326330-CE79-0A40-BE5F-085A8328C0CB}"/>
    <dgm:cxn modelId="{29E38F6D-1C39-BF4C-BC55-C7D5BA332E3E}" srcId="{EA8AEDC9-6130-E34D-927E-DB152020EC1C}" destId="{54CC8590-83C8-FA4F-AB7C-00F2152741D5}" srcOrd="3" destOrd="0" parTransId="{576A8BA7-9E7A-2443-BC3A-CF522C9EF1F7}" sibTransId="{DBC12435-5291-CD47-97D5-68E578733EBA}"/>
    <dgm:cxn modelId="{50094177-F4D6-7F4D-99BB-49492F7C90B8}" type="presOf" srcId="{F23FD00D-8990-654C-B9F9-A9BADA2D5273}" destId="{1B65A4AA-BDC9-CB46-89E1-0F5A927A976E}" srcOrd="0" destOrd="0" presId="urn:microsoft.com/office/officeart/2005/8/layout/pyramid2"/>
    <dgm:cxn modelId="{3FD82780-7DBC-2A4A-A9F1-EABB48EA576E}" srcId="{EA8AEDC9-6130-E34D-927E-DB152020EC1C}" destId="{123A3299-58B5-B446-B5D8-4F434979AF5B}" srcOrd="1" destOrd="0" parTransId="{EDFD498A-3E3D-0E41-857F-9CA7A2536D84}" sibTransId="{2B814BAC-F71D-CD47-9CFA-6785CD3E9FBB}"/>
    <dgm:cxn modelId="{9DB60096-B699-4C47-983D-6DE573A882AC}" type="presOf" srcId="{1C72E5AA-9948-354E-9F8D-677176EA6FB5}" destId="{2EB4BB98-333A-9A4F-911F-9448D8BF9B47}" srcOrd="0" destOrd="0" presId="urn:microsoft.com/office/officeart/2005/8/layout/pyramid2"/>
    <dgm:cxn modelId="{7F2F05CC-255C-374A-A8D7-24C723234C44}" type="presOf" srcId="{54CC8590-83C8-FA4F-AB7C-00F2152741D5}" destId="{BC9BDEAE-FD7E-544A-AC46-2D5072214C6A}" srcOrd="0" destOrd="0" presId="urn:microsoft.com/office/officeart/2005/8/layout/pyramid2"/>
    <dgm:cxn modelId="{2F370DE3-3C1F-644D-B7D5-7862728CADBD}" srcId="{EA8AEDC9-6130-E34D-927E-DB152020EC1C}" destId="{1C72E5AA-9948-354E-9F8D-677176EA6FB5}" srcOrd="2" destOrd="0" parTransId="{52F0BC94-1C1D-A94B-B322-7CC7D7DA599F}" sibTransId="{E4179011-452C-4940-8CA5-839269EB8AEA}"/>
    <dgm:cxn modelId="{5D04A3B4-CC58-4742-930D-67541F02DBF3}" type="presParOf" srcId="{D12F8C39-6FCB-8446-AB9A-8F678CD984AC}" destId="{FC9DD4FF-381D-8D44-A174-9655D31B3A6E}" srcOrd="0" destOrd="0" presId="urn:microsoft.com/office/officeart/2005/8/layout/pyramid2"/>
    <dgm:cxn modelId="{AFD6F3DF-04D9-BB4F-9A6E-0169B43BE0D1}" type="presParOf" srcId="{D12F8C39-6FCB-8446-AB9A-8F678CD984AC}" destId="{39C5B177-A19F-544C-824D-3F37EB7E1840}" srcOrd="1" destOrd="0" presId="urn:microsoft.com/office/officeart/2005/8/layout/pyramid2"/>
    <dgm:cxn modelId="{4B96F015-60F4-B145-9526-E83AF71038D2}" type="presParOf" srcId="{39C5B177-A19F-544C-824D-3F37EB7E1840}" destId="{1B65A4AA-BDC9-CB46-89E1-0F5A927A976E}" srcOrd="0" destOrd="0" presId="urn:microsoft.com/office/officeart/2005/8/layout/pyramid2"/>
    <dgm:cxn modelId="{F0DD50F9-A82E-824E-8368-5FEEA9F7BF04}" type="presParOf" srcId="{39C5B177-A19F-544C-824D-3F37EB7E1840}" destId="{70F3B56F-BE1D-B747-BA49-5C88DBE16D46}" srcOrd="1" destOrd="0" presId="urn:microsoft.com/office/officeart/2005/8/layout/pyramid2"/>
    <dgm:cxn modelId="{9652854D-5A64-9C42-AFFE-BCF9E1910F25}" type="presParOf" srcId="{39C5B177-A19F-544C-824D-3F37EB7E1840}" destId="{CB6425CF-6823-5D41-A156-4015F122A711}" srcOrd="2" destOrd="0" presId="urn:microsoft.com/office/officeart/2005/8/layout/pyramid2"/>
    <dgm:cxn modelId="{3BE031D8-6E1F-7E4D-956A-CFD2DD2B2A8F}" type="presParOf" srcId="{39C5B177-A19F-544C-824D-3F37EB7E1840}" destId="{A4E33856-58DC-624A-8E20-6DA7A9E21864}" srcOrd="3" destOrd="0" presId="urn:microsoft.com/office/officeart/2005/8/layout/pyramid2"/>
    <dgm:cxn modelId="{034B0472-3650-A14B-809A-F879C54AD156}" type="presParOf" srcId="{39C5B177-A19F-544C-824D-3F37EB7E1840}" destId="{2EB4BB98-333A-9A4F-911F-9448D8BF9B47}" srcOrd="4" destOrd="0" presId="urn:microsoft.com/office/officeart/2005/8/layout/pyramid2"/>
    <dgm:cxn modelId="{5AD140EF-A15B-6940-BF53-AEF3F10A17FB}" type="presParOf" srcId="{39C5B177-A19F-544C-824D-3F37EB7E1840}" destId="{28F54309-2C29-7A4E-B458-F7DFAC04A358}" srcOrd="5" destOrd="0" presId="urn:microsoft.com/office/officeart/2005/8/layout/pyramid2"/>
    <dgm:cxn modelId="{B298CF31-ADE2-C845-9768-51E01803A095}" type="presParOf" srcId="{39C5B177-A19F-544C-824D-3F37EB7E1840}" destId="{BC9BDEAE-FD7E-544A-AC46-2D5072214C6A}" srcOrd="6" destOrd="0" presId="urn:microsoft.com/office/officeart/2005/8/layout/pyramid2"/>
    <dgm:cxn modelId="{3DB79D77-BA22-F645-9857-487747AF6AB5}" type="presParOf" srcId="{39C5B177-A19F-544C-824D-3F37EB7E1840}" destId="{A1EC4EAB-C806-C344-9A36-E4617DD3DB0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DD4FF-381D-8D44-A174-9655D31B3A6E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5A4AA-BDC9-CB46-89E1-0F5A927A976E}">
      <dsp:nvSpPr>
        <dsp:cNvPr id="0" name=""/>
        <dsp:cNvSpPr/>
      </dsp:nvSpPr>
      <dsp:spPr>
        <a:xfrm>
          <a:off x="3657599" y="542395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Demo Time</a:t>
          </a:r>
        </a:p>
      </dsp:txBody>
      <dsp:txXfrm>
        <a:off x="3704613" y="589409"/>
        <a:ext cx="3428105" cy="869055"/>
      </dsp:txXfrm>
    </dsp:sp>
    <dsp:sp modelId="{CB6425CF-6823-5D41-A156-4015F122A711}">
      <dsp:nvSpPr>
        <dsp:cNvPr id="0" name=""/>
        <dsp:cNvSpPr/>
      </dsp:nvSpPr>
      <dsp:spPr>
        <a:xfrm>
          <a:off x="3657599" y="1625864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1. </a:t>
          </a:r>
          <a:r>
            <a:rPr lang="en-GB" sz="3800" kern="1200" dirty="0" err="1"/>
            <a:t>Github</a:t>
          </a:r>
          <a:r>
            <a:rPr lang="en-GB" sz="3800" kern="1200" dirty="0"/>
            <a:t> Demo</a:t>
          </a:r>
        </a:p>
      </dsp:txBody>
      <dsp:txXfrm>
        <a:off x="3704613" y="1672878"/>
        <a:ext cx="3428105" cy="869055"/>
      </dsp:txXfrm>
    </dsp:sp>
    <dsp:sp modelId="{2EB4BB98-333A-9A4F-911F-9448D8BF9B47}">
      <dsp:nvSpPr>
        <dsp:cNvPr id="0" name=""/>
        <dsp:cNvSpPr/>
      </dsp:nvSpPr>
      <dsp:spPr>
        <a:xfrm>
          <a:off x="3657599" y="2709333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2. Listing Page</a:t>
          </a:r>
        </a:p>
      </dsp:txBody>
      <dsp:txXfrm>
        <a:off x="3704613" y="2756347"/>
        <a:ext cx="3428105" cy="869055"/>
      </dsp:txXfrm>
    </dsp:sp>
    <dsp:sp modelId="{BC9BDEAE-FD7E-544A-AC46-2D5072214C6A}">
      <dsp:nvSpPr>
        <dsp:cNvPr id="0" name=""/>
        <dsp:cNvSpPr/>
      </dsp:nvSpPr>
      <dsp:spPr>
        <a:xfrm>
          <a:off x="3657599" y="3792802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3. Product Page</a:t>
          </a:r>
        </a:p>
      </dsp:txBody>
      <dsp:txXfrm>
        <a:off x="3704613" y="3839816"/>
        <a:ext cx="3428105" cy="86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0B23-BA7A-E449-BF80-6C6CF3387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4361-10D9-B94C-93E2-3036A217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9110-8166-B746-9311-26F11C8A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FC23-5F5C-9146-8E6D-94BC85E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D867-C64C-7B45-8511-8306EB5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D8A-97D0-2941-996F-1A1AB3C1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432F-0A5F-C54D-B0EB-9C4538A6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C4A7-91B9-3443-9A16-EAFA9ACC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56F6-0635-7F49-BCC5-0BC6CA7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0502-B627-6244-A452-D40EB4F7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F13C1-84CD-A144-A9B3-E2170A8CD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537A-6050-0B4F-8266-B0BE2FF9B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4F16-129A-E64F-9069-A948719C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450E-39C0-E141-82ED-AE51CC8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300B-F133-C246-9ED8-D6485969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737B-E899-F240-9667-9E7D8869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EC8C-3921-594A-A5A1-07727D2B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371B-4646-4A4B-8CEB-6C09F929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1D99-F697-C242-863F-D23B66F1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2337-DE2C-1E42-8BE6-3364564A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51F9-B578-A347-B966-376362BB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6397-501F-AD44-9E46-CAE1A748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AA71-54DB-4E4A-B8EA-150DD8B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25D1-5345-0549-BB28-F95FC260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4795-AD24-6440-8AC8-EA511FE0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A284-9694-B84C-B874-00E33F0D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083E-3DFB-E64C-B0F7-A95EEBF6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2B5C0-FD07-4642-BAD7-AB3CA047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142E-4001-BB44-A481-C124B87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3F67-8FF1-864A-9159-6FE3345A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8BCF-AAF0-2749-B05C-6CC9B825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1915-3CFE-7D45-921F-589AC495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AFE37-C2ED-A84A-87FA-9DD5E8F3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AC06-AA7D-2746-B1B4-15CE7471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21849-16B7-E140-98C4-18CDA1B63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F3FBE-2B00-F443-9372-549197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C76F4-D906-6945-B992-0A195963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CFE8-53F2-1A44-904A-AD112E0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C6463-5CAF-8A4A-AE93-43C045B1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DE72-9CE1-A44E-9FEF-58187B65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B8242-4019-1A45-A3A6-9671E766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3D2DB-8269-C441-854C-A98BC1D5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0ADC5-7880-804D-8355-AEB8CB7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5319-4C2D-1A4E-9ABC-37AC0394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AA166-A6A0-A344-9485-7E7BBADB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B61B-3E85-7145-B0A5-703ACB18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6852-98BF-0842-8117-60786812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DA39-6B7B-6746-ADDC-8A3A05E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09BA9-3943-6A4F-8C86-8440E78F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A7D7-2BDF-2947-82E2-8B7F5749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38835-B473-484A-AF8F-28C1FEFE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CAF56-764A-0445-BAA5-0DC4F3FA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D126-844B-7A4A-8CDE-F122C53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EABBB-2F00-424D-834F-9E0433CFD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08A14-2C81-1643-9FC6-00B75E65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F96E-3E76-5B41-A2F0-5F56E6E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83723-8B01-DC4A-BBF0-64E8FD7F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70C7-DF8E-0547-A9CC-D06790FF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1F869-7DEA-C44D-866A-1331E7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27CF-7B93-5342-9721-3D9E9D1E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191E-B85D-4148-B806-CA60549BF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BA693-7B8B-F341-9E0B-1C768B43CA29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0168-B9C4-804B-994E-12802C61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07C4-11AC-794B-9A88-DECDD829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A0DA-32DC-E341-BB66-898D887A5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eshvis?tab=repositories" TargetMode="External"/><Relationship Id="rId2" Type="http://schemas.openxmlformats.org/officeDocument/2006/relationships/hyperlink" Target="https://github.com/binodsuman?tab=reposit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lirezamika/72083221891eecd991bbc0a2a2467673" TargetMode="External"/><Relationship Id="rId2" Type="http://schemas.openxmlformats.org/officeDocument/2006/relationships/hyperlink" Target="https://pypi.org/project/autoscrap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C03A-90B7-C746-9EED-D9955879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89" y="1364101"/>
            <a:ext cx="9144000" cy="353372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  <a:t>Auto Web Scrapper  </a:t>
            </a:r>
            <a:b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</a:br>
            <a:b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</a:br>
            <a:endParaRPr lang="en-US" sz="6600" dirty="0">
              <a:solidFill>
                <a:srgbClr val="7030A0"/>
              </a:solidFill>
              <a:latin typeface="Arial Rounded MT Bold" panose="020F0704030504030204" pitchFamily="34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28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C03A-90B7-C746-9EED-D9955879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89" y="1364101"/>
            <a:ext cx="9144000" cy="353372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  <a:t>Auto Web Scrapper  </a:t>
            </a:r>
            <a:b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</a:br>
            <a:b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</a:br>
            <a: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</a:rPr>
              <a:t>Without XPath </a:t>
            </a:r>
            <a:r>
              <a:rPr lang="en-US" sz="6600" dirty="0">
                <a:solidFill>
                  <a:srgbClr val="7030A0"/>
                </a:solidFill>
                <a:latin typeface="Arial Rounded MT Bold" panose="020F0704030504030204" pitchFamily="34" charset="77"/>
                <a:ea typeface="Hiragino Kaku Gothic Std W8" panose="020B0800000000000000" pitchFamily="34" charset="-128"/>
                <a:sym typeface="Wingdings" pitchFamily="2" charset="2"/>
              </a:rPr>
              <a:t></a:t>
            </a:r>
            <a:endParaRPr lang="en-US" sz="6600" dirty="0">
              <a:solidFill>
                <a:srgbClr val="7030A0"/>
              </a:solidFill>
              <a:latin typeface="Arial Rounded MT Bold" panose="020F0704030504030204" pitchFamily="34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47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A692-C56A-A14F-9D4B-F8280118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6960"/>
            <a:ext cx="10515600" cy="791013"/>
          </a:xfrm>
        </p:spPr>
        <p:txBody>
          <a:bodyPr/>
          <a:lstStyle/>
          <a:p>
            <a:r>
              <a:rPr lang="en-US" dirty="0"/>
              <a:t>Challenges with web scrapping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F6C8-2158-754F-8394-52011C1C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093076"/>
            <a:ext cx="11161986" cy="5083887"/>
          </a:xfrm>
        </p:spPr>
        <p:txBody>
          <a:bodyPr>
            <a:normAutofit/>
          </a:bodyPr>
          <a:lstStyle/>
          <a:p>
            <a:r>
              <a:rPr lang="en-IN" sz="1600" dirty="0"/>
              <a:t>Manual data scraping processes are now obsolete as they are a daunting and time-consuming activity. Since websites have thousands of pages, manually scraping becomes an impossible job.</a:t>
            </a:r>
          </a:p>
          <a:p>
            <a:r>
              <a:rPr lang="en-IN" sz="1600" dirty="0"/>
              <a:t>Many organization need to gather huge information from millions of web page for their business, need to have some auto mated process. But many challenges over there:</a:t>
            </a:r>
          </a:p>
          <a:p>
            <a:r>
              <a:rPr lang="en-IN" sz="1600" b="1" dirty="0"/>
              <a:t>Getting banned:</a:t>
            </a:r>
          </a:p>
          <a:p>
            <a:pPr lvl="1"/>
            <a:r>
              <a:rPr lang="en-IN" sz="1600" dirty="0"/>
              <a:t>This happens in a case where a normal web scraper bot will continuously send numerous parallel requests per second.</a:t>
            </a:r>
          </a:p>
          <a:p>
            <a:r>
              <a:rPr lang="en-IN" sz="1600" b="1" dirty="0"/>
              <a:t>Changing the structure frequently:</a:t>
            </a:r>
          </a:p>
          <a:p>
            <a:pPr lvl="1"/>
            <a:r>
              <a:rPr lang="en-IN" sz="1600" dirty="0"/>
              <a:t>Websites generally undergo several regular and proper changes to ensure they are up-to-date with the advancements in the UI/UX. They do this to add some improvements made along the way.</a:t>
            </a:r>
          </a:p>
          <a:p>
            <a:r>
              <a:rPr lang="en-IN" sz="1600" b="1" dirty="0"/>
              <a:t>CAPTCHA:</a:t>
            </a:r>
          </a:p>
          <a:p>
            <a:pPr lvl="1"/>
            <a:r>
              <a:rPr lang="en-IN" sz="1600" dirty="0"/>
              <a:t>Completely Automated Public Turing tests to tell Computers and Humans Apart (CAPTCHA) is mainly used by professionals to separate humans from robots by showing images or problems.</a:t>
            </a:r>
          </a:p>
          <a:p>
            <a:r>
              <a:rPr lang="en-IN" sz="2000" dirty="0"/>
              <a:t>IP Blocking</a:t>
            </a:r>
          </a:p>
          <a:p>
            <a:r>
              <a:rPr lang="en-IN" sz="2000" dirty="0"/>
              <a:t>Dynamic Content</a:t>
            </a:r>
          </a:p>
          <a:p>
            <a:r>
              <a:rPr lang="en-IN" sz="2000" dirty="0"/>
              <a:t>XPath Changes</a:t>
            </a:r>
          </a:p>
          <a:p>
            <a:r>
              <a:rPr lang="en-IN" sz="2000" dirty="0"/>
              <a:t>Many more …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719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4894-0AE0-4A45-87CD-BAAD2D3C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/>
              <a:t>How to solve XPath Issue: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731D-B55D-E94C-81E0-2212CDF3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3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not use XPath.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Using similar to Machine Learning approach:</a:t>
            </a:r>
          </a:p>
          <a:p>
            <a:pPr lvl="1"/>
            <a:r>
              <a:rPr lang="en-US" dirty="0">
                <a:sym typeface="Wingdings" pitchFamily="2" charset="2"/>
              </a:rPr>
              <a:t>Take your required info manually from a web page.</a:t>
            </a:r>
          </a:p>
          <a:p>
            <a:pPr lvl="1"/>
            <a:r>
              <a:rPr lang="en-US" dirty="0">
                <a:sym typeface="Wingdings" pitchFamily="2" charset="2"/>
              </a:rPr>
              <a:t>Create model (in our case scrapper) and learn that model with your required data (Price, Item name, review, discount price, …)</a:t>
            </a:r>
          </a:p>
          <a:p>
            <a:pPr lvl="1"/>
            <a:r>
              <a:rPr lang="en-US" dirty="0">
                <a:sym typeface="Wingdings" pitchFamily="2" charset="2"/>
              </a:rPr>
              <a:t>Save model.</a:t>
            </a:r>
          </a:p>
          <a:p>
            <a:pPr lvl="1"/>
            <a:r>
              <a:rPr lang="en-US" dirty="0">
                <a:sym typeface="Wingdings" pitchFamily="2" charset="2"/>
              </a:rPr>
              <a:t>Use same model for similar but different web page.</a:t>
            </a:r>
          </a:p>
          <a:p>
            <a:pPr lvl="1"/>
            <a:r>
              <a:rPr lang="en-US" dirty="0">
                <a:sym typeface="Wingdings" pitchFamily="2" charset="2"/>
              </a:rPr>
              <a:t>Will use </a:t>
            </a:r>
            <a:r>
              <a:rPr lang="en-US" dirty="0" err="1">
                <a:sym typeface="Wingdings" pitchFamily="2" charset="2"/>
              </a:rPr>
              <a:t>AutoScraper</a:t>
            </a:r>
            <a:r>
              <a:rPr lang="en-US" dirty="0">
                <a:sym typeface="Wingdings" pitchFamily="2" charset="2"/>
              </a:rPr>
              <a:t> Python Library. (No need to learn ML 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8144A0-63D2-4A47-9283-C27845931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2592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55F-8D18-774A-9E1C-ADD2E2C5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3278-EC66-B24C-9390-5E9BE445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https://github.com/binodsuman?tab=repositories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https://github.com/sureshvis?tab=repositories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0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04B-4046-F841-B8D5-7CD16B61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US" dirty="0"/>
              <a:t>Listing Page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CD4-3BB2-DF46-839E-D0393B83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AC6-60AD-6E46-A3D6-1F9D0CB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FCDB-7FB1-CA44-A63C-77F26D5B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7F6-B312-EA48-B1D7-2BFBB746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0086-8EE6-4B45-9D24-7DB6F493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https://pypi.org/project/autoscraper/</a:t>
            </a:r>
            <a:endParaRPr lang="en-US" dirty="0"/>
          </a:p>
          <a:p>
            <a:r>
              <a:rPr lang="en-US" dirty="0">
                <a:hlinkClick r:id="rId3"/>
              </a:rPr>
              <a:t>https://gist.github.com/alirezamika</a:t>
            </a:r>
            <a:r>
              <a:rPr lang="en-US">
                <a:hlinkClick r:id="rId3"/>
              </a:rPr>
              <a:t>/72083221891eecd991bbc0a2a2467673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332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Auto Web Scrapper    </vt:lpstr>
      <vt:lpstr>Auto Web Scrapper    Without XPath </vt:lpstr>
      <vt:lpstr>Challenges with web scrapping ?</vt:lpstr>
      <vt:lpstr>How to solve XPath Issue:</vt:lpstr>
      <vt:lpstr>PowerPoint Presentation</vt:lpstr>
      <vt:lpstr>Github Demo</vt:lpstr>
      <vt:lpstr>Listing Page Demo</vt:lpstr>
      <vt:lpstr>PDP Demo</vt:lpstr>
      <vt:lpstr>More Details: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Binod Suman</dc:creator>
  <cp:lastModifiedBy>Binod Suman</cp:lastModifiedBy>
  <cp:revision>9</cp:revision>
  <dcterms:created xsi:type="dcterms:W3CDTF">2022-03-09T17:47:24Z</dcterms:created>
  <dcterms:modified xsi:type="dcterms:W3CDTF">2022-03-09T19:17:47Z</dcterms:modified>
</cp:coreProperties>
</file>