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76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10128450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CSDA304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Business Modelling &amp; Applied Analytics Using R</a:t>
            </a:r>
            <a:endParaRPr lang="en-US" sz="6036" dirty="0"/>
          </a:p>
        </p:txBody>
      </p:sp>
      <p:sp>
        <p:nvSpPr>
          <p:cNvPr id="7" name="Shape 4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E8C7A4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8329" y="6002179"/>
            <a:ext cx="185023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880973"/>
            <a:ext cx="24203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Sunu Fathima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68953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Packages and Libraries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33751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Expanding Functionality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R's base package provides a robust set of features, but you can further extend its capabilities by installing additional packages and libraries. These external resources unlock a world of specialized tools and functionalities.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466505"/>
            <a:ext cx="29869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CRAN Repository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035862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Comprehensive R Archive Network (CRAN) is the primary repository for R packages, hosting thousands of freely available, user-contributed packages covering a wide range of applications and analyses.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03923"/>
            <a:ext cx="81947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Data Analysis and Modeling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04263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572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Statistical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3762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R's powerful statistical modeling capabilities allow researchers to uncover insights and relationships within complex datasets using advanced techniques like regression, ANOVA, and time series analysis.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04263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37748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R's rich ecosystem of visualization packages, including ggplot2, enable the creation of stunning, informative plots and graphics to communicate findings and tell compelling data stories.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04263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3774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R's extensive machine learning libraries, such as caret and randomForest, equip data scientists with the tools to build and deploy predictive models for a wide range of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05043"/>
            <a:ext cx="10554414" cy="18193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348BD-D392-47BE-E982-00CCF079301A}"/>
              </a:ext>
            </a:extLst>
          </p:cNvPr>
          <p:cNvSpPr txBox="1"/>
          <p:nvPr/>
        </p:nvSpPr>
        <p:spPr>
          <a:xfrm>
            <a:off x="3445728" y="3046964"/>
            <a:ext cx="655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31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B8426-FDAF-2D0D-1416-A23D8F26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5" y="461032"/>
            <a:ext cx="7219950" cy="7686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CB011F-7615-5566-EE5E-BCC2DC0E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355" y="2226237"/>
            <a:ext cx="6915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R Programming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is a powerful open-source programming language and software environment for statistical computing and graphics. Widely used in academia and industry, R provides a vast ecosystem of packages and tools for data analysis, visualization, and machine learning.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4256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303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R?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6904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83618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Programming Language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1222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is a powerful, open-source programming language designed for statistical computing and data analysis. It is widely used in academia and industry for its robust statistical capabilities and extensive library of packages.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86904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83737"/>
            <a:ext cx="3175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Flexible and Extensible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64154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provides a flexible and extensible environment, allowing users to write custom functions and packages to suit their specific needs. This makes it a versatile tool for a wide range of data-driven applications.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86904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8373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Powerful Data Visualization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1341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excels at data visualization, offering a wide range of plotting and graphing capabilities. Users can create high-quality, publication-ready plots and charts to present their data and findings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023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use R?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69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is a powerful tool for statistical computing and data analysis, making it a popular choice for researchers, data scientists, and analysts.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has extensive capabilities for creating high-quality, customizable data visualizations, from simple plots to complex infographics.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Open-Source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246959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is an open-source programming language, meaning it is free to use and has a large, supportive community of developers constantly improving and expanding its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4028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Environment and Interfaces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6228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56759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can be accessed through various interfaces, including the command-line interface, Integrated Development Environments (IDEs) like RStudio, and web-based platforms like Shiny. These interfaces offer features like code editing, debugging, and package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82422"/>
            <a:ext cx="77852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Data Types and Structures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710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2712720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Numeric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handles both integers and floating-point numbers with high precision, allowing for complex mathematical operations and statistical analysis.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6710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575233" y="271272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Character Data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15146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can work with text data, including strings, characters, and factors, enabling text processing, NLP, and data manipulation.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2187535" y="5086826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Logical Data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R's logical data type represents true/false values, enabling conditional logic, decision making, and data filtering in your programs.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7572256" y="5086826"/>
            <a:ext cx="2078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Structures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provides powerful data structures like vectors, matrices, arrays, data frames, and lists to organize and manipulate your data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72434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Variables and Operators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Variables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R, variables are used to store data values. They can hold numbers, text, or even complex data structures like lists or arrays.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8710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Naming Conventions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variable names should be descriptive and follow best practices like starting with a letter, using camelCase, and avoiding special characters.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9341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Arithmetic Operators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supports standard arithmetic operators like +, -, *, /, and % (modulus). These can be used to perform mathematical calculations on numeric variables.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Logical Operators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also has logical operators like ==, !=, &gt;, &lt;, &gt;=, &lt;= that allow you to compare values and make decisions in your code.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830949" y="519470"/>
            <a:ext cx="8266748" cy="589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46"/>
              </a:lnSpc>
              <a:buNone/>
            </a:pPr>
            <a:r>
              <a:rPr lang="en-US" sz="371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Functions and Control Structures</a:t>
            </a:r>
            <a:endParaRPr lang="en-US" sz="37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49" y="1486972"/>
            <a:ext cx="943928" cy="1510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058007" y="1675686"/>
            <a:ext cx="2360057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</a:t>
            </a:r>
            <a:endParaRPr lang="en-US" sz="1858" dirty="0"/>
          </a:p>
        </p:txBody>
      </p:sp>
      <p:sp>
        <p:nvSpPr>
          <p:cNvPr id="7" name="Text 4"/>
          <p:cNvSpPr/>
          <p:nvPr/>
        </p:nvSpPr>
        <p:spPr>
          <a:xfrm>
            <a:off x="4058007" y="2083832"/>
            <a:ext cx="7741325" cy="604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48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functions allow you to encapsulate and reuse code. They take inputs, perform operations, and return outputs, making your code more modular and easier to maintain.</a:t>
            </a:r>
            <a:endParaRPr lang="en-US" sz="14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949" y="2997398"/>
            <a:ext cx="943928" cy="16917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58007" y="3186113"/>
            <a:ext cx="2360057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Control Structures</a:t>
            </a:r>
            <a:endParaRPr lang="en-US" sz="1858" dirty="0"/>
          </a:p>
        </p:txBody>
      </p:sp>
      <p:sp>
        <p:nvSpPr>
          <p:cNvPr id="10" name="Text 6"/>
          <p:cNvSpPr/>
          <p:nvPr/>
        </p:nvSpPr>
        <p:spPr>
          <a:xfrm>
            <a:off x="4058007" y="3594259"/>
            <a:ext cx="7741325" cy="90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48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provides various control structures like if-else statements, for/while loops, and switch statements to add logic and flow to your code, enabling you to make decisions and iterate over data.</a:t>
            </a:r>
            <a:endParaRPr lang="en-US" sz="14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949" y="4689158"/>
            <a:ext cx="943928" cy="1510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058007" y="4877872"/>
            <a:ext cx="2456855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 Parameters</a:t>
            </a:r>
            <a:endParaRPr lang="en-US" sz="1858" dirty="0"/>
          </a:p>
        </p:txBody>
      </p:sp>
      <p:sp>
        <p:nvSpPr>
          <p:cNvPr id="13" name="Text 8"/>
          <p:cNvSpPr/>
          <p:nvPr/>
        </p:nvSpPr>
        <p:spPr>
          <a:xfrm>
            <a:off x="4058007" y="5286018"/>
            <a:ext cx="7741325" cy="604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48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 in R can have both required and optional parameters, allowing you to make your functions more flexible and adaptable to different use cases.</a:t>
            </a:r>
            <a:endParaRPr lang="en-US" sz="148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949" y="6199584"/>
            <a:ext cx="943928" cy="1510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058007" y="6388298"/>
            <a:ext cx="2360057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 Scope</a:t>
            </a:r>
            <a:endParaRPr lang="en-US" sz="1858" dirty="0"/>
          </a:p>
        </p:txBody>
      </p:sp>
      <p:sp>
        <p:nvSpPr>
          <p:cNvPr id="16" name="Text 10"/>
          <p:cNvSpPr/>
          <p:nvPr/>
        </p:nvSpPr>
        <p:spPr>
          <a:xfrm>
            <a:off x="4058007" y="6796445"/>
            <a:ext cx="7741325" cy="604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48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 has function scoping rules that determine how variables are accessed within a function, ensuring that your code is organized and avoids naming conflicts.</a:t>
            </a:r>
            <a:endParaRPr lang="en-US" sz="14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853</Words>
  <Application>Microsoft Office PowerPoint</Application>
  <PresentationFormat>Custom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Febin C Abdul Latheef</cp:lastModifiedBy>
  <cp:revision>3</cp:revision>
  <dcterms:created xsi:type="dcterms:W3CDTF">2024-06-02T15:39:09Z</dcterms:created>
  <dcterms:modified xsi:type="dcterms:W3CDTF">2024-06-02T16:03:28Z</dcterms:modified>
</cp:coreProperties>
</file>