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464F9-41F4-4DC9-9FE1-42A984816B9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9175B-8DDE-4F3D-A133-495CAA60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4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https://www.youtube.com/watch?v=M4Ye3SKT46g&amp;list=PLUDwpEzHYYLsmuyHqL44P2GqU1FHrutZu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9175B-8DDE-4F3D-A133-495CAA60E5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A395-4D7B-42C8-B3CB-655AA53FB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B678B-E1DD-48B6-9FED-101C8CA69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FB4E-45AC-4775-995D-B1B20542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43D8-96FB-49D3-A81F-03DE5968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77C6-065C-4BF3-8982-867086E0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D8D8-342C-4C24-B069-398682F2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208C2-6043-4E43-BCB7-E84256D9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1C26-7000-4F6A-8BB0-FCD6272B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BFA3-9ADC-45BE-A4C0-28CE04C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E49C-C519-4B60-B0B7-8B53BBF9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76932-B404-4DC6-8D9A-42D3C47FF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03779-6939-4D4A-9B11-C7565CB39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F9A3-1E6F-490F-B9F7-DF57E639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38E7-9A82-4096-B974-FD542488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2978-D86C-4B3B-84BC-924764A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867F-8610-4BC8-9928-4E47C75E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4083-5E71-4492-ADF5-F38DCAD5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D0D0-FD7F-43D5-A064-5AC8C745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C6E6-704E-4C4E-A483-48A20026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02B7-7F54-4B62-AAD3-ACCAF7F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8F77-1AC1-4C7B-8929-56509D4E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FA7E9-3DBF-4915-8298-7F50A1B7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5D06-6F08-4C7B-94F1-207FEFB6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AF98-E016-45AB-BF9C-5DA03A6C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65D3-F01A-4E28-A853-95CD6F2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EACA-6475-48DA-8B36-61543E38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44A8-710E-4D5E-9207-1B4AF51DF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6EFE-79E0-4114-91F7-D46FC5A89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2ED4-5564-4D14-93E5-635F6440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AA183-5974-453F-8A5C-B7FEFC3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9468D-BF3C-492E-B7BC-9F12A6B4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3077-AF95-42A7-A112-7EF5422B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EF6E7-EA6F-46E0-BE15-DF8E501AF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38CD-7D71-470A-AE80-039F639CC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35D01-D424-4231-852E-5413BF91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BB678-59A0-48FA-A70E-0D305D27C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470A5-1EBE-407C-AC5B-02C98BF1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03928-9B86-4DF5-B633-52F746C4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9DD20-A33F-4116-A83C-44EFF001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4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6971-2A39-4120-9AF6-E120A52A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2064A-527B-4905-954D-67F3AE87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03ECC-A00C-44ED-8BE7-265E2C2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92141-7F36-4E69-A895-E094CBE6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51F8E-9884-4773-964F-383E2DAB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B99D-8376-4890-A0A9-1F641C28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FA82-C2BB-40BF-B914-DE60EB42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6E04-4031-42BE-82BC-5A4248C4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1862-12B2-451D-B98A-EF46C3EDC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B653-5BFB-4D8A-A7C7-303935ED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18EA5-AADC-49EA-9410-8B109F63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D96B-1D11-46D4-8AF5-66BA6899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BFB4E-3717-4822-973F-5CC80535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903F-F5EC-467E-A137-77EAE26F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7786A-4D25-4479-BE13-6CBD2FD6D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3CF-F0EC-4DDE-AB7A-7883DD78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4DDE-22B9-4C0F-AC40-8EC799C9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4273-18E6-4A67-9BDE-E839D9D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EC39-3EEF-41F3-B452-A425CCE4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A376D-A1BF-437F-86C4-A42ABAAD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0446-E2A2-49FD-94B3-CB3DB91A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E6A9-DFC2-4D3F-8738-2EFCA6C3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0E18-0E25-443C-B3EF-D2CCDCCC53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5382-A01F-406D-89E8-FF95C3CE5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BFBE-03FB-43D6-9DCC-C6DFACF8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BE65-45BF-47E8-9B3E-7E679DF74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avanoltraining/inetbankingV1/blob/master/src/test/java/com/inetbanking/pageObjects/AddCustomerPage.java" TargetMode="External"/><Relationship Id="rId4" Type="http://schemas.openxmlformats.org/officeDocument/2006/relationships/hyperlink" Target="https://www.youtube.com/watch?v=M4Ye3SKT46g&amp;list=PLUDwpEzHYYLsmuyHqL44P2GqU1FHrutZ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wnload/thank-you-downloading-windows-installer-stable/" TargetMode="External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v4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i_ktym@yahoo.com" TargetMode="External"/><Relationship Id="rId2" Type="http://schemas.openxmlformats.org/officeDocument/2006/relationships/hyperlink" Target="https://github.com/binoyktym/inetBankingV1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8B2D-8373-4CB9-A6C8-BE2C50AA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619479"/>
            <a:ext cx="5971032" cy="70845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1,2,3,4 – Implantation/Development</a:t>
            </a:r>
            <a:br>
              <a:rPr lang="en-US" sz="1400" dirty="0"/>
            </a:br>
            <a:r>
              <a:rPr lang="en-US" sz="1400" dirty="0"/>
              <a:t>5.1, 5.2 – Execution</a:t>
            </a:r>
            <a:br>
              <a:rPr lang="en-US" sz="1400" dirty="0"/>
            </a:br>
            <a:r>
              <a:rPr lang="en-US" sz="1400" dirty="0"/>
              <a:t>6,7 – Continuous integration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45ED0-3FC9-46D9-BECB-72AB6081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2393480"/>
            <a:ext cx="9400032" cy="3900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1D2DD-D57B-4A7A-AC33-7B47B23BBE2A}"/>
              </a:ext>
            </a:extLst>
          </p:cNvPr>
          <p:cNvSpPr txBox="1"/>
          <p:nvPr/>
        </p:nvSpPr>
        <p:spPr>
          <a:xfrm>
            <a:off x="998982" y="383957"/>
            <a:ext cx="9836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https://www.youtube.com/watch?v=M4Ye3SKT46g&amp;list=PLUDwpEzHYYLsmuyHqL44P2GqU1FHrutZu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https://github.com/pavanoltraining/inetbankingV1/blob/master/src/test/java/com/inetbanking/pageObjects/AddCustomerPage.java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0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35D2-2C96-4AAB-B428-E5DF9AD0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8B6C-A05E-402A-998B-4CDA51E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log4.jar – add through pom.xml dependency </a:t>
            </a:r>
          </a:p>
          <a:p>
            <a:r>
              <a:rPr lang="en-US" dirty="0"/>
              <a:t>log4j.properties</a:t>
            </a:r>
          </a:p>
          <a:p>
            <a:endParaRPr lang="en-US" dirty="0"/>
          </a:p>
          <a:p>
            <a:r>
              <a:rPr lang="en-US" dirty="0"/>
              <a:t>Add following lines in base class</a:t>
            </a:r>
          </a:p>
          <a:p>
            <a:r>
              <a:rPr lang="en-US" dirty="0"/>
              <a:t>Public static Logger </a:t>
            </a:r>
            <a:r>
              <a:rPr lang="en-US" dirty="0" err="1"/>
              <a:t>logger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786E58-A6B2-44C1-8F46-7C952F35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1104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Logger.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ebanking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PropertyConfigurator.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"log4J.properties"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AEFF-2422-4B4A-915E-4CBB91A8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958C-F0B9-4B13-BADB-00F5911A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config.properties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Util file – ReadConfig.java to read values from </a:t>
            </a:r>
            <a:r>
              <a:rPr lang="en-US" dirty="0" err="1"/>
              <a:t>config.properties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System.getProperty</a:t>
            </a:r>
            <a:r>
              <a:rPr lang="en-US" dirty="0"/>
              <a:t>(“</a:t>
            </a:r>
            <a:r>
              <a:rPr lang="en-US" dirty="0" err="1"/>
              <a:t>user.dir</a:t>
            </a:r>
            <a:r>
              <a:rPr lang="en-US" dirty="0"/>
              <a:t>”)  -- only in java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 for home directory -- in java classes and in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5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3647-645C-43C7-AB50-2B55A2B7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 case on desired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E93D-9263-4F3C-A14A-D14BF057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testing.xml parameters</a:t>
            </a:r>
          </a:p>
        </p:txBody>
      </p:sp>
    </p:spTree>
    <p:extLst>
      <p:ext uri="{BB962C8B-B14F-4D97-AF65-F5344CB8AC3E}">
        <p14:creationId xmlns:p14="http://schemas.microsoft.com/office/powerpoint/2010/main" val="32936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F203-38F7-48E7-91A6-E76C37B0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E27A-B021-4F2F-A002-CE9C29FB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Jars – pom.xml</a:t>
            </a:r>
          </a:p>
          <a:p>
            <a:r>
              <a:rPr lang="en-US" dirty="0"/>
              <a:t>extent.-config.xml – configuration file</a:t>
            </a:r>
          </a:p>
          <a:p>
            <a:r>
              <a:rPr lang="en-US" dirty="0"/>
              <a:t>Listener class – Reporting.java – utility files</a:t>
            </a:r>
          </a:p>
          <a:p>
            <a:r>
              <a:rPr lang="en-US" dirty="0"/>
              <a:t>Add entry in testng.xml file</a:t>
            </a:r>
          </a:p>
        </p:txBody>
      </p:sp>
    </p:spTree>
    <p:extLst>
      <p:ext uri="{BB962C8B-B14F-4D97-AF65-F5344CB8AC3E}">
        <p14:creationId xmlns:p14="http://schemas.microsoft.com/office/powerpoint/2010/main" val="23377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D023-0DC1-440D-887C-C401D5C5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1326-549B-47EE-9B8E-80EE5441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po Jars </a:t>
            </a:r>
          </a:p>
          <a:p>
            <a:r>
              <a:rPr lang="en-US" dirty="0"/>
              <a:t>XLS File (Test data)</a:t>
            </a:r>
          </a:p>
          <a:p>
            <a:r>
              <a:rPr lang="en-US" dirty="0"/>
              <a:t>XLUtils.java</a:t>
            </a:r>
          </a:p>
          <a:p>
            <a:endParaRPr lang="en-US" dirty="0"/>
          </a:p>
          <a:p>
            <a:r>
              <a:rPr lang="en-US" dirty="0"/>
              <a:t>@DataProvider</a:t>
            </a:r>
          </a:p>
        </p:txBody>
      </p:sp>
    </p:spTree>
    <p:extLst>
      <p:ext uri="{BB962C8B-B14F-4D97-AF65-F5344CB8AC3E}">
        <p14:creationId xmlns:p14="http://schemas.microsoft.com/office/powerpoint/2010/main" val="337198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8C02-84DA-4789-BB82-EAE4CEF1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B095-9BFF-4FB5-931C-D6DC2BED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class</a:t>
            </a:r>
          </a:p>
          <a:p>
            <a:r>
              <a:rPr lang="en-US" dirty="0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234629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CEDA-AD5E-4114-8A67-A54E5E21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using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AB1A-2FDC-4DD0-9CF5-88383674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testNG.xml</a:t>
            </a:r>
          </a:p>
          <a:p>
            <a:r>
              <a:rPr lang="en-US" dirty="0"/>
              <a:t>POM.xml with the plugin</a:t>
            </a:r>
          </a:p>
          <a:p>
            <a:r>
              <a:rPr lang="en-US" dirty="0"/>
              <a:t>Plugin – 1) maven-compiler-plugin 2) maven-surefire-plugin</a:t>
            </a:r>
          </a:p>
          <a:p>
            <a:r>
              <a:rPr lang="en-US" dirty="0"/>
              <a:t>Pom.xml – Run as Maven Test</a:t>
            </a:r>
          </a:p>
          <a:p>
            <a:r>
              <a:rPr lang="en-US" dirty="0"/>
              <a:t>Error : No compiler is provided in this environment. Perhaps you are running  JRE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2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D598-3E03-47EC-BF00-BABA4BF5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 cases through Maven CLI –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A648-480C-4ED7-AAED-B111DA53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maven – Apache Maven 3.6.0</a:t>
            </a:r>
          </a:p>
          <a:p>
            <a:r>
              <a:rPr lang="en-US" dirty="0"/>
              <a:t>Download zip file</a:t>
            </a:r>
          </a:p>
          <a:p>
            <a:r>
              <a:rPr lang="en-US" dirty="0"/>
              <a:t>Command prompt </a:t>
            </a:r>
          </a:p>
          <a:p>
            <a:r>
              <a:rPr lang="en-US" dirty="0"/>
              <a:t>Cd E:\NAS-Backup\Document\Training\Automation\Selenium_Projects\Hybrid_Framework</a:t>
            </a:r>
          </a:p>
          <a:p>
            <a:r>
              <a:rPr lang="en-US" dirty="0" err="1"/>
              <a:t>Mvn</a:t>
            </a:r>
            <a:r>
              <a:rPr lang="en-US" dirty="0"/>
              <a:t> clean install</a:t>
            </a:r>
          </a:p>
        </p:txBody>
      </p:sp>
    </p:spTree>
    <p:extLst>
      <p:ext uri="{BB962C8B-B14F-4D97-AF65-F5344CB8AC3E}">
        <p14:creationId xmlns:p14="http://schemas.microsoft.com/office/powerpoint/2010/main" val="79296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0F5F-F1BB-4524-9DD2-60F0598C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 cases through run.bat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DCD-55E6-4BC2-B6AB-B071275C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run.bat file contains</a:t>
            </a:r>
          </a:p>
          <a:p>
            <a:r>
              <a:rPr lang="en-US" dirty="0"/>
              <a:t>Cd E:\NAS-Backup\Document\Training\Automation\Selenium_Projects\Hybrid_Framework</a:t>
            </a:r>
          </a:p>
          <a:p>
            <a:r>
              <a:rPr lang="en-US" dirty="0" err="1"/>
              <a:t>Mvn</a:t>
            </a:r>
            <a:r>
              <a:rPr lang="en-US" dirty="0"/>
              <a:t> clean install</a:t>
            </a:r>
          </a:p>
        </p:txBody>
      </p:sp>
    </p:spTree>
    <p:extLst>
      <p:ext uri="{BB962C8B-B14F-4D97-AF65-F5344CB8AC3E}">
        <p14:creationId xmlns:p14="http://schemas.microsoft.com/office/powerpoint/2010/main" val="298536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39A4-64A8-4428-96A6-533018C0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through Jenkins(Continuous 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07F7-D4A6-445C-8469-F5F42328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Maven – Build Tool, Jenkins, Git, GitHub</a:t>
            </a:r>
          </a:p>
          <a:p>
            <a:r>
              <a:rPr lang="en-US" dirty="0"/>
              <a:t>Open source web-based application</a:t>
            </a:r>
          </a:p>
          <a:p>
            <a:r>
              <a:rPr lang="en-US" dirty="0"/>
              <a:t>Download link </a:t>
            </a:r>
            <a:r>
              <a:rPr lang="en-US" dirty="0">
                <a:hlinkClick r:id="rId2"/>
              </a:rPr>
              <a:t>https://Jenkins.io/download/</a:t>
            </a:r>
            <a:endParaRPr lang="en-US" dirty="0"/>
          </a:p>
          <a:p>
            <a:r>
              <a:rPr lang="en-US" dirty="0">
                <a:hlinkClick r:id="rId3"/>
              </a:rPr>
              <a:t>https://www.jenkins.io/download/thank-you-downloading-windows-installer-stable/</a:t>
            </a:r>
            <a:endParaRPr lang="en-US" dirty="0"/>
          </a:p>
          <a:p>
            <a:r>
              <a:rPr lang="en-US" dirty="0">
                <a:hlinkClick r:id="rId4"/>
              </a:rPr>
              <a:t>http://localhost:8080</a:t>
            </a:r>
            <a:r>
              <a:rPr lang="en-US" dirty="0"/>
              <a:t> to launch Jenkins</a:t>
            </a:r>
          </a:p>
          <a:p>
            <a:endParaRPr lang="en-US" dirty="0"/>
          </a:p>
          <a:p>
            <a:r>
              <a:rPr lang="en-US" dirty="0"/>
              <a:t>We can execute using freestyle project (run.bat)</a:t>
            </a:r>
          </a:p>
          <a:p>
            <a:r>
              <a:rPr lang="en-US" dirty="0"/>
              <a:t>Execute project using Maven(pom.xml)</a:t>
            </a:r>
          </a:p>
        </p:txBody>
      </p:sp>
    </p:spTree>
    <p:extLst>
      <p:ext uri="{BB962C8B-B14F-4D97-AF65-F5344CB8AC3E}">
        <p14:creationId xmlns:p14="http://schemas.microsoft.com/office/powerpoint/2010/main" val="68043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E5F2-28F7-470B-890C-5B5DB28D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D62C-7639-487B-B2AB-3D266D1F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: </a:t>
            </a:r>
            <a:r>
              <a:rPr lang="en-US" dirty="0">
                <a:hlinkClick r:id="rId2"/>
              </a:rPr>
              <a:t>https://demo.guru99.com/v4/</a:t>
            </a:r>
            <a:endParaRPr lang="en-US" dirty="0"/>
          </a:p>
          <a:p>
            <a:r>
              <a:rPr lang="en-US" dirty="0"/>
              <a:t>User ID: mngr164225</a:t>
            </a:r>
          </a:p>
          <a:p>
            <a:r>
              <a:rPr lang="en-US" dirty="0"/>
              <a:t>Password : </a:t>
            </a:r>
            <a:r>
              <a:rPr lang="en-US" dirty="0" err="1"/>
              <a:t>jahetAp</a:t>
            </a:r>
            <a:endParaRPr lang="en-US" dirty="0"/>
          </a:p>
          <a:p>
            <a:r>
              <a:rPr lang="en-US" dirty="0"/>
              <a:t>STAGES :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Execution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38F5-7DEC-4DDD-8A02-DD97D7A7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URL  : http://localhost:8080/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12D8-4B1B-4F43-B797-37D999D2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 : JAVA_HOME configuration in Jenkins</a:t>
            </a:r>
          </a:p>
          <a:p>
            <a:r>
              <a:rPr lang="en-US" dirty="0"/>
              <a:t>Dashboard-&gt;Manage Jenkins-&gt;Global Tool Configuration-&gt;JDK</a:t>
            </a:r>
          </a:p>
          <a:p>
            <a:r>
              <a:rPr lang="en-US" dirty="0"/>
              <a:t>Name : </a:t>
            </a:r>
            <a:r>
              <a:rPr lang="en-US" dirty="0" err="1"/>
              <a:t>myJDK</a:t>
            </a:r>
            <a:endParaRPr lang="en-US" dirty="0"/>
          </a:p>
          <a:p>
            <a:r>
              <a:rPr lang="en-US" dirty="0"/>
              <a:t>JAVA_HOME C:\Program Files\Java\jdk-10.0.2\</a:t>
            </a:r>
          </a:p>
          <a:p>
            <a:r>
              <a:rPr lang="en-US" dirty="0"/>
              <a:t>New-item-&gt; provide name of the project-&gt; Maven Project-OK</a:t>
            </a:r>
          </a:p>
          <a:p>
            <a:r>
              <a:rPr lang="en-US" dirty="0"/>
              <a:t>Go to build section-&gt;specify path of pom.xml and goals as shown in picture</a:t>
            </a:r>
          </a:p>
          <a:p>
            <a:r>
              <a:rPr lang="en-US" dirty="0"/>
              <a:t>Go to Dash board -&gt; you can see new item(project) is created.</a:t>
            </a:r>
          </a:p>
        </p:txBody>
      </p:sp>
    </p:spTree>
    <p:extLst>
      <p:ext uri="{BB962C8B-B14F-4D97-AF65-F5344CB8AC3E}">
        <p14:creationId xmlns:p14="http://schemas.microsoft.com/office/powerpoint/2010/main" val="92399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5919-6608-4526-A3CE-BD244673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-&gt; GitHub or </a:t>
            </a:r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2756-61E1-4E48-A569-6ABA0F76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Commit – eclipse/</a:t>
            </a:r>
            <a:r>
              <a:rPr lang="en-US" dirty="0" err="1"/>
              <a:t>intellij</a:t>
            </a:r>
            <a:r>
              <a:rPr lang="en-US" dirty="0"/>
              <a:t> to Git </a:t>
            </a:r>
          </a:p>
          <a:p>
            <a:r>
              <a:rPr lang="en-US" dirty="0"/>
              <a:t>Push – git 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Pull – </a:t>
            </a:r>
            <a:r>
              <a:rPr lang="en-US" dirty="0" err="1"/>
              <a:t>github</a:t>
            </a:r>
            <a:r>
              <a:rPr lang="en-US" dirty="0"/>
              <a:t> to git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Local repo (git)</a:t>
            </a:r>
          </a:p>
          <a:p>
            <a:pPr marL="514350" indent="-514350">
              <a:buAutoNum type="arabicParenR"/>
            </a:pPr>
            <a:r>
              <a:rPr lang="en-US" dirty="0"/>
              <a:t>Remote repo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Install git in your local system</a:t>
            </a:r>
          </a:p>
          <a:p>
            <a:pPr marL="514350" indent="-514350">
              <a:buAutoNum type="arabicParenR"/>
            </a:pPr>
            <a:r>
              <a:rPr lang="en-US" dirty="0">
                <a:hlinkClick r:id="rId2"/>
              </a:rPr>
              <a:t>https://git-scm.com/download/win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 signup</a:t>
            </a:r>
          </a:p>
          <a:p>
            <a:pPr marL="514350" indent="-514350">
              <a:buAutoNum type="arabicParenR"/>
            </a:pPr>
            <a:r>
              <a:rPr lang="en-US" dirty="0"/>
              <a:t>https://github.com/binoyktym/inetBankingV1.git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0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1E11-4BB1-4092-9FF3-834A1E7C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52E2-F356-4718-AB93-80DCF8DE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– create an empty git repo – local repo</a:t>
            </a:r>
          </a:p>
          <a:p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https://github.com/binoyktym/inetBankingV1.git</a:t>
            </a:r>
            <a:endParaRPr lang="en-US" dirty="0"/>
          </a:p>
          <a:p>
            <a:r>
              <a:rPr lang="en-US" dirty="0"/>
              <a:t>git status – what are files ready to commit in git repo .. Local</a:t>
            </a:r>
          </a:p>
          <a:p>
            <a:r>
              <a:rPr lang="en-US" dirty="0"/>
              <a:t>Gi</a:t>
            </a:r>
          </a:p>
          <a:p>
            <a:r>
              <a:rPr lang="en-US" dirty="0"/>
              <a:t>git add –A – add all files to the staging area</a:t>
            </a:r>
          </a:p>
          <a:p>
            <a:r>
              <a:rPr lang="en-US" dirty="0"/>
              <a:t>Git config –global user.name “</a:t>
            </a:r>
            <a:r>
              <a:rPr lang="en-US" dirty="0" err="1"/>
              <a:t>binoyktym</a:t>
            </a:r>
            <a:r>
              <a:rPr lang="en-US" dirty="0"/>
              <a:t>”</a:t>
            </a:r>
          </a:p>
          <a:p>
            <a:r>
              <a:rPr lang="en-US" dirty="0"/>
              <a:t>Git config –global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ai_ktym@yahoo.com</a:t>
            </a:r>
            <a:endParaRPr lang="en-US" dirty="0"/>
          </a:p>
          <a:p>
            <a:r>
              <a:rPr lang="en-US" dirty="0"/>
              <a:t>Git commit –m </a:t>
            </a:r>
            <a:r>
              <a:rPr lang="en-US"/>
              <a:t>“this is my first commit”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282-4FAE-4137-BF0F-9B8B3A59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-1:Implementation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B287-7CAD-4DA8-98F9-FD38CEA9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Maven Project</a:t>
            </a:r>
          </a:p>
          <a:p>
            <a:r>
              <a:rPr lang="en-US" dirty="0"/>
              <a:t>Update pom.xml</a:t>
            </a:r>
          </a:p>
          <a:p>
            <a:r>
              <a:rPr lang="en-US" dirty="0"/>
              <a:t>Create Page Objects</a:t>
            </a:r>
          </a:p>
          <a:p>
            <a:r>
              <a:rPr lang="en-US" dirty="0"/>
              <a:t>Create Basic Test Case</a:t>
            </a:r>
          </a:p>
          <a:p>
            <a:r>
              <a:rPr lang="en-US" dirty="0"/>
              <a:t>Add Logs to test case</a:t>
            </a:r>
          </a:p>
          <a:p>
            <a:r>
              <a:rPr lang="en-US" dirty="0"/>
              <a:t>Read common values from the properties file</a:t>
            </a:r>
          </a:p>
          <a:p>
            <a:r>
              <a:rPr lang="en-US" dirty="0"/>
              <a:t>Run test case on the desired browser</a:t>
            </a:r>
          </a:p>
          <a:p>
            <a:r>
              <a:rPr lang="en-US" dirty="0"/>
              <a:t>Add extent report</a:t>
            </a:r>
          </a:p>
          <a:p>
            <a:r>
              <a:rPr lang="en-US" dirty="0"/>
              <a:t>Create Data Driven test case</a:t>
            </a:r>
          </a:p>
          <a:p>
            <a:r>
              <a:rPr lang="en-US" dirty="0"/>
              <a:t>Adding new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5E98-D41D-4EB7-9780-DF74AFC0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Phase-2: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F532-FC00-451E-BC06-BD244955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test cases with Maven pom.xml</a:t>
            </a:r>
          </a:p>
          <a:p>
            <a:r>
              <a:rPr lang="en-US" dirty="0"/>
              <a:t>Run test cases through Maven CLI (Command Line Interface)</a:t>
            </a:r>
          </a:p>
          <a:p>
            <a:r>
              <a:rPr lang="en-US" dirty="0"/>
              <a:t>Run test cases using run.bat</a:t>
            </a:r>
          </a:p>
          <a:p>
            <a:r>
              <a:rPr lang="en-US" dirty="0"/>
              <a:t>Run test cases using Jenkins(using bat file)</a:t>
            </a:r>
          </a:p>
        </p:txBody>
      </p:sp>
    </p:spTree>
    <p:extLst>
      <p:ext uri="{BB962C8B-B14F-4D97-AF65-F5344CB8AC3E}">
        <p14:creationId xmlns:p14="http://schemas.microsoft.com/office/powerpoint/2010/main" val="398496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39BC-0BDA-49C2-8269-E0BA40AD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Phase-3: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2FC9-2A8C-4E83-A996-B0063BFD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repository in GITHUB</a:t>
            </a:r>
          </a:p>
          <a:p>
            <a:r>
              <a:rPr lang="en-US" dirty="0"/>
              <a:t>Commit the project code in local repository</a:t>
            </a:r>
          </a:p>
          <a:p>
            <a:r>
              <a:rPr lang="en-US" dirty="0"/>
              <a:t>Push the project code to GITHUB remote repository from local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261309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7063-6682-4621-9146-2FCDB837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55BC-F1C4-4DF3-A46D-929FD6EF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11A1C-993B-4CF6-81C2-39F85A4C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" y="261938"/>
            <a:ext cx="116395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8D37-C122-4CF1-9E1F-1DDFB5E2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and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FA6E-A25F-4295-99EE-555DF916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download dependencies from this </a:t>
            </a:r>
            <a:r>
              <a:rPr lang="en-US" dirty="0" err="1"/>
              <a:t>site:https</a:t>
            </a:r>
            <a:r>
              <a:rPr lang="en-US" dirty="0"/>
              <a:t>://mvnrepository.com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7D22-67BE-4D15-AD3D-1376076F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6836-6FE9-4C5D-9275-0FD68178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Setup() – all prerequisite  @BeforeClass</a:t>
            </a:r>
          </a:p>
          <a:p>
            <a:r>
              <a:rPr lang="en-US" dirty="0"/>
              <a:t>Test @Test</a:t>
            </a:r>
          </a:p>
          <a:p>
            <a:r>
              <a:rPr lang="en-US" dirty="0"/>
              <a:t>Teardown @AfterClass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8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251E-C508-42A5-A018-4AEDA373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F8FC-37AD-48E0-B91F-8B2DC219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Setup() and </a:t>
            </a:r>
            <a:r>
              <a:rPr lang="en-US" dirty="0" err="1"/>
              <a:t>TearDown</a:t>
            </a:r>
            <a:r>
              <a:rPr lang="en-US" dirty="0"/>
              <a:t>() will be in Base Class</a:t>
            </a:r>
          </a:p>
          <a:p>
            <a:r>
              <a:rPr lang="en-US" dirty="0"/>
              <a:t>All methods which are common for all test cases. </a:t>
            </a:r>
          </a:p>
          <a:p>
            <a:r>
              <a:rPr lang="en-US" dirty="0"/>
              <a:t>And all the test case class will extend base class.</a:t>
            </a:r>
          </a:p>
        </p:txBody>
      </p:sp>
    </p:spTree>
    <p:extLst>
      <p:ext uri="{BB962C8B-B14F-4D97-AF65-F5344CB8AC3E}">
        <p14:creationId xmlns:p14="http://schemas.microsoft.com/office/powerpoint/2010/main" val="110077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864</Words>
  <Application>Microsoft Office PowerPoint</Application>
  <PresentationFormat>Widescreen</PresentationFormat>
  <Paragraphs>129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JetBrains Mono</vt:lpstr>
      <vt:lpstr>Office Theme</vt:lpstr>
      <vt:lpstr>1,2,3,4 – Implantation/Development 5.1, 5.2 – Execution 6,7 – Continuous integration </vt:lpstr>
      <vt:lpstr>PowerPoint Presentation</vt:lpstr>
      <vt:lpstr>Phase -1:Implementation</vt:lpstr>
      <vt:lpstr>Phase-2: Execution</vt:lpstr>
      <vt:lpstr>Phase-3: Maintenance</vt:lpstr>
      <vt:lpstr>PowerPoint Presentation</vt:lpstr>
      <vt:lpstr>Maven and POM.XML</vt:lpstr>
      <vt:lpstr>Test Case</vt:lpstr>
      <vt:lpstr>Base Class</vt:lpstr>
      <vt:lpstr>log4j</vt:lpstr>
      <vt:lpstr>Properties</vt:lpstr>
      <vt:lpstr>Run test case on desired browser</vt:lpstr>
      <vt:lpstr>Extent report</vt:lpstr>
      <vt:lpstr>Data driven test</vt:lpstr>
      <vt:lpstr>New Test case</vt:lpstr>
      <vt:lpstr>Execution using pom.xml</vt:lpstr>
      <vt:lpstr>Run test cases through Maven CLI – command prompt</vt:lpstr>
      <vt:lpstr>Run test cases through run.bat</vt:lpstr>
      <vt:lpstr>Run through Jenkins(Continuous Integration)</vt:lpstr>
      <vt:lpstr>Jenkins URL  : http://localhost:8080/</vt:lpstr>
      <vt:lpstr>Git -&gt; GitHub or BitBucket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Itty</dc:creator>
  <cp:lastModifiedBy>Abraham Itty</cp:lastModifiedBy>
  <cp:revision>41</cp:revision>
  <dcterms:created xsi:type="dcterms:W3CDTF">2022-03-13T05:52:59Z</dcterms:created>
  <dcterms:modified xsi:type="dcterms:W3CDTF">2022-03-16T06:16:45Z</dcterms:modified>
</cp:coreProperties>
</file>