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noy_story1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E143DA0-05DC-4239-9B91-D8B224711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Binoy_Project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5A3E6E3-F351-4244-9A8B-7A579CB2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7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52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2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770094"/>
            <a:ext cx="6373906" cy="149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66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40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Binoy_Project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Binoy_Project</dc:title>
  <dc:creator/>
  <cp:lastModifiedBy>user</cp:lastModifiedBy>
  <cp:revision>2</cp:revision>
  <dcterms:created xsi:type="dcterms:W3CDTF">2019-05-24T05:57:07Z</dcterms:created>
  <dcterms:modified xsi:type="dcterms:W3CDTF">2020-07-28T05:55:21Z</dcterms:modified>
</cp:coreProperties>
</file>