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5" r:id="rId6"/>
    <p:sldId id="263" r:id="rId7"/>
    <p:sldId id="264" r:id="rId8"/>
    <p:sldId id="259" r:id="rId9"/>
    <p:sldId id="261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D364A-D878-3A10-C346-6A7BD384A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6A2D2C-BB7F-C4E5-0E35-9F8DAF4EA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4D677-C8FF-2314-D5B1-6BA02F02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CC9-8C5F-46DE-A54A-8807FAE0530D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A80BA-C3BF-2534-763C-E629A600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23F64-70AF-11FA-3441-8FE1BE72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6B1A-414C-4E5B-AB42-16575883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6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E94ED-0634-DB36-DFEC-B6792155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D3037F-3F1A-4415-4FA0-13615C009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2AE0C4-9DEC-9D0D-E195-B975A6D0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CC9-8C5F-46DE-A54A-8807FAE0530D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0D4DF-EDE0-2366-CFE7-98C4768A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1AE4A-AB0F-55D9-8B73-E965CCE4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6B1A-414C-4E5B-AB42-16575883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4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FDA06E-9625-D454-55F0-1B280ED0E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8B821-1B75-8B27-7881-6199DC498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7AE21-3A38-0D1D-CA7D-B06A373A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CC9-8C5F-46DE-A54A-8807FAE0530D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F2EC2-F58A-C146-F6D1-259DAD79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B12EF-1224-B23A-2BEF-9D76E34B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6B1A-414C-4E5B-AB42-16575883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2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0A8A2-8EBB-D2DA-DF9B-785DE191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C222B-3E65-C78C-76DE-75AE517F7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EAF65-9149-3E44-BAE1-8D94E8B7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CC9-8C5F-46DE-A54A-8807FAE0530D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663C2-D935-2F12-74C8-31D37C05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BDE1F0-C4A6-A2CE-B1E3-87915F44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6B1A-414C-4E5B-AB42-16575883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D836D-281D-3AB5-CFFD-794D8385D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2D7B9-CE42-BAAF-D227-D16B85C58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25E51-30B2-9BD8-F45F-E38E00A6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CC9-8C5F-46DE-A54A-8807FAE0530D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BC72A-29CF-4A00-AB04-C8D063DA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22388-506E-C551-7852-592A81E6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6B1A-414C-4E5B-AB42-16575883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8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95906-0532-9C09-EA15-10AC8B5C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CF4C17-54F3-832E-510A-8049F9A83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B758F3-A845-7349-C3A5-032F917BB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3E822D-14E8-45AA-3D61-BE3AEFD2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CC9-8C5F-46DE-A54A-8807FAE0530D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199F79-88DA-FA29-733D-FF033FE69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69561C-2176-EAEB-C565-CAF27B5C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6B1A-414C-4E5B-AB42-16575883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E2A74-3654-4585-C99F-5205D477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1147D5-FBF3-E4C7-4F41-34A07F9E3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8B7F9F-CC68-2396-4626-CA288CCD9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40B646-169D-A0C5-9DFA-782083140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AA324B-31F4-0750-BD4A-AE757434A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F807FE-9B8E-CF9D-2715-B66CC2CD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CC9-8C5F-46DE-A54A-8807FAE0530D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153F37-3DF4-33C5-FAC0-B23565C1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3054AC-7853-4BA6-839C-F2A3D8F1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6B1A-414C-4E5B-AB42-16575883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2C3F9-21A7-6CB8-1475-E1B02E96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174716-7978-CD33-2520-3728085A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CC9-8C5F-46DE-A54A-8807FAE0530D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ECEE10-E4A6-AE81-DFF8-DA3C6BEE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98AA6A-E08C-C4A1-47DD-8ED2EBBB1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6B1A-414C-4E5B-AB42-16575883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4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4F3E50-623F-B06B-032D-4F61A68B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CC9-8C5F-46DE-A54A-8807FAE0530D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27CFD4-2A87-DE6B-436E-415793D4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D810A-25E1-18B5-0372-17BB3FCA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6B1A-414C-4E5B-AB42-16575883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8A19C-809F-AA8C-0C82-0C0B1CBD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740E18-E2B3-19BA-DD36-0309FBB2C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58A255-37AC-A909-26BD-8BA63C1E1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75ACAA-6A66-95E5-C6F1-8C7B13BB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CC9-8C5F-46DE-A54A-8807FAE0530D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712677-F279-F60E-9A9D-8BD7E4AE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CBFD27-F7FF-4ACE-5672-72FD5F36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6B1A-414C-4E5B-AB42-16575883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9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6CDE4-322A-DB88-A4E3-1A26D958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204B3D-C679-3E98-C547-7739A7348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33B84D-FB39-30A1-6C74-8BEFDD6E3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197A1-9DF1-25D1-6CBA-E0B1E35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CC9-8C5F-46DE-A54A-8807FAE0530D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80136A-7329-F53E-F1BB-9CF8558A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143FCC-367D-2099-D264-09A883AE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6B1A-414C-4E5B-AB42-16575883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3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8B8C52-7B1D-2ACB-80E2-BD7BF9A5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D330CB-E572-759B-20A4-4134442F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59854-6763-E544-5157-D6EA7EF45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314CC9-8C5F-46DE-A54A-8807FAE0530D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D9E11-A6B2-7F14-3162-89BB4393D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73436-0C83-A985-BEEB-1B6A57B10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736B1A-414C-4E5B-AB42-165758833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2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88ECA-8122-CB1E-916D-DF2D9F21D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Fabric tracker </a:t>
            </a:r>
            <a:br>
              <a:rPr lang="en-US" dirty="0"/>
            </a:br>
            <a:r>
              <a:rPr lang="en-US" dirty="0"/>
              <a:t>design thoughts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900C4-ED62-E20E-47D7-352C86AC1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2024.05</a:t>
            </a:r>
          </a:p>
        </p:txBody>
      </p:sp>
    </p:spTree>
    <p:extLst>
      <p:ext uri="{BB962C8B-B14F-4D97-AF65-F5344CB8AC3E}">
        <p14:creationId xmlns:p14="http://schemas.microsoft.com/office/powerpoint/2010/main" val="3013788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CDE81-7114-B1D3-3DF5-BBF211A5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other way to communicate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1FFCF-5533-E4EE-9313-B7C11B9F5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6291"/>
            <a:ext cx="4121727" cy="4680672"/>
          </a:xfrm>
        </p:spPr>
        <p:txBody>
          <a:bodyPr>
            <a:normAutofit/>
          </a:bodyPr>
          <a:lstStyle/>
          <a:p>
            <a:r>
              <a:rPr lang="en-US" dirty="0"/>
              <a:t>Fabric tracker is a z-wave like accessary. It attaches the </a:t>
            </a:r>
            <a:r>
              <a:rPr lang="en-US" dirty="0" err="1"/>
              <a:t>Smartshade</a:t>
            </a:r>
            <a:r>
              <a:rPr lang="en-US" dirty="0"/>
              <a:t> and use MFP to communicate.</a:t>
            </a:r>
          </a:p>
          <a:p>
            <a:r>
              <a:rPr lang="en-US" dirty="0"/>
              <a:t>The sensor detect if the window shade is blocking or not.</a:t>
            </a:r>
          </a:p>
          <a:p>
            <a:r>
              <a:rPr lang="en-US" dirty="0"/>
              <a:t>It save the money spend on BLE module and batteries.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9FFFEF-BA90-1B0B-163B-E933121F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400" y="1448415"/>
            <a:ext cx="4004927" cy="472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5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34BCA-6164-6B86-2348-6D3F1E87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buzzer or ultrasound to communicate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49028-F55F-F3A3-8507-E5E027EF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modify </a:t>
            </a:r>
            <a:r>
              <a:rPr lang="en-US" dirty="0" err="1"/>
              <a:t>Smartshade</a:t>
            </a:r>
            <a:endParaRPr lang="en-US" dirty="0"/>
          </a:p>
          <a:p>
            <a:r>
              <a:rPr lang="en-US" dirty="0"/>
              <a:t>Can not share time stamp and other details?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3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9BB49-F1FC-10ED-F0C0-CCB3F6B9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dirty="0"/>
              <a:t>Design support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36F063-5CED-BC33-CEDB-2DA0AC92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FW</a:t>
            </a:r>
          </a:p>
          <a:p>
            <a:pPr lvl="1"/>
            <a:r>
              <a:rPr lang="en-US" dirty="0"/>
              <a:t>FW in </a:t>
            </a:r>
            <a:r>
              <a:rPr lang="en-US" dirty="0" err="1"/>
              <a:t>SmartShade</a:t>
            </a:r>
            <a:r>
              <a:rPr lang="en-US" dirty="0"/>
              <a:t> monitors messages from Fabric tracker. </a:t>
            </a:r>
          </a:p>
          <a:p>
            <a:pPr lvl="1"/>
            <a:r>
              <a:rPr lang="en-US" dirty="0"/>
              <a:t>Decode timestamp and sensor value.</a:t>
            </a:r>
          </a:p>
          <a:p>
            <a:pPr lvl="1"/>
            <a:r>
              <a:rPr lang="en-US" dirty="0"/>
              <a:t>Do necessary smooth and average.</a:t>
            </a:r>
          </a:p>
          <a:p>
            <a:pPr lvl="1"/>
            <a:r>
              <a:rPr lang="en-US" dirty="0"/>
              <a:t>Estimate speed of window shade.</a:t>
            </a:r>
          </a:p>
          <a:p>
            <a:pPr lvl="1"/>
            <a:r>
              <a:rPr lang="en-US" dirty="0"/>
              <a:t>Do compensation</a:t>
            </a:r>
          </a:p>
          <a:p>
            <a:r>
              <a:rPr lang="en-US" dirty="0"/>
              <a:t>ID</a:t>
            </a:r>
          </a:p>
          <a:p>
            <a:pPr lvl="1"/>
            <a:r>
              <a:rPr lang="en-US" dirty="0"/>
              <a:t>Concepts</a:t>
            </a:r>
          </a:p>
          <a:p>
            <a:r>
              <a:rPr lang="en-US" dirty="0"/>
              <a:t>Mechanical</a:t>
            </a:r>
          </a:p>
          <a:p>
            <a:pPr lvl="1"/>
            <a:r>
              <a:rPr lang="en-US" dirty="0"/>
              <a:t>Mechanical design, demo, tooling</a:t>
            </a:r>
          </a:p>
          <a:p>
            <a:r>
              <a:rPr lang="en-US" dirty="0"/>
              <a:t>Mobile</a:t>
            </a:r>
          </a:p>
          <a:p>
            <a:pPr lvl="1"/>
            <a:r>
              <a:rPr lang="en-US" dirty="0"/>
              <a:t>At configuration state, Mobile scan a code on Fabric tracker(maybe MAC)</a:t>
            </a:r>
          </a:p>
          <a:p>
            <a:pPr lvl="1"/>
            <a:r>
              <a:rPr lang="en-US" dirty="0"/>
              <a:t>Sync time stamp, position, and speed.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7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B75C2-BF27-87AC-FE34-A0DE20BC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Inatallation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44B45-AAC7-EB80-4FB5-7E89D223F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85455"/>
            <a:ext cx="4389582" cy="5107420"/>
          </a:xfrm>
        </p:spPr>
        <p:txBody>
          <a:bodyPr/>
          <a:lstStyle/>
          <a:p>
            <a:r>
              <a:rPr lang="en-US" dirty="0"/>
              <a:t>Fabric tracker is installed on the bottom rod and looks like a clamp on the bottom rod.</a:t>
            </a:r>
          </a:p>
          <a:p>
            <a:r>
              <a:rPr lang="en-US" dirty="0"/>
              <a:t>Time-of-flight sensor is facing down and measure the distance between the sensor and the window sill</a:t>
            </a:r>
          </a:p>
          <a:p>
            <a:endParaRPr lang="en-US" dirty="0"/>
          </a:p>
        </p:txBody>
      </p:sp>
      <p:pic>
        <p:nvPicPr>
          <p:cNvPr id="9" name="图片 8" descr="图片包含 文本&#10;&#10;描述已自动生成">
            <a:extLst>
              <a:ext uri="{FF2B5EF4-FFF2-40B4-BE49-F238E27FC236}">
                <a16:creationId xmlns:a16="http://schemas.microsoft.com/office/drawing/2014/main" id="{576B0380-FF93-E354-044A-AA07E4D59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59" y="461818"/>
            <a:ext cx="6020378" cy="51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2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AEB98-7F5E-C749-E32D-516BB0C9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B02AB-8C4E-72E0-BE6F-6C1808C65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85455"/>
            <a:ext cx="4278745" cy="5172362"/>
          </a:xfrm>
        </p:spPr>
        <p:txBody>
          <a:bodyPr/>
          <a:lstStyle/>
          <a:p>
            <a:r>
              <a:rPr lang="en-US" dirty="0"/>
              <a:t>Assume that the shade move 10cm/s.</a:t>
            </a:r>
          </a:p>
          <a:p>
            <a:r>
              <a:rPr lang="en-US" dirty="0"/>
              <a:t>The sensor will measure the distance every 2S. </a:t>
            </a:r>
          </a:p>
          <a:p>
            <a:r>
              <a:rPr lang="en-US" dirty="0"/>
              <a:t>The sensor will report each measure that is &lt;=20cm to </a:t>
            </a:r>
            <a:r>
              <a:rPr lang="en-US" dirty="0" err="1"/>
              <a:t>SmartShade</a:t>
            </a:r>
            <a:r>
              <a:rPr lang="en-US" dirty="0"/>
              <a:t> and </a:t>
            </a:r>
            <a:r>
              <a:rPr lang="en-US" dirty="0" err="1"/>
              <a:t>Smartshade</a:t>
            </a:r>
            <a:r>
              <a:rPr lang="en-US" dirty="0"/>
              <a:t> can compensate.</a:t>
            </a:r>
          </a:p>
        </p:txBody>
      </p:sp>
      <p:pic>
        <p:nvPicPr>
          <p:cNvPr id="4" name="图片 3" descr="图片包含 文本&#10;&#10;描述已自动生成">
            <a:extLst>
              <a:ext uri="{FF2B5EF4-FFF2-40B4-BE49-F238E27FC236}">
                <a16:creationId xmlns:a16="http://schemas.microsoft.com/office/drawing/2014/main" id="{C33ED45C-0347-46DC-161F-C3778362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22" y="1027906"/>
            <a:ext cx="6020378" cy="51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5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BF7A5-F5CB-A912-FD46-A43DE219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66F21-95EF-122A-68DF-51491DB3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5128" cy="4351338"/>
          </a:xfrm>
        </p:spPr>
        <p:txBody>
          <a:bodyPr/>
          <a:lstStyle/>
          <a:p>
            <a:r>
              <a:rPr lang="en-US" dirty="0"/>
              <a:t>MSP controls the power of BLE module and TOF sensor</a:t>
            </a:r>
          </a:p>
          <a:p>
            <a:r>
              <a:rPr lang="en-US" dirty="0"/>
              <a:t>MSP get data from TOF and sent it through BLE to </a:t>
            </a:r>
            <a:r>
              <a:rPr lang="en-US" dirty="0" err="1"/>
              <a:t>Smartshade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42E980-A4D7-C591-88F8-4EF330ED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27" y="894518"/>
            <a:ext cx="5098474" cy="48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5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1503B-3548-EC11-4A2C-477B5C82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Multi-host and other issues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9AF6F-EDAA-1273-3DCB-93322BFC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Fabric tracker will be a host in BLE connection.</a:t>
            </a:r>
          </a:p>
          <a:p>
            <a:r>
              <a:rPr lang="en-US" dirty="0"/>
              <a:t>Conflicts when Fabric tracker try to sent message and </a:t>
            </a:r>
            <a:r>
              <a:rPr lang="en-US" dirty="0" err="1"/>
              <a:t>SmartShade</a:t>
            </a:r>
            <a:r>
              <a:rPr lang="en-US" dirty="0"/>
              <a:t> is connected to a Mobile, Bridge or Remote ???</a:t>
            </a:r>
          </a:p>
          <a:p>
            <a:r>
              <a:rPr lang="en-US" dirty="0"/>
              <a:t>Maybe message sent via broadcasting ???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4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C8B55-DE2B-86C5-929F-3C17C50E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TOF sensor</a:t>
            </a:r>
          </a:p>
        </p:txBody>
      </p:sp>
      <p:pic>
        <p:nvPicPr>
          <p:cNvPr id="5" name="内容占位符 4" descr="图片包含 图示&#10;&#10;描述已自动生成">
            <a:extLst>
              <a:ext uri="{FF2B5EF4-FFF2-40B4-BE49-F238E27FC236}">
                <a16:creationId xmlns:a16="http://schemas.microsoft.com/office/drawing/2014/main" id="{C9EAEF3F-6CBB-209F-2709-BB3DB34EB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6" y="1339850"/>
            <a:ext cx="9892145" cy="4837113"/>
          </a:xfrm>
        </p:spPr>
      </p:pic>
    </p:spTree>
    <p:extLst>
      <p:ext uri="{BB962C8B-B14F-4D97-AF65-F5344CB8AC3E}">
        <p14:creationId xmlns:p14="http://schemas.microsoft.com/office/powerpoint/2010/main" val="198712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39D56-3A66-F2DA-6B59-E70E1904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module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D9F8A0-CBB4-5670-E3AD-B1C918ADB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ESP32-C3 single chip</a:t>
            </a:r>
            <a:endParaRPr lang="en-US" b="0" i="0" dirty="0">
              <a:solidFill>
                <a:srgbClr val="444444"/>
              </a:solidFill>
              <a:effectLst/>
              <a:highlight>
                <a:srgbClr val="285483"/>
              </a:highlight>
              <a:latin typeface="Inter" panose="020B0502030000000004" pitchFamily="34" charset="0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ESP32-C3-MINI-1-N4</a:t>
            </a:r>
            <a:endParaRPr lang="en-US" dirty="0">
              <a:solidFill>
                <a:srgbClr val="44444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44444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ESP32-C3-WROOM-02</a:t>
            </a:r>
          </a:p>
        </p:txBody>
      </p:sp>
    </p:spTree>
    <p:extLst>
      <p:ext uri="{BB962C8B-B14F-4D97-AF65-F5344CB8AC3E}">
        <p14:creationId xmlns:p14="http://schemas.microsoft.com/office/powerpoint/2010/main" val="362091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B69F7-B51E-2BED-2975-9C0E497A7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dirty="0"/>
              <a:t>Power consumption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9A7CB-CC32-91CA-B4B4-421AC103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7"/>
            <a:ext cx="2671618" cy="509630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Power consumption of TOF sensor(2s interval)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Power consumption of BLE module(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ESP32-C3-WROOM-02U-N4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      (it only works when        d &lt;20   cm is detected and only report once.)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Power consumption of MSP MCU(MSP430FR2311 as example)</a:t>
            </a:r>
          </a:p>
          <a:p>
            <a:pPr marL="0" indent="0">
              <a:buNone/>
            </a:pPr>
            <a:r>
              <a:rPr lang="en-US" dirty="0"/>
              <a:t>     standby all the time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820309-3903-F7E4-D401-00C5A878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839" y="978178"/>
            <a:ext cx="4486901" cy="12670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C182C8-9E19-BBE8-8958-66F091A9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839" y="2268995"/>
            <a:ext cx="4515480" cy="15527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D6C7393-4FC8-097F-CE0B-7BF35A3A9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839" y="4081311"/>
            <a:ext cx="7382905" cy="9812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545F6B5-4CFC-ADDA-F43C-059305650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839" y="5062523"/>
            <a:ext cx="7382905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2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4E74C-FE9C-5306-85D5-B59B0B47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545"/>
            <a:ext cx="10515600" cy="868219"/>
          </a:xfrm>
        </p:spPr>
        <p:txBody>
          <a:bodyPr/>
          <a:lstStyle/>
          <a:p>
            <a:r>
              <a:rPr lang="en-US" dirty="0"/>
              <a:t>Cost estimate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93C10F-DBA2-6F36-EA2A-6DB902F8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726" y="914400"/>
            <a:ext cx="2567709" cy="5262563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ESP32-C3-WROOM-02U-N4</a:t>
            </a:r>
          </a:p>
          <a:p>
            <a:endParaRPr lang="en-US" dirty="0"/>
          </a:p>
          <a:p>
            <a:r>
              <a:rPr lang="en-US" dirty="0">
                <a:solidFill>
                  <a:srgbClr val="444444"/>
                </a:solidFill>
                <a:highlight>
                  <a:srgbClr val="FFFFFF"/>
                </a:highlight>
                <a:latin typeface="Roboto" panose="020F0502020204030204" pitchFamily="2" charset="0"/>
              </a:rPr>
              <a:t>VL53L0X</a:t>
            </a:r>
          </a:p>
          <a:p>
            <a:endParaRPr lang="en-US" dirty="0">
              <a:solidFill>
                <a:srgbClr val="444444"/>
              </a:solidFill>
              <a:highlight>
                <a:srgbClr val="FFFFFF"/>
              </a:highlight>
              <a:latin typeface="Roboto" panose="020F0502020204030204" pitchFamily="2" charset="0"/>
            </a:endParaRPr>
          </a:p>
          <a:p>
            <a:endParaRPr lang="en-US" dirty="0">
              <a:solidFill>
                <a:srgbClr val="444444"/>
              </a:solidFill>
              <a:highlight>
                <a:srgbClr val="FFFFFF"/>
              </a:highlight>
              <a:latin typeface="Roboto" panose="020F0502020204030204" pitchFamily="2" charset="0"/>
            </a:endParaRPr>
          </a:p>
          <a:p>
            <a:endParaRPr lang="en-US" dirty="0">
              <a:solidFill>
                <a:srgbClr val="444444"/>
              </a:solidFill>
              <a:highlight>
                <a:srgbClr val="FFFFFF"/>
              </a:highlight>
              <a:latin typeface="Roboto" panose="020F0502020204030204" pitchFamily="2" charset="0"/>
            </a:endParaRPr>
          </a:p>
          <a:p>
            <a:r>
              <a:rPr lang="en-US" dirty="0">
                <a:solidFill>
                  <a:srgbClr val="444444"/>
                </a:solidFill>
                <a:highlight>
                  <a:srgbClr val="FFFFFF"/>
                </a:highlight>
                <a:latin typeface="Roboto" panose="020F0502020204030204" pitchFamily="2" charset="0"/>
              </a:rPr>
              <a:t>MSP </a:t>
            </a:r>
          </a:p>
          <a:p>
            <a:endParaRPr lang="en-US" dirty="0">
              <a:solidFill>
                <a:srgbClr val="444444"/>
              </a:solidFill>
              <a:highlight>
                <a:srgbClr val="FFFFFF"/>
              </a:highlight>
              <a:latin typeface="Roboto" panose="020F0502020204030204" pitchFamily="2" charset="0"/>
            </a:endParaRPr>
          </a:p>
          <a:p>
            <a:endParaRPr lang="en-US" dirty="0">
              <a:solidFill>
                <a:srgbClr val="444444"/>
              </a:solidFill>
              <a:highlight>
                <a:srgbClr val="FFFFFF"/>
              </a:highlight>
              <a:latin typeface="Roboto" panose="020F0502020204030204" pitchFamily="2" charset="0"/>
            </a:endParaRPr>
          </a:p>
          <a:p>
            <a:endParaRPr lang="en-US" dirty="0">
              <a:solidFill>
                <a:srgbClr val="444444"/>
              </a:solidFill>
              <a:highlight>
                <a:srgbClr val="FFFFFF"/>
              </a:highlight>
              <a:latin typeface="Roboto" panose="020F0502020204030204" pitchFamily="2" charset="0"/>
            </a:endParaRPr>
          </a:p>
          <a:p>
            <a:r>
              <a:rPr lang="en-US" dirty="0">
                <a:solidFill>
                  <a:srgbClr val="444444"/>
                </a:solidFill>
                <a:highlight>
                  <a:srgbClr val="FFFFFF"/>
                </a:highlight>
                <a:latin typeface="Roboto" panose="020F0502020204030204" pitchFamily="2" charset="0"/>
              </a:rPr>
              <a:t>A boost converter</a:t>
            </a:r>
          </a:p>
          <a:p>
            <a:r>
              <a:rPr lang="en-US" dirty="0">
                <a:solidFill>
                  <a:srgbClr val="444444"/>
                </a:solidFill>
                <a:highlight>
                  <a:srgbClr val="FFFFFF"/>
                </a:highlight>
                <a:latin typeface="Roboto" panose="020F0502020204030204" pitchFamily="2" charset="0"/>
              </a:rPr>
              <a:t>Battery</a:t>
            </a:r>
          </a:p>
          <a:p>
            <a:r>
              <a:rPr lang="en-US" dirty="0">
                <a:solidFill>
                  <a:srgbClr val="444444"/>
                </a:solidFill>
                <a:highlight>
                  <a:srgbClr val="FFFFFF"/>
                </a:highlight>
                <a:latin typeface="Roboto" panose="020F0502020204030204" pitchFamily="2" charset="0"/>
              </a:rPr>
              <a:t>Plastic</a:t>
            </a:r>
          </a:p>
          <a:p>
            <a:endParaRPr lang="en-US" dirty="0">
              <a:solidFill>
                <a:srgbClr val="444444"/>
              </a:solidFill>
              <a:highlight>
                <a:srgbClr val="FFFFFF"/>
              </a:highlight>
              <a:latin typeface="Roboto" panose="020F0502020204030204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176D41-B527-CDA4-1DFC-27A302413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61" y="831273"/>
            <a:ext cx="1914792" cy="9975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47582A-A3D8-17B1-CC3C-10B52BB5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961" y="1829493"/>
            <a:ext cx="7897327" cy="13662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CA5460-D131-B058-5A0C-8B856A601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961" y="3195783"/>
            <a:ext cx="2000529" cy="117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1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344</Words>
  <Application>Microsoft Office PowerPoint</Application>
  <PresentationFormat>宽屏</PresentationFormat>
  <Paragraphs>70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Inter</vt:lpstr>
      <vt:lpstr>Roboto</vt:lpstr>
      <vt:lpstr>Office 主题​​</vt:lpstr>
      <vt:lpstr>Fabric tracker  design thoughts</vt:lpstr>
      <vt:lpstr>Inatallation</vt:lpstr>
      <vt:lpstr>Operation</vt:lpstr>
      <vt:lpstr>Diagram</vt:lpstr>
      <vt:lpstr>Multi-host and other issues</vt:lpstr>
      <vt:lpstr>TOF sensor</vt:lpstr>
      <vt:lpstr>BLE module</vt:lpstr>
      <vt:lpstr>Power consumption</vt:lpstr>
      <vt:lpstr>Cost estimate </vt:lpstr>
      <vt:lpstr>The other way to communicate</vt:lpstr>
      <vt:lpstr>Use a buzzer or ultrasound to communicate</vt:lpstr>
      <vt:lpstr>Design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 tracker  design thoughts</dc:title>
  <dc:creator>Xiao, Michelle</dc:creator>
  <cp:lastModifiedBy>Xiao, Michelle</cp:lastModifiedBy>
  <cp:revision>4</cp:revision>
  <dcterms:created xsi:type="dcterms:W3CDTF">2024-05-03T17:46:53Z</dcterms:created>
  <dcterms:modified xsi:type="dcterms:W3CDTF">2024-05-06T14:23:18Z</dcterms:modified>
</cp:coreProperties>
</file>