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9E0A-EA8E-F919-A39B-6FC56ABF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E9A4B-33AC-9287-55A2-DF21BCA2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3733-4243-C8F4-C331-DDDE2DD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91B8-0DDB-DE54-211B-9836CEA0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A2DB5-0B67-59F6-3D1F-DC90F483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3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F8D6-62FA-FA7F-7EED-BE0E52D2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26D1-F13B-5358-D9E7-9D52F93A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856E-ACD0-F6AB-6AEA-5674159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7D7C-1F59-258F-C921-ED8B6EAD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350E-0F50-5271-8F6E-E355753A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8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B476D-9A88-9306-4474-0A7EFA58B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D305B-EE19-D989-0D76-5F643192E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AC07C-1C46-1A88-7FCD-9F7239E1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F1D92-C983-70B5-953D-05D1E78D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1548-E9EE-2D0B-F02B-FE97CC9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66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3778-137D-1861-1BF8-FA192130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ECE8-04F8-4184-B5B1-ADB05A44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0518-B4CE-856B-B682-B332285E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0544-62CE-799C-C746-D6BE8260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1842-E069-9328-FF0F-D7FEB618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2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990A-7909-EF9F-AF55-8F1E70B2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DB3-101A-C6A8-5213-5ABBF73F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127A-88B9-47F8-4BEC-89221F49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0F47-F6DE-D9DA-AE65-AB952664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847A-B717-47EA-FD2E-0CDDFEA2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75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1607-9473-478B-0291-6CF421F8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FDD3-D7EE-7E24-8FF9-AF920959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98C8E-B562-9233-F086-572204D0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F42E-7441-3B21-2125-6D733BD2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F2F7-0576-364D-D1D9-1B346B75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87AC-4A4A-DCAA-626D-343E88AC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45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FE60-ABAC-66FC-C385-064C4871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F5BAD-E75E-A978-7791-1F0A52656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EAA0-841B-5228-C060-6F1EF790D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91D76-1693-8F64-9CE3-1936DD887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29018-6C40-F114-689A-783A9C6FB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95A9B-59BF-3D07-926D-9459C6B2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A009A-90A8-FEFA-9FCA-3CF440CF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78D28-C85B-0316-9F09-5D83771F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52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EF31-FFDB-CBCB-F889-43B06030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D092A-8503-644A-4139-267D9EA3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CEE4D-5130-1C20-2EBD-31F1B5F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A72C8-8E2C-39AE-7545-64BE4331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2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70C6D-B0AA-B08B-484B-A758B328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F27FE-8434-B8FA-B566-211FE08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7387-589B-FC85-4B5E-DAD6A930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49B3-FA29-A014-06CE-5C89BFC7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74FD-3F79-4DD5-0058-5CAB84B42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0E1C-A2D9-D7B1-98A1-8A72F7C0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283D-A2C5-BCED-5343-76BB9BA0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6D53-3A97-E786-7828-9AB6BE3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CD3D-FD48-7135-EEE5-748B7E6E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87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EBA-F1F6-9903-E323-AFB2949C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A01C2-4BA0-740E-00D7-3CB45CA47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842E-33D1-E7E3-7A4F-0C953451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294A-EC17-7513-1E03-EFA516A7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F4247-B20E-8EDD-4940-699FA55F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7506-CFF6-6C34-BD07-A6D22440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46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724E4-A67B-AB94-C5BE-F767330F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C2FAC-70A2-DEC2-43F9-F06010AB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4B26-6294-7206-296B-E48714A33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1517-DFDB-41EC-A60E-E2D6C5391A56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EE70-761E-A916-D14C-6BEE208CE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31BE-BFB3-8A54-157F-50E50D04B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E7BC-DC3D-4910-B6FD-94567E4B84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65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3F99-2A1F-E143-328A-E65CD96F8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Controller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3DE66-0FD9-7AFA-7A03-036B15FF3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Industrial Design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5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6A1BA-34C3-4C42-1D6E-6C42D086F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29" y="180521"/>
            <a:ext cx="7754432" cy="6496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A1411-AA82-9ECC-D89B-FB928F5EDBE2}"/>
              </a:ext>
            </a:extLst>
          </p:cNvPr>
          <p:cNvSpPr txBox="1"/>
          <p:nvPr/>
        </p:nvSpPr>
        <p:spPr>
          <a:xfrm>
            <a:off x="294688" y="247017"/>
            <a:ext cx="69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Front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1614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8FF056-8F56-0B38-0F0A-CA7140DA1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8" t="4992" r="40924" b="4328"/>
          <a:stretch/>
        </p:blipFill>
        <p:spPr>
          <a:xfrm>
            <a:off x="4440546" y="342358"/>
            <a:ext cx="2210161" cy="6218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36C14-30D4-0D56-D3C8-D0B34CBC5CA5}"/>
              </a:ext>
            </a:extLst>
          </p:cNvPr>
          <p:cNvSpPr txBox="1"/>
          <p:nvPr/>
        </p:nvSpPr>
        <p:spPr>
          <a:xfrm>
            <a:off x="294688" y="24701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</a:t>
            </a:r>
            <a:endParaRPr lang="en-CA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89107F-59EE-D568-3CB6-A8C7B84A45AA}"/>
              </a:ext>
            </a:extLst>
          </p:cNvPr>
          <p:cNvCxnSpPr/>
          <p:nvPr/>
        </p:nvCxnSpPr>
        <p:spPr>
          <a:xfrm>
            <a:off x="5762309" y="1404102"/>
            <a:ext cx="2327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8F4228-46AF-9DDF-A0E8-C6A31521E1E3}"/>
              </a:ext>
            </a:extLst>
          </p:cNvPr>
          <p:cNvCxnSpPr>
            <a:cxnSpLocks/>
          </p:cNvCxnSpPr>
          <p:nvPr/>
        </p:nvCxnSpPr>
        <p:spPr>
          <a:xfrm>
            <a:off x="6326406" y="6362520"/>
            <a:ext cx="181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F6041F-18BF-5216-BB00-CC2E366C2E00}"/>
              </a:ext>
            </a:extLst>
          </p:cNvPr>
          <p:cNvSpPr txBox="1"/>
          <p:nvPr/>
        </p:nvSpPr>
        <p:spPr>
          <a:xfrm>
            <a:off x="8388501" y="1187420"/>
            <a:ext cx="13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 button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C2E62-0125-C4F3-03B9-7D77542B3118}"/>
              </a:ext>
            </a:extLst>
          </p:cNvPr>
          <p:cNvSpPr txBox="1"/>
          <p:nvPr/>
        </p:nvSpPr>
        <p:spPr>
          <a:xfrm>
            <a:off x="8388501" y="6039354"/>
            <a:ext cx="2573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Coin cell Battery Slot</a:t>
            </a:r>
            <a:br>
              <a:rPr lang="en-US" dirty="0"/>
            </a:br>
            <a:r>
              <a:rPr lang="en-US" dirty="0"/>
              <a:t>(Doesn’t have to be here)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69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Remote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Controller</dc:title>
  <dc:creator>Aras Puodziunas</dc:creator>
  <cp:lastModifiedBy>Aras Puodziunas</cp:lastModifiedBy>
  <cp:revision>1</cp:revision>
  <dcterms:created xsi:type="dcterms:W3CDTF">2023-02-09T18:43:25Z</dcterms:created>
  <dcterms:modified xsi:type="dcterms:W3CDTF">2023-02-09T18:44:18Z</dcterms:modified>
</cp:coreProperties>
</file>