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5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6F33-259D-449A-8E4F-6E1A61955FC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E6B-B944-493F-AE89-E3148479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1477"/>
            <a:ext cx="12192000" cy="2743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1974" y="2303333"/>
            <a:ext cx="12192000" cy="960438"/>
          </a:xfrm>
        </p:spPr>
        <p:txBody>
          <a:bodyPr>
            <a:no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NORTH FAIRVIEW HIGH SCHOOL</a:t>
            </a:r>
            <a:endParaRPr lang="en-US" sz="4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41317" y="2988110"/>
            <a:ext cx="12192000" cy="580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Auburn St., North Fairview Park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Subd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.,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Brgy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. North Fairview, Quezon City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4" y="2020784"/>
            <a:ext cx="1215043" cy="12150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178864" y="1939172"/>
            <a:ext cx="1353867" cy="1413099"/>
            <a:chOff x="3809999" y="1042988"/>
            <a:chExt cx="4572000" cy="4772024"/>
          </a:xfrm>
        </p:grpSpPr>
        <p:sp>
          <p:nvSpPr>
            <p:cNvPr id="9" name="Oval 8"/>
            <p:cNvSpPr/>
            <p:nvPr/>
          </p:nvSpPr>
          <p:spPr>
            <a:xfrm>
              <a:off x="4148051" y="1434075"/>
              <a:ext cx="3948545" cy="39485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9" y="1042988"/>
              <a:ext cx="4572000" cy="4772024"/>
            </a:xfrm>
            <a:prstGeom prst="rect">
              <a:avLst/>
            </a:prstGeom>
          </p:spPr>
        </p:pic>
      </p:grpSp>
      <p:sp>
        <p:nvSpPr>
          <p:cNvPr id="11" name="Title 1"/>
          <p:cNvSpPr txBox="1">
            <a:spLocks/>
          </p:cNvSpPr>
          <p:nvPr/>
        </p:nvSpPr>
        <p:spPr>
          <a:xfrm>
            <a:off x="-176645" y="1324593"/>
            <a:ext cx="12192000" cy="960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NATIONAL CAPITAL REGION</a:t>
            </a:r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211974" y="1712573"/>
            <a:ext cx="12192000" cy="960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SCHOOLS DIVISION OFFICE OF QUEZON CITY</a:t>
            </a:r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41317" y="3357556"/>
            <a:ext cx="12192000" cy="580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Tel No. 935-3846/418-7621 | hs.northfairview@depedqc.ph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9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NORTH FAIRVIEW HIGH SCHOOL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FAIRVIEW HIGH SCHOOL</dc:title>
  <dc:creator>user9</dc:creator>
  <cp:lastModifiedBy>user9</cp:lastModifiedBy>
  <cp:revision>10</cp:revision>
  <dcterms:created xsi:type="dcterms:W3CDTF">2023-03-10T05:36:48Z</dcterms:created>
  <dcterms:modified xsi:type="dcterms:W3CDTF">2023-03-10T06:18:53Z</dcterms:modified>
</cp:coreProperties>
</file>