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B396-F7BD-4116-9D75-64920001D5E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8E4-E2D6-4753-A9C1-2040173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B396-F7BD-4116-9D75-64920001D5E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8E4-E2D6-4753-A9C1-2040173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B396-F7BD-4116-9D75-64920001D5E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8E4-E2D6-4753-A9C1-2040173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B396-F7BD-4116-9D75-64920001D5E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8E4-E2D6-4753-A9C1-2040173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B396-F7BD-4116-9D75-64920001D5E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8E4-E2D6-4753-A9C1-2040173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8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B396-F7BD-4116-9D75-64920001D5E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8E4-E2D6-4753-A9C1-2040173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2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B396-F7BD-4116-9D75-64920001D5E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8E4-E2D6-4753-A9C1-2040173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B396-F7BD-4116-9D75-64920001D5E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8E4-E2D6-4753-A9C1-2040173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B396-F7BD-4116-9D75-64920001D5E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8E4-E2D6-4753-A9C1-2040173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B396-F7BD-4116-9D75-64920001D5E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8E4-E2D6-4753-A9C1-2040173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B396-F7BD-4116-9D75-64920001D5E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C8E4-E2D6-4753-A9C1-2040173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FB396-F7BD-4116-9D75-64920001D5E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C8E4-E2D6-4753-A9C1-2040173D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23207"/>
            <a:ext cx="12192000" cy="33084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379527" y="973307"/>
            <a:ext cx="2690553" cy="2808265"/>
            <a:chOff x="9379527" y="973307"/>
            <a:chExt cx="2690553" cy="2808265"/>
          </a:xfrm>
        </p:grpSpPr>
        <p:sp>
          <p:nvSpPr>
            <p:cNvPr id="6" name="Oval 5"/>
            <p:cNvSpPr/>
            <p:nvPr/>
          </p:nvSpPr>
          <p:spPr>
            <a:xfrm>
              <a:off x="9627522" y="1255222"/>
              <a:ext cx="2243053" cy="22430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9527" y="973307"/>
              <a:ext cx="2690553" cy="2808265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4" y="1108672"/>
            <a:ext cx="2678083" cy="2678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2849" y="1760274"/>
            <a:ext cx="628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BROUGHT TO YOU BY : VINCE GIO N. ACEDILLO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97535" y="2021884"/>
            <a:ext cx="3029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Developer of this page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2848" y="2394479"/>
            <a:ext cx="637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SUPERVISED BY : 	          Ms. </a:t>
            </a:r>
            <a:r>
              <a:rPr lang="en-US" sz="2400" b="1" i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Shanin</a:t>
            </a:r>
            <a:r>
              <a:rPr lang="en-US" sz="2400" b="1" i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Estavillo</a:t>
            </a:r>
            <a:endParaRPr lang="en-US" sz="2400" b="1" i="1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1999">
            <a:off x="6525225" y="1428017"/>
            <a:ext cx="2604599" cy="10779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30932" y="2696276"/>
            <a:ext cx="3494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Computer Programming Teacher</a:t>
            </a:r>
          </a:p>
        </p:txBody>
      </p:sp>
    </p:spTree>
    <p:extLst>
      <p:ext uri="{BB962C8B-B14F-4D97-AF65-F5344CB8AC3E}">
        <p14:creationId xmlns:p14="http://schemas.microsoft.com/office/powerpoint/2010/main" val="3313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user9</dc:creator>
  <cp:lastModifiedBy>user9</cp:lastModifiedBy>
  <cp:revision>7</cp:revision>
  <dcterms:created xsi:type="dcterms:W3CDTF">2023-03-14T06:40:09Z</dcterms:created>
  <dcterms:modified xsi:type="dcterms:W3CDTF">2023-03-14T07:30:23Z</dcterms:modified>
</cp:coreProperties>
</file>