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00" autoAdjust="0"/>
  </p:normalViewPr>
  <p:slideViewPr>
    <p:cSldViewPr snapToGrid="0">
      <p:cViewPr varScale="1">
        <p:scale>
          <a:sx n="50" d="100"/>
          <a:sy n="50" d="100"/>
        </p:scale>
        <p:origin x="128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D7A9A-D9E4-4CE6-9AF7-769AD5FB2BA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5713C-9A1A-431D-A30F-A3B1B62B1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8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2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3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63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1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5713C-9A1A-431D-A30F-A3B1B62B11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C123-DAB7-3ED8-824F-9BC8CC6B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4CD7B-7031-E9DE-89F2-76A4D185A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C522E-4DD2-F714-EBA7-047E3AF5D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80BB8-BA75-6F56-A39A-8B9926BB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9C35C-955E-5E95-A64F-A81547DC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545F0-86F5-2CF2-9DC7-2CB4115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25115-9408-81FB-C7E8-48C5D977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7022E-6217-1FAC-6687-6AE9FCCA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D80C9-F1BE-4E20-58B7-F88B9AB6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1726-A7F7-A1BB-0ED2-B53FB4A0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23D51-C508-D5D9-282C-A05770C1F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0AEE6-E756-BFE2-07C1-BE9B9832E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40C5-0564-5741-452F-4E419D1F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7235E-C15C-51F7-B41C-A3A58896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2526D-64D8-0F63-10B9-0275BDEC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89F3-8E45-BD8B-E2D2-93E63E49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2025-4D3B-B3A5-3AB7-875B3B540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2831-3482-C846-5A36-55B425D4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4D521-2723-6D3B-985F-116C82DD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9DE9-F97D-7B83-C9F8-1330361A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1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735B-A800-D0A9-7D08-57767500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22C49-3C72-91C8-1AEC-93A59368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1D530-2CA4-8354-9B80-03AF7AA0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13D8-0FCD-8D0A-FA29-8F196866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73D4B-5BD4-BECE-791A-B0AC0078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C2E7-9578-97AF-31DC-CB40AD1A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11DCC-5856-CDA4-C2AF-39EE524E3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EFD09-82F4-E750-3DDA-B8E9C89D2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71DEE-3FF7-6738-2EED-DC3ACC45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0A6CF-8B52-CC97-2DA3-72218B6F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9999A-9B6E-9F5B-6D38-993EF39A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0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5F61-26FC-D2FF-C19A-E612F5EA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1E46-12D8-71ED-6885-B548B1951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4A2AF-271C-3BA1-FD17-EC78AFE35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3CB6A-98EF-0EE9-2209-65A6B37E8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E5C53-235E-85B4-DCF2-8D9154EB6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3873C-C901-04E0-2446-432D34C5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F8DBA-1A54-3CAE-78F3-C9F1BF3A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7FF2D8-2730-8226-B344-5A1E9E3D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4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A34C-39A8-2759-16A1-827F0878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A5976-94EF-1C1C-8AA1-AA2C5CAE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48C16-5DCF-7282-6E90-9FF1FB22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31BA6-8A3F-12B2-A7D7-93D19B3D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2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6545B-E153-C382-03FB-4E869E348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FE43B-4181-FFDC-E080-FABF19BB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AB0EC-A2A0-A407-CFB8-C3FD554B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2C70-A9BF-11D8-4510-62EFF8AE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418F7-5466-D947-5CB4-DEDC42F9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1F98E-ECA1-C558-0925-44FCA3D06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181E-11E0-B309-7A62-35B93287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112E-3B86-476F-2C6E-1A3D917E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EC6D1-01CC-D776-1859-F8F33C4C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6D1F-EA57-F973-8307-E41E92D1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A8294-8C7D-74A9-DCA8-3930EE404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1D218-08EE-61AE-3BC2-480D9FC68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983B-3CC2-BF3E-A018-2DF0DAF7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A37E-4262-D6CC-DCF0-01358585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1D93-F8FF-F1E6-0376-97941B0D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A9F7C-6BAD-A9BD-4719-71E1CB37B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2BB15-D056-1CB9-400A-0ACFC64BD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49DDF-A148-B847-1FE5-D70617799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504B-79DB-4C30-B615-109D2C93E060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1049-20C5-A710-6002-7860E59E3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DB1A-325C-EE7F-AF43-2070CE1FB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3202-FB4E-4C2F-AAC5-084235D2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b="1" dirty="0">
                <a:solidFill>
                  <a:schemeClr val="tx1"/>
                </a:solidFill>
              </a:rPr>
              <a:t>TUGAS UAS-6</a:t>
            </a:r>
          </a:p>
          <a:p>
            <a:pPr algn="ctr"/>
            <a:r>
              <a:rPr lang="id-ID" sz="2800" b="1" dirty="0">
                <a:solidFill>
                  <a:schemeClr val="tx1"/>
                </a:solidFill>
              </a:rPr>
              <a:t>PENGOLAHAN CITRA DIGITAL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CEA9DE-0981-8003-80FC-6403D1052EFA}"/>
              </a:ext>
            </a:extLst>
          </p:cNvPr>
          <p:cNvSpPr txBox="1"/>
          <p:nvPr/>
        </p:nvSpPr>
        <p:spPr>
          <a:xfrm>
            <a:off x="7251917" y="2679617"/>
            <a:ext cx="41542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400" b="1" dirty="0"/>
              <a:t>BINSAR RIGO YOGA PAKPAHAN</a:t>
            </a:r>
          </a:p>
          <a:p>
            <a:pPr algn="ctr"/>
            <a:r>
              <a:rPr lang="id-ID" sz="2400" b="1" dirty="0"/>
              <a:t>21010001</a:t>
            </a:r>
          </a:p>
          <a:p>
            <a:pPr algn="ctr"/>
            <a:r>
              <a:rPr lang="id-ID" sz="2400" b="1" dirty="0"/>
              <a:t>INFORMATIKA A1</a:t>
            </a:r>
          </a:p>
          <a:p>
            <a:pPr algn="ctr"/>
            <a:r>
              <a:rPr lang="id-ID" sz="2400" b="1" dirty="0"/>
              <a:t>SEMESTER VI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1923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LATAR BELAKANG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84FA778-ED5D-47BD-9C40-AB3A65DD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51" y="1406563"/>
            <a:ext cx="509626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Pengolahan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berbagai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pemrosesan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pengenalan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F7F94-6E59-801C-1504-028B94AEDB40}"/>
              </a:ext>
            </a:extLst>
          </p:cNvPr>
          <p:cNvSpPr txBox="1"/>
          <p:nvPr/>
        </p:nvSpPr>
        <p:spPr>
          <a:xfrm>
            <a:off x="846350" y="3487479"/>
            <a:ext cx="4916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d-ID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Penulis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mempersembahkan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sederhana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gambar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D979A-0BEB-B596-2497-9340AF1D2B1A}"/>
              </a:ext>
            </a:extLst>
          </p:cNvPr>
          <p:cNvSpPr txBox="1"/>
          <p:nvPr/>
        </p:nvSpPr>
        <p:spPr>
          <a:xfrm>
            <a:off x="6671777" y="995344"/>
            <a:ext cx="1866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LATAR BELAKANG</a:t>
            </a:r>
            <a:endParaRPr lang="en-US" b="1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6375760-2A72-BDED-5A2B-E6E63D56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554" y="1532235"/>
            <a:ext cx="5035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endParaRPr lang="id-ID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PPM </a:t>
            </a:r>
            <a:r>
              <a:rPr lang="en-US" dirty="0" err="1"/>
              <a:t>atau</a:t>
            </a:r>
            <a:r>
              <a:rPr lang="en-US" dirty="0"/>
              <a:t> PNG.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B7195-D5FC-7284-FCF6-1B802F99F1AD}"/>
              </a:ext>
            </a:extLst>
          </p:cNvPr>
          <p:cNvSpPr txBox="1"/>
          <p:nvPr/>
        </p:nvSpPr>
        <p:spPr>
          <a:xfrm>
            <a:off x="6973604" y="2291376"/>
            <a:ext cx="5381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dimuat</a:t>
            </a:r>
            <a:r>
              <a:rPr lang="en-US" dirty="0"/>
              <a:t> </a:t>
            </a:r>
            <a:endParaRPr lang="id-ID" dirty="0"/>
          </a:p>
          <a:p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Canvas.</a:t>
            </a:r>
          </a:p>
        </p:txBody>
      </p:sp>
    </p:spTree>
    <p:extLst>
      <p:ext uri="{BB962C8B-B14F-4D97-AF65-F5344CB8AC3E}">
        <p14:creationId xmlns:p14="http://schemas.microsoft.com/office/powerpoint/2010/main" val="4059535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279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Komponen</a:t>
            </a:r>
            <a:r>
              <a:rPr lang="en-US" b="1" dirty="0"/>
              <a:t> Utama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D979A-0BEB-B596-2497-9340AF1D2B1A}"/>
              </a:ext>
            </a:extLst>
          </p:cNvPr>
          <p:cNvSpPr txBox="1"/>
          <p:nvPr/>
        </p:nvSpPr>
        <p:spPr>
          <a:xfrm>
            <a:off x="6671777" y="995344"/>
            <a:ext cx="250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Proses </a:t>
            </a:r>
            <a:r>
              <a:rPr lang="en-US" b="1" dirty="0" err="1"/>
              <a:t>Memuat</a:t>
            </a:r>
            <a:r>
              <a:rPr lang="en-US" b="1" dirty="0"/>
              <a:t> Gambar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6375760-2A72-BDED-5A2B-E6E63D56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554" y="1453719"/>
            <a:ext cx="54104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Program </a:t>
            </a:r>
            <a:r>
              <a:rPr lang="en-US" dirty="0" err="1"/>
              <a:t>mendukung</a:t>
            </a:r>
            <a:r>
              <a:rPr lang="en-US" dirty="0"/>
              <a:t> dua format </a:t>
            </a:r>
            <a:r>
              <a:rPr lang="en-US" dirty="0" err="1"/>
              <a:t>gambar</a:t>
            </a:r>
            <a:r>
              <a:rPr lang="en-US" dirty="0"/>
              <a:t>: PPM (P6) dan PNG.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Untuk</a:t>
            </a:r>
            <a:r>
              <a:rPr lang="en-US" dirty="0"/>
              <a:t> PPM, program </a:t>
            </a:r>
            <a:r>
              <a:rPr lang="en-US" dirty="0" err="1"/>
              <a:t>membaca</a:t>
            </a:r>
            <a:r>
              <a:rPr lang="en-US" dirty="0"/>
              <a:t> header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dan data </a:t>
            </a:r>
            <a:r>
              <a:rPr lang="en-US" dirty="0" err="1"/>
              <a:t>piksel</a:t>
            </a:r>
            <a:r>
              <a:rPr lang="en-US" dirty="0"/>
              <a:t> RGB.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Untuk</a:t>
            </a:r>
            <a:r>
              <a:rPr lang="en-US" dirty="0"/>
              <a:t> PNG, program </a:t>
            </a:r>
            <a:r>
              <a:rPr lang="en-US" dirty="0" err="1"/>
              <a:t>menggunakan</a:t>
            </a:r>
            <a:r>
              <a:rPr lang="en-US" dirty="0"/>
              <a:t> library PIL (Python Imaging Library)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8EB6-62B3-29B3-7BD0-AE6AF1879C72}"/>
              </a:ext>
            </a:extLst>
          </p:cNvPr>
          <p:cNvSpPr txBox="1"/>
          <p:nvPr/>
        </p:nvSpPr>
        <p:spPr>
          <a:xfrm>
            <a:off x="386472" y="1599305"/>
            <a:ext cx="513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Tkinter</a:t>
            </a:r>
            <a:r>
              <a:rPr lang="en-US" dirty="0"/>
              <a:t> GUI: </a:t>
            </a:r>
            <a:endParaRPr lang="id-ID" dirty="0"/>
          </a:p>
          <a:p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Canvas: </a:t>
            </a:r>
            <a:endParaRPr lang="id-ID" dirty="0"/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id-ID" dirty="0"/>
              <a:t>   </a:t>
            </a:r>
            <a:r>
              <a:rPr lang="en-US" dirty="0" err="1"/>
              <a:t>dimuat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Tombol</a:t>
            </a:r>
            <a:r>
              <a:rPr lang="en-US" dirty="0"/>
              <a:t> "Buka Gambar": </a:t>
            </a:r>
            <a:endParaRPr lang="id-ID" dirty="0"/>
          </a:p>
          <a:p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dan </a:t>
            </a:r>
            <a:r>
              <a:rPr lang="en-US" dirty="0" err="1"/>
              <a:t>membuka</a:t>
            </a:r>
            <a:r>
              <a:rPr lang="en-US" dirty="0"/>
              <a:t> file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dan </a:t>
            </a:r>
            <a:r>
              <a:rPr lang="en-US" dirty="0" err="1"/>
              <a:t>Menampilkan</a:t>
            </a:r>
            <a:r>
              <a:rPr lang="en-US" dirty="0"/>
              <a:t> Gambar: </a:t>
            </a:r>
            <a:endParaRPr lang="id-ID" dirty="0"/>
          </a:p>
          <a:p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yang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canvas.</a:t>
            </a:r>
          </a:p>
        </p:txBody>
      </p:sp>
    </p:spTree>
    <p:extLst>
      <p:ext uri="{BB962C8B-B14F-4D97-AF65-F5344CB8AC3E}">
        <p14:creationId xmlns:p14="http://schemas.microsoft.com/office/powerpoint/2010/main" val="20666677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2328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Menampilkan</a:t>
            </a:r>
            <a:r>
              <a:rPr lang="en-US" b="1" dirty="0"/>
              <a:t> Gambar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D979A-0BEB-B596-2497-9340AF1D2B1A}"/>
              </a:ext>
            </a:extLst>
          </p:cNvPr>
          <p:cNvSpPr txBox="1"/>
          <p:nvPr/>
        </p:nvSpPr>
        <p:spPr>
          <a:xfrm>
            <a:off x="6671777" y="995344"/>
            <a:ext cx="236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Kelebihan</a:t>
            </a:r>
            <a:r>
              <a:rPr lang="en-US" b="1" dirty="0"/>
              <a:t> dan Batasan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6375760-2A72-BDED-5A2B-E6E63D56E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3834" y="1522797"/>
            <a:ext cx="5410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 err="1"/>
              <a:t>Kelebihan</a:t>
            </a:r>
            <a:r>
              <a:rPr lang="en-US" dirty="0"/>
              <a:t>: Program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mendukung</a:t>
            </a:r>
            <a:r>
              <a:rPr lang="en-US" dirty="0"/>
              <a:t> format PPM dan PNG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8EB6-62B3-29B3-7BD0-AE6AF1879C72}"/>
              </a:ext>
            </a:extLst>
          </p:cNvPr>
          <p:cNvSpPr txBox="1"/>
          <p:nvPr/>
        </p:nvSpPr>
        <p:spPr>
          <a:xfrm>
            <a:off x="386472" y="1599305"/>
            <a:ext cx="513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PPM,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piksel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kombinasi</a:t>
            </a:r>
            <a:r>
              <a:rPr lang="en-US" dirty="0"/>
              <a:t> RGB dan </a:t>
            </a:r>
            <a:r>
              <a:rPr lang="en-US" dirty="0" err="1"/>
              <a:t>ditampilkan</a:t>
            </a:r>
            <a:r>
              <a:rPr lang="en-US" dirty="0"/>
              <a:t> di canvas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PhotoImage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1629B-CFF2-0CF8-0CE3-6AFDF736DAB5}"/>
              </a:ext>
            </a:extLst>
          </p:cNvPr>
          <p:cNvSpPr txBox="1"/>
          <p:nvPr/>
        </p:nvSpPr>
        <p:spPr>
          <a:xfrm>
            <a:off x="895757" y="3158294"/>
            <a:ext cx="52616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PNG,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dikonversi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format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library PIL.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FC8E4-31CD-EEB8-E9C3-C88D9376CCC9}"/>
              </a:ext>
            </a:extLst>
          </p:cNvPr>
          <p:cNvSpPr txBox="1"/>
          <p:nvPr/>
        </p:nvSpPr>
        <p:spPr>
          <a:xfrm>
            <a:off x="7475111" y="2475329"/>
            <a:ext cx="4424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Batasan: Hanya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PPM (P6) dan PNG,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147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16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Demo 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58EB6-62B3-29B3-7BD0-AE6AF1879C72}"/>
              </a:ext>
            </a:extLst>
          </p:cNvPr>
          <p:cNvSpPr txBox="1"/>
          <p:nvPr/>
        </p:nvSpPr>
        <p:spPr>
          <a:xfrm>
            <a:off x="386472" y="1599305"/>
            <a:ext cx="513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Live demo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i="1" dirty="0"/>
              <a:t>screencast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, </a:t>
            </a:r>
            <a:r>
              <a:rPr lang="en-US" dirty="0" err="1"/>
              <a:t>menunjukkan</a:t>
            </a:r>
            <a:r>
              <a:rPr lang="en-US" dirty="0"/>
              <a:t> proses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, dan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0929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/>
              <a:t>Script</a:t>
            </a:r>
            <a:r>
              <a:rPr lang="id-ID" b="1" dirty="0"/>
              <a:t> Code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468B0-16EB-CAEF-F035-F6DE96D0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2" y="1417921"/>
            <a:ext cx="5253297" cy="7527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EFA98-9636-294A-D08B-84B10FC5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97" y="2467407"/>
            <a:ext cx="4962856" cy="14200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862057-D243-63E6-8D5E-919A0C92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554" y="995344"/>
            <a:ext cx="5337557" cy="507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7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1267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 err="1"/>
              <a:t>Script</a:t>
            </a:r>
            <a:r>
              <a:rPr lang="id-ID" b="1" dirty="0"/>
              <a:t> Code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2016BC-1E57-4DEB-809A-24578668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" y="1473200"/>
            <a:ext cx="5706022" cy="458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6E3F9B-1F4D-1E57-3C8F-275755535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053" y="1473200"/>
            <a:ext cx="5603829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83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660DE1FB-B900-B9A6-D4DC-AC1DA91D0EEE}"/>
              </a:ext>
            </a:extLst>
          </p:cNvPr>
          <p:cNvSpPr/>
          <p:nvPr/>
        </p:nvSpPr>
        <p:spPr>
          <a:xfrm>
            <a:off x="6096000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7" name="Rectangle 95">
            <a:extLst>
              <a:ext uri="{FF2B5EF4-FFF2-40B4-BE49-F238E27FC236}">
                <a16:creationId xmlns:a16="http://schemas.microsoft.com/office/drawing/2014/main" id="{4B070B7E-2D32-C0A5-50BA-A42728A5FEBB}"/>
              </a:ext>
            </a:extLst>
          </p:cNvPr>
          <p:cNvSpPr/>
          <p:nvPr/>
        </p:nvSpPr>
        <p:spPr>
          <a:xfrm flipH="1">
            <a:off x="-370114" y="595423"/>
            <a:ext cx="6466114" cy="5784112"/>
          </a:xfrm>
          <a:custGeom>
            <a:avLst/>
            <a:gdLst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0 h 6226628"/>
              <a:gd name="connsiteX1" fmla="*/ 6466114 w 6466114"/>
              <a:gd name="connsiteY1" fmla="*/ 0 h 6226628"/>
              <a:gd name="connsiteX2" fmla="*/ 6466114 w 6466114"/>
              <a:gd name="connsiteY2" fmla="*/ 6226628 h 6226628"/>
              <a:gd name="connsiteX3" fmla="*/ 0 w 6466114"/>
              <a:gd name="connsiteY3" fmla="*/ 6226628 h 6226628"/>
              <a:gd name="connsiteX4" fmla="*/ 0 w 6466114"/>
              <a:gd name="connsiteY4" fmla="*/ 0 h 6226628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  <a:gd name="connsiteX0" fmla="*/ 0 w 6466114"/>
              <a:gd name="connsiteY0" fmla="*/ 39308 h 6265936"/>
              <a:gd name="connsiteX1" fmla="*/ 6466114 w 6466114"/>
              <a:gd name="connsiteY1" fmla="*/ 39308 h 6265936"/>
              <a:gd name="connsiteX2" fmla="*/ 6466114 w 6466114"/>
              <a:gd name="connsiteY2" fmla="*/ 6265936 h 6265936"/>
              <a:gd name="connsiteX3" fmla="*/ 0 w 6466114"/>
              <a:gd name="connsiteY3" fmla="*/ 6265936 h 6265936"/>
              <a:gd name="connsiteX4" fmla="*/ 0 w 6466114"/>
              <a:gd name="connsiteY4" fmla="*/ 39308 h 626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6114" h="6265936">
                <a:moveTo>
                  <a:pt x="0" y="39308"/>
                </a:moveTo>
                <a:cubicBezTo>
                  <a:pt x="2558143" y="605366"/>
                  <a:pt x="4299857" y="-178407"/>
                  <a:pt x="6466114" y="39308"/>
                </a:cubicBezTo>
                <a:cubicBezTo>
                  <a:pt x="6150428" y="2778879"/>
                  <a:pt x="6466114" y="4190393"/>
                  <a:pt x="6466114" y="6265936"/>
                </a:cubicBezTo>
                <a:cubicBezTo>
                  <a:pt x="4310743" y="6265936"/>
                  <a:pt x="2373085" y="6091765"/>
                  <a:pt x="0" y="6265936"/>
                </a:cubicBezTo>
                <a:lnTo>
                  <a:pt x="0" y="39308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/>
              <a:t>L</a:t>
            </a:r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D718C36-4E82-EEDF-CF24-247CBD636957}"/>
              </a:ext>
            </a:extLst>
          </p:cNvPr>
          <p:cNvSpPr/>
          <p:nvPr/>
        </p:nvSpPr>
        <p:spPr>
          <a:xfrm>
            <a:off x="5812972" y="595422"/>
            <a:ext cx="569232" cy="6326075"/>
          </a:xfrm>
          <a:custGeom>
            <a:avLst/>
            <a:gdLst>
              <a:gd name="connsiteX0" fmla="*/ 0 w 566057"/>
              <a:gd name="connsiteY0" fmla="*/ 0 h 6542314"/>
              <a:gd name="connsiteX1" fmla="*/ 566057 w 566057"/>
              <a:gd name="connsiteY1" fmla="*/ 0 h 6542314"/>
              <a:gd name="connsiteX2" fmla="*/ 566057 w 566057"/>
              <a:gd name="connsiteY2" fmla="*/ 6542314 h 6542314"/>
              <a:gd name="connsiteX3" fmla="*/ 0 w 566057"/>
              <a:gd name="connsiteY3" fmla="*/ 6542314 h 6542314"/>
              <a:gd name="connsiteX4" fmla="*/ 0 w 566057"/>
              <a:gd name="connsiteY4" fmla="*/ 0 h 6542314"/>
              <a:gd name="connsiteX0" fmla="*/ 7937 w 566057"/>
              <a:gd name="connsiteY0" fmla="*/ 0 h 6556602"/>
              <a:gd name="connsiteX1" fmla="*/ 566057 w 566057"/>
              <a:gd name="connsiteY1" fmla="*/ 14288 h 6556602"/>
              <a:gd name="connsiteX2" fmla="*/ 566057 w 566057"/>
              <a:gd name="connsiteY2" fmla="*/ 6556602 h 6556602"/>
              <a:gd name="connsiteX3" fmla="*/ 0 w 566057"/>
              <a:gd name="connsiteY3" fmla="*/ 6556602 h 6556602"/>
              <a:gd name="connsiteX4" fmla="*/ 7937 w 566057"/>
              <a:gd name="connsiteY4" fmla="*/ 0 h 6556602"/>
              <a:gd name="connsiteX0" fmla="*/ 7937 w 566057"/>
              <a:gd name="connsiteY0" fmla="*/ 4508 h 6561110"/>
              <a:gd name="connsiteX1" fmla="*/ 566057 w 566057"/>
              <a:gd name="connsiteY1" fmla="*/ 18796 h 6561110"/>
              <a:gd name="connsiteX2" fmla="*/ 566057 w 566057"/>
              <a:gd name="connsiteY2" fmla="*/ 6561110 h 6561110"/>
              <a:gd name="connsiteX3" fmla="*/ 0 w 566057"/>
              <a:gd name="connsiteY3" fmla="*/ 6561110 h 6561110"/>
              <a:gd name="connsiteX4" fmla="*/ 7937 w 566057"/>
              <a:gd name="connsiteY4" fmla="*/ 4508 h 6561110"/>
              <a:gd name="connsiteX0" fmla="*/ 7937 w 566057"/>
              <a:gd name="connsiteY0" fmla="*/ 14886 h 6571488"/>
              <a:gd name="connsiteX1" fmla="*/ 566057 w 566057"/>
              <a:gd name="connsiteY1" fmla="*/ 29174 h 6571488"/>
              <a:gd name="connsiteX2" fmla="*/ 566057 w 566057"/>
              <a:gd name="connsiteY2" fmla="*/ 6571488 h 6571488"/>
              <a:gd name="connsiteX3" fmla="*/ 0 w 566057"/>
              <a:gd name="connsiteY3" fmla="*/ 6571488 h 6571488"/>
              <a:gd name="connsiteX4" fmla="*/ 7937 w 566057"/>
              <a:gd name="connsiteY4" fmla="*/ 14886 h 6571488"/>
              <a:gd name="connsiteX0" fmla="*/ 7937 w 566057"/>
              <a:gd name="connsiteY0" fmla="*/ 24493 h 6581095"/>
              <a:gd name="connsiteX1" fmla="*/ 566057 w 566057"/>
              <a:gd name="connsiteY1" fmla="*/ 38781 h 6581095"/>
              <a:gd name="connsiteX2" fmla="*/ 566057 w 566057"/>
              <a:gd name="connsiteY2" fmla="*/ 6581095 h 6581095"/>
              <a:gd name="connsiteX3" fmla="*/ 0 w 566057"/>
              <a:gd name="connsiteY3" fmla="*/ 6581095 h 6581095"/>
              <a:gd name="connsiteX4" fmla="*/ 7937 w 566057"/>
              <a:gd name="connsiteY4" fmla="*/ 24493 h 6581095"/>
              <a:gd name="connsiteX0" fmla="*/ 7937 w 566057"/>
              <a:gd name="connsiteY0" fmla="*/ 29189 h 6585791"/>
              <a:gd name="connsiteX1" fmla="*/ 566057 w 566057"/>
              <a:gd name="connsiteY1" fmla="*/ 43477 h 6585791"/>
              <a:gd name="connsiteX2" fmla="*/ 566057 w 566057"/>
              <a:gd name="connsiteY2" fmla="*/ 6585791 h 6585791"/>
              <a:gd name="connsiteX3" fmla="*/ 0 w 566057"/>
              <a:gd name="connsiteY3" fmla="*/ 6585791 h 6585791"/>
              <a:gd name="connsiteX4" fmla="*/ 7937 w 566057"/>
              <a:gd name="connsiteY4" fmla="*/ 29189 h 6585791"/>
              <a:gd name="connsiteX0" fmla="*/ 6350 w 566057"/>
              <a:gd name="connsiteY0" fmla="*/ 54983 h 6575270"/>
              <a:gd name="connsiteX1" fmla="*/ 566057 w 566057"/>
              <a:gd name="connsiteY1" fmla="*/ 32956 h 6575270"/>
              <a:gd name="connsiteX2" fmla="*/ 566057 w 566057"/>
              <a:gd name="connsiteY2" fmla="*/ 6575270 h 6575270"/>
              <a:gd name="connsiteX3" fmla="*/ 0 w 566057"/>
              <a:gd name="connsiteY3" fmla="*/ 6575270 h 6575270"/>
              <a:gd name="connsiteX4" fmla="*/ 6350 w 566057"/>
              <a:gd name="connsiteY4" fmla="*/ 54983 h 6575270"/>
              <a:gd name="connsiteX0" fmla="*/ 6350 w 569232"/>
              <a:gd name="connsiteY0" fmla="*/ 31194 h 6551481"/>
              <a:gd name="connsiteX1" fmla="*/ 569232 w 569232"/>
              <a:gd name="connsiteY1" fmla="*/ 42325 h 6551481"/>
              <a:gd name="connsiteX2" fmla="*/ 566057 w 569232"/>
              <a:gd name="connsiteY2" fmla="*/ 6551481 h 6551481"/>
              <a:gd name="connsiteX3" fmla="*/ 0 w 569232"/>
              <a:gd name="connsiteY3" fmla="*/ 6551481 h 6551481"/>
              <a:gd name="connsiteX4" fmla="*/ 6350 w 569232"/>
              <a:gd name="connsiteY4" fmla="*/ 31194 h 6551481"/>
              <a:gd name="connsiteX0" fmla="*/ 6350 w 569232"/>
              <a:gd name="connsiteY0" fmla="*/ 16633 h 6536920"/>
              <a:gd name="connsiteX1" fmla="*/ 569232 w 569232"/>
              <a:gd name="connsiteY1" fmla="*/ 27764 h 6536920"/>
              <a:gd name="connsiteX2" fmla="*/ 566057 w 569232"/>
              <a:gd name="connsiteY2" fmla="*/ 6536920 h 6536920"/>
              <a:gd name="connsiteX3" fmla="*/ 0 w 569232"/>
              <a:gd name="connsiteY3" fmla="*/ 6536920 h 6536920"/>
              <a:gd name="connsiteX4" fmla="*/ 6350 w 569232"/>
              <a:gd name="connsiteY4" fmla="*/ 16633 h 6536920"/>
              <a:gd name="connsiteX0" fmla="*/ 6350 w 569232"/>
              <a:gd name="connsiteY0" fmla="*/ 28480 h 6548767"/>
              <a:gd name="connsiteX1" fmla="*/ 569232 w 569232"/>
              <a:gd name="connsiteY1" fmla="*/ 39611 h 6548767"/>
              <a:gd name="connsiteX2" fmla="*/ 566057 w 569232"/>
              <a:gd name="connsiteY2" fmla="*/ 6548767 h 6548767"/>
              <a:gd name="connsiteX3" fmla="*/ 0 w 569232"/>
              <a:gd name="connsiteY3" fmla="*/ 6548767 h 6548767"/>
              <a:gd name="connsiteX4" fmla="*/ 6350 w 569232"/>
              <a:gd name="connsiteY4" fmla="*/ 28480 h 6548767"/>
              <a:gd name="connsiteX0" fmla="*/ 6350 w 569232"/>
              <a:gd name="connsiteY0" fmla="*/ 35975 h 6556262"/>
              <a:gd name="connsiteX1" fmla="*/ 569232 w 569232"/>
              <a:gd name="connsiteY1" fmla="*/ 47106 h 6556262"/>
              <a:gd name="connsiteX2" fmla="*/ 566057 w 569232"/>
              <a:gd name="connsiteY2" fmla="*/ 6556262 h 6556262"/>
              <a:gd name="connsiteX3" fmla="*/ 0 w 569232"/>
              <a:gd name="connsiteY3" fmla="*/ 6556262 h 6556262"/>
              <a:gd name="connsiteX4" fmla="*/ 6350 w 569232"/>
              <a:gd name="connsiteY4" fmla="*/ 35975 h 6556262"/>
              <a:gd name="connsiteX0" fmla="*/ 6350 w 569232"/>
              <a:gd name="connsiteY0" fmla="*/ 39410 h 6559697"/>
              <a:gd name="connsiteX1" fmla="*/ 569232 w 569232"/>
              <a:gd name="connsiteY1" fmla="*/ 50541 h 6559697"/>
              <a:gd name="connsiteX2" fmla="*/ 566057 w 569232"/>
              <a:gd name="connsiteY2" fmla="*/ 6559697 h 6559697"/>
              <a:gd name="connsiteX3" fmla="*/ 0 w 569232"/>
              <a:gd name="connsiteY3" fmla="*/ 6559697 h 6559697"/>
              <a:gd name="connsiteX4" fmla="*/ 6350 w 569232"/>
              <a:gd name="connsiteY4" fmla="*/ 39410 h 6559697"/>
              <a:gd name="connsiteX0" fmla="*/ 6350 w 569232"/>
              <a:gd name="connsiteY0" fmla="*/ 43547 h 6563834"/>
              <a:gd name="connsiteX1" fmla="*/ 569232 w 569232"/>
              <a:gd name="connsiteY1" fmla="*/ 54678 h 6563834"/>
              <a:gd name="connsiteX2" fmla="*/ 566057 w 569232"/>
              <a:gd name="connsiteY2" fmla="*/ 6563834 h 6563834"/>
              <a:gd name="connsiteX3" fmla="*/ 0 w 569232"/>
              <a:gd name="connsiteY3" fmla="*/ 6563834 h 6563834"/>
              <a:gd name="connsiteX4" fmla="*/ 6350 w 569232"/>
              <a:gd name="connsiteY4" fmla="*/ 43547 h 6563834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0 w 569232"/>
              <a:gd name="connsiteY3" fmla="*/ 6565908 h 6565908"/>
              <a:gd name="connsiteX4" fmla="*/ 6350 w 569232"/>
              <a:gd name="connsiteY4" fmla="*/ 45621 h 6565908"/>
              <a:gd name="connsiteX0" fmla="*/ 6350 w 569232"/>
              <a:gd name="connsiteY0" fmla="*/ 45621 h 6565908"/>
              <a:gd name="connsiteX1" fmla="*/ 569232 w 569232"/>
              <a:gd name="connsiteY1" fmla="*/ 56752 h 6565908"/>
              <a:gd name="connsiteX2" fmla="*/ 566057 w 569232"/>
              <a:gd name="connsiteY2" fmla="*/ 6565908 h 6565908"/>
              <a:gd name="connsiteX3" fmla="*/ 279768 w 569232"/>
              <a:gd name="connsiteY3" fmla="*/ 6276599 h 6565908"/>
              <a:gd name="connsiteX4" fmla="*/ 0 w 569232"/>
              <a:gd name="connsiteY4" fmla="*/ 6565908 h 6565908"/>
              <a:gd name="connsiteX5" fmla="*/ 6350 w 569232"/>
              <a:gd name="connsiteY5" fmla="*/ 45621 h 6565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232" h="6565908">
                <a:moveTo>
                  <a:pt x="6350" y="45621"/>
                </a:moveTo>
                <a:cubicBezTo>
                  <a:pt x="124127" y="31334"/>
                  <a:pt x="275242" y="-55783"/>
                  <a:pt x="569232" y="56752"/>
                </a:cubicBezTo>
                <a:cubicBezTo>
                  <a:pt x="568174" y="2226471"/>
                  <a:pt x="567115" y="4396189"/>
                  <a:pt x="566057" y="6565908"/>
                </a:cubicBezTo>
                <a:cubicBezTo>
                  <a:pt x="473887" y="6563499"/>
                  <a:pt x="371938" y="6279008"/>
                  <a:pt x="279768" y="6276599"/>
                </a:cubicBezTo>
                <a:lnTo>
                  <a:pt x="0" y="6565908"/>
                </a:lnTo>
                <a:cubicBezTo>
                  <a:pt x="2646" y="4380374"/>
                  <a:pt x="3704" y="2231155"/>
                  <a:pt x="6350" y="45621"/>
                </a:cubicBezTo>
                <a:close/>
              </a:path>
            </a:pathLst>
          </a:custGeom>
          <a:gradFill flip="none" rotWithShape="1">
            <a:gsLst>
              <a:gs pos="72000">
                <a:schemeClr val="accent1">
                  <a:lumMod val="45000"/>
                  <a:lumOff val="55000"/>
                </a:schemeClr>
              </a:gs>
              <a:gs pos="57000">
                <a:schemeClr val="accent1">
                  <a:lumMod val="20000"/>
                  <a:lumOff val="80000"/>
                </a:schemeClr>
              </a:gs>
              <a:gs pos="0">
                <a:srgbClr val="F91619"/>
              </a:gs>
              <a:gs pos="100000">
                <a:srgbClr val="FF0000"/>
              </a:gs>
              <a:gs pos="40000">
                <a:schemeClr val="accent1">
                  <a:lumMod val="40000"/>
                  <a:lumOff val="60000"/>
                </a:schemeClr>
              </a:gs>
            </a:gsLst>
            <a:lin ang="0" scaled="1"/>
            <a:tileRect/>
          </a:gradFill>
          <a:effectLst>
            <a:glow>
              <a:schemeClr val="accent1">
                <a:alpha val="41000"/>
              </a:schemeClr>
            </a:glow>
            <a:reflection endPos="65000" dist="381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Snipped 111">
            <a:extLst>
              <a:ext uri="{FF2B5EF4-FFF2-40B4-BE49-F238E27FC236}">
                <a16:creationId xmlns:a16="http://schemas.microsoft.com/office/drawing/2014/main" id="{2C7956E1-F1FF-22AE-AB2D-86302E58D3B3}"/>
              </a:ext>
            </a:extLst>
          </p:cNvPr>
          <p:cNvSpPr/>
          <p:nvPr/>
        </p:nvSpPr>
        <p:spPr>
          <a:xfrm>
            <a:off x="489097" y="159487"/>
            <a:ext cx="1084521" cy="49030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389522 w 1084521"/>
              <a:gd name="connsiteY5" fmla="*/ 440836 h 446568"/>
              <a:gd name="connsiteX6" fmla="*/ 0 w 1084521"/>
              <a:gd name="connsiteY6" fmla="*/ 446568 h 446568"/>
              <a:gd name="connsiteX7" fmla="*/ 0 w 1084521"/>
              <a:gd name="connsiteY7" fmla="*/ 446568 h 446568"/>
              <a:gd name="connsiteX8" fmla="*/ 0 w 1084521"/>
              <a:gd name="connsiteY8" fmla="*/ 74429 h 446568"/>
              <a:gd name="connsiteX9" fmla="*/ 74429 w 1084521"/>
              <a:gd name="connsiteY9" fmla="*/ 0 h 446568"/>
              <a:gd name="connsiteX0" fmla="*/ 74429 w 1084521"/>
              <a:gd name="connsiteY0" fmla="*/ 0 h 458728"/>
              <a:gd name="connsiteX1" fmla="*/ 1010092 w 1084521"/>
              <a:gd name="connsiteY1" fmla="*/ 0 h 458728"/>
              <a:gd name="connsiteX2" fmla="*/ 1084521 w 1084521"/>
              <a:gd name="connsiteY2" fmla="*/ 74429 h 458728"/>
              <a:gd name="connsiteX3" fmla="*/ 1084521 w 1084521"/>
              <a:gd name="connsiteY3" fmla="*/ 446568 h 458728"/>
              <a:gd name="connsiteX4" fmla="*/ 1084521 w 1084521"/>
              <a:gd name="connsiteY4" fmla="*/ 446568 h 458728"/>
              <a:gd name="connsiteX5" fmla="*/ 389522 w 1084521"/>
              <a:gd name="connsiteY5" fmla="*/ 440836 h 458728"/>
              <a:gd name="connsiteX6" fmla="*/ 0 w 1084521"/>
              <a:gd name="connsiteY6" fmla="*/ 446568 h 458728"/>
              <a:gd name="connsiteX7" fmla="*/ 0 w 1084521"/>
              <a:gd name="connsiteY7" fmla="*/ 446568 h 458728"/>
              <a:gd name="connsiteX8" fmla="*/ 0 w 1084521"/>
              <a:gd name="connsiteY8" fmla="*/ 74429 h 458728"/>
              <a:gd name="connsiteX9" fmla="*/ 74429 w 1084521"/>
              <a:gd name="connsiteY9" fmla="*/ 0 h 458728"/>
              <a:gd name="connsiteX0" fmla="*/ 74429 w 1084521"/>
              <a:gd name="connsiteY0" fmla="*/ 0 h 490300"/>
              <a:gd name="connsiteX1" fmla="*/ 1010092 w 1084521"/>
              <a:gd name="connsiteY1" fmla="*/ 0 h 490300"/>
              <a:gd name="connsiteX2" fmla="*/ 1084521 w 1084521"/>
              <a:gd name="connsiteY2" fmla="*/ 74429 h 490300"/>
              <a:gd name="connsiteX3" fmla="*/ 1084521 w 1084521"/>
              <a:gd name="connsiteY3" fmla="*/ 446568 h 490300"/>
              <a:gd name="connsiteX4" fmla="*/ 1076569 w 1084521"/>
              <a:gd name="connsiteY4" fmla="*/ 490300 h 490300"/>
              <a:gd name="connsiteX5" fmla="*/ 389522 w 1084521"/>
              <a:gd name="connsiteY5" fmla="*/ 440836 h 490300"/>
              <a:gd name="connsiteX6" fmla="*/ 0 w 1084521"/>
              <a:gd name="connsiteY6" fmla="*/ 446568 h 490300"/>
              <a:gd name="connsiteX7" fmla="*/ 0 w 1084521"/>
              <a:gd name="connsiteY7" fmla="*/ 446568 h 490300"/>
              <a:gd name="connsiteX8" fmla="*/ 0 w 1084521"/>
              <a:gd name="connsiteY8" fmla="*/ 74429 h 490300"/>
              <a:gd name="connsiteX9" fmla="*/ 74429 w 1084521"/>
              <a:gd name="connsiteY9" fmla="*/ 0 h 49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4521" h="49030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76569" y="490300"/>
                </a:lnTo>
                <a:cubicBezTo>
                  <a:pt x="844903" y="488389"/>
                  <a:pt x="708653" y="478528"/>
                  <a:pt x="389522" y="440836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Top Corners Snipped 112">
            <a:extLst>
              <a:ext uri="{FF2B5EF4-FFF2-40B4-BE49-F238E27FC236}">
                <a16:creationId xmlns:a16="http://schemas.microsoft.com/office/drawing/2014/main" id="{2778484F-7D75-9BCB-367E-9F43DE7F0404}"/>
              </a:ext>
            </a:extLst>
          </p:cNvPr>
          <p:cNvSpPr/>
          <p:nvPr/>
        </p:nvSpPr>
        <p:spPr>
          <a:xfrm>
            <a:off x="7797093" y="345264"/>
            <a:ext cx="1084521" cy="491959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60703"/>
              <a:gd name="connsiteX1" fmla="*/ 1010092 w 1084521"/>
              <a:gd name="connsiteY1" fmla="*/ 0 h 460703"/>
              <a:gd name="connsiteX2" fmla="*/ 1084521 w 1084521"/>
              <a:gd name="connsiteY2" fmla="*/ 74429 h 460703"/>
              <a:gd name="connsiteX3" fmla="*/ 1084521 w 1084521"/>
              <a:gd name="connsiteY3" fmla="*/ 446568 h 460703"/>
              <a:gd name="connsiteX4" fmla="*/ 1084521 w 1084521"/>
              <a:gd name="connsiteY4" fmla="*/ 446568 h 460703"/>
              <a:gd name="connsiteX5" fmla="*/ 0 w 1084521"/>
              <a:gd name="connsiteY5" fmla="*/ 446568 h 460703"/>
              <a:gd name="connsiteX6" fmla="*/ 0 w 1084521"/>
              <a:gd name="connsiteY6" fmla="*/ 446568 h 460703"/>
              <a:gd name="connsiteX7" fmla="*/ 0 w 1084521"/>
              <a:gd name="connsiteY7" fmla="*/ 74429 h 460703"/>
              <a:gd name="connsiteX8" fmla="*/ 74429 w 1084521"/>
              <a:gd name="connsiteY8" fmla="*/ 0 h 460703"/>
              <a:gd name="connsiteX0" fmla="*/ 74429 w 1084521"/>
              <a:gd name="connsiteY0" fmla="*/ 0 h 489623"/>
              <a:gd name="connsiteX1" fmla="*/ 1010092 w 1084521"/>
              <a:gd name="connsiteY1" fmla="*/ 0 h 489623"/>
              <a:gd name="connsiteX2" fmla="*/ 1084521 w 1084521"/>
              <a:gd name="connsiteY2" fmla="*/ 74429 h 489623"/>
              <a:gd name="connsiteX3" fmla="*/ 1084521 w 1084521"/>
              <a:gd name="connsiteY3" fmla="*/ 446568 h 489623"/>
              <a:gd name="connsiteX4" fmla="*/ 1084521 w 1084521"/>
              <a:gd name="connsiteY4" fmla="*/ 446568 h 489623"/>
              <a:gd name="connsiteX5" fmla="*/ 515996 w 1084521"/>
              <a:gd name="connsiteY5" fmla="*/ 489623 h 489623"/>
              <a:gd name="connsiteX6" fmla="*/ 0 w 1084521"/>
              <a:gd name="connsiteY6" fmla="*/ 446568 h 489623"/>
              <a:gd name="connsiteX7" fmla="*/ 0 w 1084521"/>
              <a:gd name="connsiteY7" fmla="*/ 446568 h 489623"/>
              <a:gd name="connsiteX8" fmla="*/ 0 w 1084521"/>
              <a:gd name="connsiteY8" fmla="*/ 74429 h 489623"/>
              <a:gd name="connsiteX9" fmla="*/ 74429 w 1084521"/>
              <a:gd name="connsiteY9" fmla="*/ 0 h 489623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515996 w 1084521"/>
              <a:gd name="connsiteY5" fmla="*/ 489623 h 491959"/>
              <a:gd name="connsiteX6" fmla="*/ 110479 w 1084521"/>
              <a:gd name="connsiteY6" fmla="*/ 485647 h 491959"/>
              <a:gd name="connsiteX7" fmla="*/ 0 w 1084521"/>
              <a:gd name="connsiteY7" fmla="*/ 446568 h 491959"/>
              <a:gd name="connsiteX8" fmla="*/ 0 w 1084521"/>
              <a:gd name="connsiteY8" fmla="*/ 446568 h 491959"/>
              <a:gd name="connsiteX9" fmla="*/ 0 w 1084521"/>
              <a:gd name="connsiteY9" fmla="*/ 74429 h 491959"/>
              <a:gd name="connsiteX10" fmla="*/ 74429 w 1084521"/>
              <a:gd name="connsiteY10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46568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110479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  <a:gd name="connsiteX0" fmla="*/ 74429 w 1084521"/>
              <a:gd name="connsiteY0" fmla="*/ 0 h 491959"/>
              <a:gd name="connsiteX1" fmla="*/ 1010092 w 1084521"/>
              <a:gd name="connsiteY1" fmla="*/ 0 h 491959"/>
              <a:gd name="connsiteX2" fmla="*/ 1084521 w 1084521"/>
              <a:gd name="connsiteY2" fmla="*/ 74429 h 491959"/>
              <a:gd name="connsiteX3" fmla="*/ 1084521 w 1084521"/>
              <a:gd name="connsiteY3" fmla="*/ 446568 h 491959"/>
              <a:gd name="connsiteX4" fmla="*/ 1084521 w 1084521"/>
              <a:gd name="connsiteY4" fmla="*/ 446568 h 491959"/>
              <a:gd name="connsiteX5" fmla="*/ 985123 w 1084521"/>
              <a:gd name="connsiteY5" fmla="*/ 461793 h 491959"/>
              <a:gd name="connsiteX6" fmla="*/ 515996 w 1084521"/>
              <a:gd name="connsiteY6" fmla="*/ 489623 h 491959"/>
              <a:gd name="connsiteX7" fmla="*/ 98552 w 1084521"/>
              <a:gd name="connsiteY7" fmla="*/ 485647 h 491959"/>
              <a:gd name="connsiteX8" fmla="*/ 0 w 1084521"/>
              <a:gd name="connsiteY8" fmla="*/ 446568 h 491959"/>
              <a:gd name="connsiteX9" fmla="*/ 0 w 1084521"/>
              <a:gd name="connsiteY9" fmla="*/ 486325 h 491959"/>
              <a:gd name="connsiteX10" fmla="*/ 0 w 1084521"/>
              <a:gd name="connsiteY10" fmla="*/ 74429 h 491959"/>
              <a:gd name="connsiteX11" fmla="*/ 74429 w 1084521"/>
              <a:gd name="connsiteY11" fmla="*/ 0 h 49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491959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1026210" y="449768"/>
                  <a:pt x="1079877" y="454617"/>
                  <a:pt x="985123" y="461793"/>
                </a:cubicBezTo>
                <a:cubicBezTo>
                  <a:pt x="890369" y="468969"/>
                  <a:pt x="620026" y="486310"/>
                  <a:pt x="515996" y="489623"/>
                </a:cubicBezTo>
                <a:cubicBezTo>
                  <a:pt x="372871" y="493486"/>
                  <a:pt x="184551" y="492823"/>
                  <a:pt x="98552" y="485647"/>
                </a:cubicBezTo>
                <a:cubicBezTo>
                  <a:pt x="12553" y="478471"/>
                  <a:pt x="13776" y="470310"/>
                  <a:pt x="0" y="446568"/>
                </a:cubicBezTo>
                <a:lnTo>
                  <a:pt x="0" y="486325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Top Corners Snipped 113">
            <a:extLst>
              <a:ext uri="{FF2B5EF4-FFF2-40B4-BE49-F238E27FC236}">
                <a16:creationId xmlns:a16="http://schemas.microsoft.com/office/drawing/2014/main" id="{F28B28CC-3C55-B42E-98E3-F329F71E9DAF}"/>
              </a:ext>
            </a:extLst>
          </p:cNvPr>
          <p:cNvSpPr/>
          <p:nvPr/>
        </p:nvSpPr>
        <p:spPr>
          <a:xfrm>
            <a:off x="4202144" y="333338"/>
            <a:ext cx="1052274" cy="498252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34640 h 446568"/>
              <a:gd name="connsiteX4" fmla="*/ 1072593 w 1084521"/>
              <a:gd name="connsiteY4" fmla="*/ 446568 h 446568"/>
              <a:gd name="connsiteX5" fmla="*/ 11928 w 1084521"/>
              <a:gd name="connsiteY5" fmla="*/ 446568 h 446568"/>
              <a:gd name="connsiteX6" fmla="*/ 0 w 1084521"/>
              <a:gd name="connsiteY6" fmla="*/ 434640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1928 w 1084521"/>
              <a:gd name="connsiteY5" fmla="*/ 446568 h 510178"/>
              <a:gd name="connsiteX6" fmla="*/ 3975 w 1084521"/>
              <a:gd name="connsiteY6" fmla="*/ 510178 h 510178"/>
              <a:gd name="connsiteX7" fmla="*/ 0 w 1084521"/>
              <a:gd name="connsiteY7" fmla="*/ 74429 h 510178"/>
              <a:gd name="connsiteX8" fmla="*/ 74429 w 1084521"/>
              <a:gd name="connsiteY8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1928 w 1084521"/>
              <a:gd name="connsiteY6" fmla="*/ 446568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5646 h 510178"/>
              <a:gd name="connsiteX6" fmla="*/ 19880 w 1084521"/>
              <a:gd name="connsiteY6" fmla="*/ 486325 h 510178"/>
              <a:gd name="connsiteX7" fmla="*/ 3975 w 1084521"/>
              <a:gd name="connsiteY7" fmla="*/ 510178 h 510178"/>
              <a:gd name="connsiteX8" fmla="*/ 0 w 1084521"/>
              <a:gd name="connsiteY8" fmla="*/ 74429 h 510178"/>
              <a:gd name="connsiteX9" fmla="*/ 74429 w 1084521"/>
              <a:gd name="connsiteY9" fmla="*/ 0 h 510178"/>
              <a:gd name="connsiteX0" fmla="*/ 74429 w 1084521"/>
              <a:gd name="connsiteY0" fmla="*/ 0 h 510178"/>
              <a:gd name="connsiteX1" fmla="*/ 1010092 w 1084521"/>
              <a:gd name="connsiteY1" fmla="*/ 0 h 510178"/>
              <a:gd name="connsiteX2" fmla="*/ 1084521 w 1084521"/>
              <a:gd name="connsiteY2" fmla="*/ 74429 h 510178"/>
              <a:gd name="connsiteX3" fmla="*/ 1084521 w 1084521"/>
              <a:gd name="connsiteY3" fmla="*/ 434640 h 510178"/>
              <a:gd name="connsiteX4" fmla="*/ 1072593 w 1084521"/>
              <a:gd name="connsiteY4" fmla="*/ 446568 h 510178"/>
              <a:gd name="connsiteX5" fmla="*/ 187418 w 1084521"/>
              <a:gd name="connsiteY5" fmla="*/ 489622 h 510178"/>
              <a:gd name="connsiteX6" fmla="*/ 187418 w 1084521"/>
              <a:gd name="connsiteY6" fmla="*/ 485646 h 510178"/>
              <a:gd name="connsiteX7" fmla="*/ 19880 w 1084521"/>
              <a:gd name="connsiteY7" fmla="*/ 486325 h 510178"/>
              <a:gd name="connsiteX8" fmla="*/ 3975 w 1084521"/>
              <a:gd name="connsiteY8" fmla="*/ 510178 h 510178"/>
              <a:gd name="connsiteX9" fmla="*/ 0 w 1084521"/>
              <a:gd name="connsiteY9" fmla="*/ 74429 h 510178"/>
              <a:gd name="connsiteX10" fmla="*/ 74429 w 1084521"/>
              <a:gd name="connsiteY10" fmla="*/ 0 h 510178"/>
              <a:gd name="connsiteX0" fmla="*/ 74429 w 1084521"/>
              <a:gd name="connsiteY0" fmla="*/ 0 h 491381"/>
              <a:gd name="connsiteX1" fmla="*/ 1010092 w 1084521"/>
              <a:gd name="connsiteY1" fmla="*/ 0 h 491381"/>
              <a:gd name="connsiteX2" fmla="*/ 1084521 w 1084521"/>
              <a:gd name="connsiteY2" fmla="*/ 74429 h 491381"/>
              <a:gd name="connsiteX3" fmla="*/ 1084521 w 1084521"/>
              <a:gd name="connsiteY3" fmla="*/ 434640 h 491381"/>
              <a:gd name="connsiteX4" fmla="*/ 1072593 w 1084521"/>
              <a:gd name="connsiteY4" fmla="*/ 446568 h 491381"/>
              <a:gd name="connsiteX5" fmla="*/ 187418 w 1084521"/>
              <a:gd name="connsiteY5" fmla="*/ 489622 h 491381"/>
              <a:gd name="connsiteX6" fmla="*/ 187418 w 1084521"/>
              <a:gd name="connsiteY6" fmla="*/ 485646 h 491381"/>
              <a:gd name="connsiteX7" fmla="*/ 19880 w 1084521"/>
              <a:gd name="connsiteY7" fmla="*/ 486325 h 491381"/>
              <a:gd name="connsiteX8" fmla="*/ 20366 w 1084521"/>
              <a:gd name="connsiteY8" fmla="*/ 482349 h 491381"/>
              <a:gd name="connsiteX9" fmla="*/ 0 w 1084521"/>
              <a:gd name="connsiteY9" fmla="*/ 74429 h 491381"/>
              <a:gd name="connsiteX10" fmla="*/ 74429 w 1084521"/>
              <a:gd name="connsiteY10" fmla="*/ 0 h 491381"/>
              <a:gd name="connsiteX0" fmla="*/ 74553 w 1084645"/>
              <a:gd name="connsiteY0" fmla="*/ 0 h 491381"/>
              <a:gd name="connsiteX1" fmla="*/ 1010216 w 1084645"/>
              <a:gd name="connsiteY1" fmla="*/ 0 h 491381"/>
              <a:gd name="connsiteX2" fmla="*/ 1084645 w 1084645"/>
              <a:gd name="connsiteY2" fmla="*/ 74429 h 491381"/>
              <a:gd name="connsiteX3" fmla="*/ 1084645 w 1084645"/>
              <a:gd name="connsiteY3" fmla="*/ 434640 h 491381"/>
              <a:gd name="connsiteX4" fmla="*/ 1072717 w 1084645"/>
              <a:gd name="connsiteY4" fmla="*/ 446568 h 491381"/>
              <a:gd name="connsiteX5" fmla="*/ 187542 w 1084645"/>
              <a:gd name="connsiteY5" fmla="*/ 489622 h 491381"/>
              <a:gd name="connsiteX6" fmla="*/ 187542 w 1084645"/>
              <a:gd name="connsiteY6" fmla="*/ 485646 h 491381"/>
              <a:gd name="connsiteX7" fmla="*/ 20004 w 1084645"/>
              <a:gd name="connsiteY7" fmla="*/ 486325 h 491381"/>
              <a:gd name="connsiteX8" fmla="*/ 0 w 1084645"/>
              <a:gd name="connsiteY8" fmla="*/ 482349 h 491381"/>
              <a:gd name="connsiteX9" fmla="*/ 124 w 1084645"/>
              <a:gd name="connsiteY9" fmla="*/ 74429 h 491381"/>
              <a:gd name="connsiteX10" fmla="*/ 74553 w 1084645"/>
              <a:gd name="connsiteY10" fmla="*/ 0 h 491381"/>
              <a:gd name="connsiteX0" fmla="*/ 74553 w 1084645"/>
              <a:gd name="connsiteY0" fmla="*/ 0 h 498252"/>
              <a:gd name="connsiteX1" fmla="*/ 1010216 w 1084645"/>
              <a:gd name="connsiteY1" fmla="*/ 0 h 498252"/>
              <a:gd name="connsiteX2" fmla="*/ 1084645 w 1084645"/>
              <a:gd name="connsiteY2" fmla="*/ 74429 h 498252"/>
              <a:gd name="connsiteX3" fmla="*/ 1084645 w 1084645"/>
              <a:gd name="connsiteY3" fmla="*/ 434640 h 498252"/>
              <a:gd name="connsiteX4" fmla="*/ 1072717 w 1084645"/>
              <a:gd name="connsiteY4" fmla="*/ 446568 h 498252"/>
              <a:gd name="connsiteX5" fmla="*/ 187542 w 1084645"/>
              <a:gd name="connsiteY5" fmla="*/ 489622 h 498252"/>
              <a:gd name="connsiteX6" fmla="*/ 187542 w 1084645"/>
              <a:gd name="connsiteY6" fmla="*/ 485646 h 498252"/>
              <a:gd name="connsiteX7" fmla="*/ 28200 w 1084645"/>
              <a:gd name="connsiteY7" fmla="*/ 498252 h 498252"/>
              <a:gd name="connsiteX8" fmla="*/ 0 w 1084645"/>
              <a:gd name="connsiteY8" fmla="*/ 482349 h 498252"/>
              <a:gd name="connsiteX9" fmla="*/ 124 w 1084645"/>
              <a:gd name="connsiteY9" fmla="*/ 74429 h 498252"/>
              <a:gd name="connsiteX10" fmla="*/ 74553 w 1084645"/>
              <a:gd name="connsiteY10" fmla="*/ 0 h 498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4645" h="498252">
                <a:moveTo>
                  <a:pt x="74553" y="0"/>
                </a:moveTo>
                <a:lnTo>
                  <a:pt x="1010216" y="0"/>
                </a:lnTo>
                <a:lnTo>
                  <a:pt x="1084645" y="74429"/>
                </a:lnTo>
                <a:lnTo>
                  <a:pt x="1084645" y="434640"/>
                </a:lnTo>
                <a:lnTo>
                  <a:pt x="1072717" y="446568"/>
                </a:lnTo>
                <a:cubicBezTo>
                  <a:pt x="986810" y="451756"/>
                  <a:pt x="335071" y="483109"/>
                  <a:pt x="187542" y="489622"/>
                </a:cubicBezTo>
                <a:cubicBezTo>
                  <a:pt x="40013" y="496135"/>
                  <a:pt x="279075" y="482220"/>
                  <a:pt x="187542" y="485646"/>
                </a:cubicBezTo>
                <a:cubicBezTo>
                  <a:pt x="96009" y="489072"/>
                  <a:pt x="50823" y="491513"/>
                  <a:pt x="28200" y="498252"/>
                </a:cubicBezTo>
                <a:lnTo>
                  <a:pt x="0" y="482349"/>
                </a:lnTo>
                <a:cubicBezTo>
                  <a:pt x="41" y="346376"/>
                  <a:pt x="83" y="210402"/>
                  <a:pt x="124" y="74429"/>
                </a:cubicBezTo>
                <a:lnTo>
                  <a:pt x="74553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Top Corners Snipped 114">
            <a:extLst>
              <a:ext uri="{FF2B5EF4-FFF2-40B4-BE49-F238E27FC236}">
                <a16:creationId xmlns:a16="http://schemas.microsoft.com/office/drawing/2014/main" id="{C6FFFCEB-75C7-6EBE-4890-090A1040C8D7}"/>
              </a:ext>
            </a:extLst>
          </p:cNvPr>
          <p:cNvSpPr/>
          <p:nvPr/>
        </p:nvSpPr>
        <p:spPr>
          <a:xfrm>
            <a:off x="2179170" y="249866"/>
            <a:ext cx="1097814" cy="550170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0 w 1084521"/>
              <a:gd name="connsiteY6" fmla="*/ 446568 h 517436"/>
              <a:gd name="connsiteX7" fmla="*/ 0 w 1084521"/>
              <a:gd name="connsiteY7" fmla="*/ 446568 h 517436"/>
              <a:gd name="connsiteX8" fmla="*/ 0 w 1084521"/>
              <a:gd name="connsiteY8" fmla="*/ 74429 h 517436"/>
              <a:gd name="connsiteX9" fmla="*/ 74429 w 1084521"/>
              <a:gd name="connsiteY9" fmla="*/ 0 h 517436"/>
              <a:gd name="connsiteX0" fmla="*/ 74429 w 1084521"/>
              <a:gd name="connsiteY0" fmla="*/ 0 h 517436"/>
              <a:gd name="connsiteX1" fmla="*/ 1010092 w 1084521"/>
              <a:gd name="connsiteY1" fmla="*/ 0 h 517436"/>
              <a:gd name="connsiteX2" fmla="*/ 1084521 w 1084521"/>
              <a:gd name="connsiteY2" fmla="*/ 74429 h 517436"/>
              <a:gd name="connsiteX3" fmla="*/ 1084521 w 1084521"/>
              <a:gd name="connsiteY3" fmla="*/ 446568 h 517436"/>
              <a:gd name="connsiteX4" fmla="*/ 1084521 w 1084521"/>
              <a:gd name="connsiteY4" fmla="*/ 446568 h 517436"/>
              <a:gd name="connsiteX5" fmla="*/ 564031 w 1084521"/>
              <a:gd name="connsiteY5" fmla="*/ 517436 h 517436"/>
              <a:gd name="connsiteX6" fmla="*/ 27318 w 1084521"/>
              <a:gd name="connsiteY6" fmla="*/ 457801 h 517436"/>
              <a:gd name="connsiteX7" fmla="*/ 0 w 1084521"/>
              <a:gd name="connsiteY7" fmla="*/ 446568 h 517436"/>
              <a:gd name="connsiteX8" fmla="*/ 0 w 1084521"/>
              <a:gd name="connsiteY8" fmla="*/ 446568 h 517436"/>
              <a:gd name="connsiteX9" fmla="*/ 0 w 1084521"/>
              <a:gd name="connsiteY9" fmla="*/ 74429 h 517436"/>
              <a:gd name="connsiteX10" fmla="*/ 74429 w 1084521"/>
              <a:gd name="connsiteY10" fmla="*/ 0 h 517436"/>
              <a:gd name="connsiteX0" fmla="*/ 74429 w 1084521"/>
              <a:gd name="connsiteY0" fmla="*/ 0 h 532722"/>
              <a:gd name="connsiteX1" fmla="*/ 1010092 w 1084521"/>
              <a:gd name="connsiteY1" fmla="*/ 0 h 532722"/>
              <a:gd name="connsiteX2" fmla="*/ 1084521 w 1084521"/>
              <a:gd name="connsiteY2" fmla="*/ 74429 h 532722"/>
              <a:gd name="connsiteX3" fmla="*/ 1084521 w 1084521"/>
              <a:gd name="connsiteY3" fmla="*/ 446568 h 532722"/>
              <a:gd name="connsiteX4" fmla="*/ 1084521 w 1084521"/>
              <a:gd name="connsiteY4" fmla="*/ 446568 h 532722"/>
              <a:gd name="connsiteX5" fmla="*/ 937742 w 1084521"/>
              <a:gd name="connsiteY5" fmla="*/ 529363 h 532722"/>
              <a:gd name="connsiteX6" fmla="*/ 564031 w 1084521"/>
              <a:gd name="connsiteY6" fmla="*/ 517436 h 532722"/>
              <a:gd name="connsiteX7" fmla="*/ 27318 w 1084521"/>
              <a:gd name="connsiteY7" fmla="*/ 457801 h 532722"/>
              <a:gd name="connsiteX8" fmla="*/ 0 w 1084521"/>
              <a:gd name="connsiteY8" fmla="*/ 446568 h 532722"/>
              <a:gd name="connsiteX9" fmla="*/ 0 w 1084521"/>
              <a:gd name="connsiteY9" fmla="*/ 446568 h 532722"/>
              <a:gd name="connsiteX10" fmla="*/ 0 w 1084521"/>
              <a:gd name="connsiteY10" fmla="*/ 74429 h 532722"/>
              <a:gd name="connsiteX11" fmla="*/ 74429 w 1084521"/>
              <a:gd name="connsiteY11" fmla="*/ 0 h 532722"/>
              <a:gd name="connsiteX0" fmla="*/ 74429 w 1092472"/>
              <a:gd name="connsiteY0" fmla="*/ 0 h 550067"/>
              <a:gd name="connsiteX1" fmla="*/ 1010092 w 1092472"/>
              <a:gd name="connsiteY1" fmla="*/ 0 h 550067"/>
              <a:gd name="connsiteX2" fmla="*/ 1084521 w 1092472"/>
              <a:gd name="connsiteY2" fmla="*/ 74429 h 550067"/>
              <a:gd name="connsiteX3" fmla="*/ 1084521 w 1092472"/>
              <a:gd name="connsiteY3" fmla="*/ 446568 h 550067"/>
              <a:gd name="connsiteX4" fmla="*/ 1092472 w 1092472"/>
              <a:gd name="connsiteY4" fmla="*/ 549935 h 550067"/>
              <a:gd name="connsiteX5" fmla="*/ 937742 w 1092472"/>
              <a:gd name="connsiteY5" fmla="*/ 529363 h 550067"/>
              <a:gd name="connsiteX6" fmla="*/ 564031 w 1092472"/>
              <a:gd name="connsiteY6" fmla="*/ 517436 h 550067"/>
              <a:gd name="connsiteX7" fmla="*/ 27318 w 1092472"/>
              <a:gd name="connsiteY7" fmla="*/ 457801 h 550067"/>
              <a:gd name="connsiteX8" fmla="*/ 0 w 1092472"/>
              <a:gd name="connsiteY8" fmla="*/ 446568 h 550067"/>
              <a:gd name="connsiteX9" fmla="*/ 0 w 1092472"/>
              <a:gd name="connsiteY9" fmla="*/ 446568 h 550067"/>
              <a:gd name="connsiteX10" fmla="*/ 0 w 1092472"/>
              <a:gd name="connsiteY10" fmla="*/ 74429 h 550067"/>
              <a:gd name="connsiteX11" fmla="*/ 74429 w 1092472"/>
              <a:gd name="connsiteY11" fmla="*/ 0 h 550067"/>
              <a:gd name="connsiteX0" fmla="*/ 74429 w 1097814"/>
              <a:gd name="connsiteY0" fmla="*/ 0 h 550170"/>
              <a:gd name="connsiteX1" fmla="*/ 1010092 w 1097814"/>
              <a:gd name="connsiteY1" fmla="*/ 0 h 550170"/>
              <a:gd name="connsiteX2" fmla="*/ 1084521 w 1097814"/>
              <a:gd name="connsiteY2" fmla="*/ 74429 h 550170"/>
              <a:gd name="connsiteX3" fmla="*/ 1084521 w 1097814"/>
              <a:gd name="connsiteY3" fmla="*/ 446568 h 550170"/>
              <a:gd name="connsiteX4" fmla="*/ 1092472 w 1097814"/>
              <a:gd name="connsiteY4" fmla="*/ 549935 h 550170"/>
              <a:gd name="connsiteX5" fmla="*/ 1057012 w 1097814"/>
              <a:gd name="connsiteY5" fmla="*/ 545265 h 550170"/>
              <a:gd name="connsiteX6" fmla="*/ 564031 w 1097814"/>
              <a:gd name="connsiteY6" fmla="*/ 517436 h 550170"/>
              <a:gd name="connsiteX7" fmla="*/ 27318 w 1097814"/>
              <a:gd name="connsiteY7" fmla="*/ 457801 h 550170"/>
              <a:gd name="connsiteX8" fmla="*/ 0 w 1097814"/>
              <a:gd name="connsiteY8" fmla="*/ 446568 h 550170"/>
              <a:gd name="connsiteX9" fmla="*/ 0 w 1097814"/>
              <a:gd name="connsiteY9" fmla="*/ 446568 h 550170"/>
              <a:gd name="connsiteX10" fmla="*/ 0 w 1097814"/>
              <a:gd name="connsiteY10" fmla="*/ 74429 h 550170"/>
              <a:gd name="connsiteX11" fmla="*/ 74429 w 1097814"/>
              <a:gd name="connsiteY11" fmla="*/ 0 h 55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7814" h="550170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92472" y="549935"/>
                </a:lnTo>
                <a:cubicBezTo>
                  <a:pt x="1060058" y="552470"/>
                  <a:pt x="1143760" y="533454"/>
                  <a:pt x="1057012" y="545265"/>
                </a:cubicBezTo>
                <a:cubicBezTo>
                  <a:pt x="970264" y="557076"/>
                  <a:pt x="707817" y="518099"/>
                  <a:pt x="564031" y="517436"/>
                </a:cubicBezTo>
                <a:cubicBezTo>
                  <a:pt x="447412" y="498883"/>
                  <a:pt x="143937" y="476354"/>
                  <a:pt x="27318" y="457801"/>
                </a:cubicBezTo>
                <a:lnTo>
                  <a:pt x="0" y="446568"/>
                </a:ln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Top Corners Snipped 115">
            <a:extLst>
              <a:ext uri="{FF2B5EF4-FFF2-40B4-BE49-F238E27FC236}">
                <a16:creationId xmlns:a16="http://schemas.microsoft.com/office/drawing/2014/main" id="{EDEB7596-4CEA-A718-1FE4-68D8F8FE0093}"/>
              </a:ext>
            </a:extLst>
          </p:cNvPr>
          <p:cNvSpPr/>
          <p:nvPr/>
        </p:nvSpPr>
        <p:spPr>
          <a:xfrm>
            <a:off x="10179603" y="176777"/>
            <a:ext cx="1084521" cy="516514"/>
          </a:xfrm>
          <a:custGeom>
            <a:avLst/>
            <a:gdLst>
              <a:gd name="connsiteX0" fmla="*/ 74429 w 1084521"/>
              <a:gd name="connsiteY0" fmla="*/ 0 h 446568"/>
              <a:gd name="connsiteX1" fmla="*/ 1010092 w 1084521"/>
              <a:gd name="connsiteY1" fmla="*/ 0 h 446568"/>
              <a:gd name="connsiteX2" fmla="*/ 1084521 w 1084521"/>
              <a:gd name="connsiteY2" fmla="*/ 74429 h 446568"/>
              <a:gd name="connsiteX3" fmla="*/ 1084521 w 1084521"/>
              <a:gd name="connsiteY3" fmla="*/ 446568 h 446568"/>
              <a:gd name="connsiteX4" fmla="*/ 1084521 w 1084521"/>
              <a:gd name="connsiteY4" fmla="*/ 446568 h 446568"/>
              <a:gd name="connsiteX5" fmla="*/ 0 w 1084521"/>
              <a:gd name="connsiteY5" fmla="*/ 446568 h 446568"/>
              <a:gd name="connsiteX6" fmla="*/ 0 w 1084521"/>
              <a:gd name="connsiteY6" fmla="*/ 446568 h 446568"/>
              <a:gd name="connsiteX7" fmla="*/ 0 w 1084521"/>
              <a:gd name="connsiteY7" fmla="*/ 74429 h 446568"/>
              <a:gd name="connsiteX8" fmla="*/ 74429 w 1084521"/>
              <a:gd name="connsiteY8" fmla="*/ 0 h 446568"/>
              <a:gd name="connsiteX0" fmla="*/ 74429 w 1084521"/>
              <a:gd name="connsiteY0" fmla="*/ 0 h 471284"/>
              <a:gd name="connsiteX1" fmla="*/ 1010092 w 1084521"/>
              <a:gd name="connsiteY1" fmla="*/ 0 h 471284"/>
              <a:gd name="connsiteX2" fmla="*/ 1084521 w 1084521"/>
              <a:gd name="connsiteY2" fmla="*/ 74429 h 471284"/>
              <a:gd name="connsiteX3" fmla="*/ 1084521 w 1084521"/>
              <a:gd name="connsiteY3" fmla="*/ 446568 h 471284"/>
              <a:gd name="connsiteX4" fmla="*/ 1084521 w 1084521"/>
              <a:gd name="connsiteY4" fmla="*/ 446568 h 471284"/>
              <a:gd name="connsiteX5" fmla="*/ 431413 w 1084521"/>
              <a:gd name="connsiteY5" fmla="*/ 471255 h 471284"/>
              <a:gd name="connsiteX6" fmla="*/ 0 w 1084521"/>
              <a:gd name="connsiteY6" fmla="*/ 446568 h 471284"/>
              <a:gd name="connsiteX7" fmla="*/ 0 w 1084521"/>
              <a:gd name="connsiteY7" fmla="*/ 446568 h 471284"/>
              <a:gd name="connsiteX8" fmla="*/ 0 w 1084521"/>
              <a:gd name="connsiteY8" fmla="*/ 74429 h 471284"/>
              <a:gd name="connsiteX9" fmla="*/ 74429 w 1084521"/>
              <a:gd name="connsiteY9" fmla="*/ 0 h 471284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5157"/>
              <a:gd name="connsiteX1" fmla="*/ 1010092 w 1084521"/>
              <a:gd name="connsiteY1" fmla="*/ 0 h 495157"/>
              <a:gd name="connsiteX2" fmla="*/ 1084521 w 1084521"/>
              <a:gd name="connsiteY2" fmla="*/ 74429 h 495157"/>
              <a:gd name="connsiteX3" fmla="*/ 1084521 w 1084521"/>
              <a:gd name="connsiteY3" fmla="*/ 446568 h 495157"/>
              <a:gd name="connsiteX4" fmla="*/ 1084521 w 1084521"/>
              <a:gd name="connsiteY4" fmla="*/ 446568 h 495157"/>
              <a:gd name="connsiteX5" fmla="*/ 431413 w 1084521"/>
              <a:gd name="connsiteY5" fmla="*/ 471255 h 495157"/>
              <a:gd name="connsiteX6" fmla="*/ 212752 w 1084521"/>
              <a:gd name="connsiteY6" fmla="*/ 495109 h 495157"/>
              <a:gd name="connsiteX7" fmla="*/ 0 w 1084521"/>
              <a:gd name="connsiteY7" fmla="*/ 446568 h 495157"/>
              <a:gd name="connsiteX8" fmla="*/ 0 w 1084521"/>
              <a:gd name="connsiteY8" fmla="*/ 446568 h 495157"/>
              <a:gd name="connsiteX9" fmla="*/ 0 w 1084521"/>
              <a:gd name="connsiteY9" fmla="*/ 74429 h 495157"/>
              <a:gd name="connsiteX10" fmla="*/ 74429 w 1084521"/>
              <a:gd name="connsiteY10" fmla="*/ 0 h 495157"/>
              <a:gd name="connsiteX0" fmla="*/ 74429 w 1084521"/>
              <a:gd name="connsiteY0" fmla="*/ 0 h 496666"/>
              <a:gd name="connsiteX1" fmla="*/ 1010092 w 1084521"/>
              <a:gd name="connsiteY1" fmla="*/ 0 h 496666"/>
              <a:gd name="connsiteX2" fmla="*/ 1084521 w 1084521"/>
              <a:gd name="connsiteY2" fmla="*/ 74429 h 496666"/>
              <a:gd name="connsiteX3" fmla="*/ 1084521 w 1084521"/>
              <a:gd name="connsiteY3" fmla="*/ 446568 h 496666"/>
              <a:gd name="connsiteX4" fmla="*/ 1084521 w 1084521"/>
              <a:gd name="connsiteY4" fmla="*/ 446568 h 496666"/>
              <a:gd name="connsiteX5" fmla="*/ 431413 w 1084521"/>
              <a:gd name="connsiteY5" fmla="*/ 471255 h 496666"/>
              <a:gd name="connsiteX6" fmla="*/ 212752 w 1084521"/>
              <a:gd name="connsiteY6" fmla="*/ 495109 h 496666"/>
              <a:gd name="connsiteX7" fmla="*/ 105409 w 1084521"/>
              <a:gd name="connsiteY7" fmla="*/ 491134 h 496666"/>
              <a:gd name="connsiteX8" fmla="*/ 0 w 1084521"/>
              <a:gd name="connsiteY8" fmla="*/ 446568 h 496666"/>
              <a:gd name="connsiteX9" fmla="*/ 0 w 1084521"/>
              <a:gd name="connsiteY9" fmla="*/ 446568 h 496666"/>
              <a:gd name="connsiteX10" fmla="*/ 0 w 1084521"/>
              <a:gd name="connsiteY10" fmla="*/ 74429 h 496666"/>
              <a:gd name="connsiteX11" fmla="*/ 74429 w 1084521"/>
              <a:gd name="connsiteY11" fmla="*/ 0 h 496666"/>
              <a:gd name="connsiteX0" fmla="*/ 74429 w 1084521"/>
              <a:gd name="connsiteY0" fmla="*/ 0 h 516514"/>
              <a:gd name="connsiteX1" fmla="*/ 1010092 w 1084521"/>
              <a:gd name="connsiteY1" fmla="*/ 0 h 516514"/>
              <a:gd name="connsiteX2" fmla="*/ 1084521 w 1084521"/>
              <a:gd name="connsiteY2" fmla="*/ 74429 h 516514"/>
              <a:gd name="connsiteX3" fmla="*/ 1084521 w 1084521"/>
              <a:gd name="connsiteY3" fmla="*/ 446568 h 516514"/>
              <a:gd name="connsiteX4" fmla="*/ 1084521 w 1084521"/>
              <a:gd name="connsiteY4" fmla="*/ 446568 h 516514"/>
              <a:gd name="connsiteX5" fmla="*/ 431413 w 1084521"/>
              <a:gd name="connsiteY5" fmla="*/ 471255 h 516514"/>
              <a:gd name="connsiteX6" fmla="*/ 212752 w 1084521"/>
              <a:gd name="connsiteY6" fmla="*/ 495109 h 516514"/>
              <a:gd name="connsiteX7" fmla="*/ 33847 w 1084521"/>
              <a:gd name="connsiteY7" fmla="*/ 514988 h 516514"/>
              <a:gd name="connsiteX8" fmla="*/ 0 w 1084521"/>
              <a:gd name="connsiteY8" fmla="*/ 446568 h 516514"/>
              <a:gd name="connsiteX9" fmla="*/ 0 w 1084521"/>
              <a:gd name="connsiteY9" fmla="*/ 446568 h 516514"/>
              <a:gd name="connsiteX10" fmla="*/ 0 w 1084521"/>
              <a:gd name="connsiteY10" fmla="*/ 74429 h 516514"/>
              <a:gd name="connsiteX11" fmla="*/ 74429 w 1084521"/>
              <a:gd name="connsiteY11" fmla="*/ 0 h 51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4521" h="516514">
                <a:moveTo>
                  <a:pt x="74429" y="0"/>
                </a:moveTo>
                <a:lnTo>
                  <a:pt x="1010092" y="0"/>
                </a:lnTo>
                <a:lnTo>
                  <a:pt x="1084521" y="74429"/>
                </a:lnTo>
                <a:lnTo>
                  <a:pt x="1084521" y="446568"/>
                </a:lnTo>
                <a:lnTo>
                  <a:pt x="1084521" y="446568"/>
                </a:lnTo>
                <a:cubicBezTo>
                  <a:pt x="880070" y="445521"/>
                  <a:pt x="635864" y="472302"/>
                  <a:pt x="431413" y="471255"/>
                </a:cubicBezTo>
                <a:cubicBezTo>
                  <a:pt x="410209" y="469930"/>
                  <a:pt x="233956" y="496434"/>
                  <a:pt x="212752" y="495109"/>
                </a:cubicBezTo>
                <a:cubicBezTo>
                  <a:pt x="156430" y="496434"/>
                  <a:pt x="69306" y="523078"/>
                  <a:pt x="33847" y="514988"/>
                </a:cubicBezTo>
                <a:cubicBezTo>
                  <a:pt x="-1612" y="506898"/>
                  <a:pt x="15580" y="452008"/>
                  <a:pt x="0" y="446568"/>
                </a:cubicBezTo>
                <a:lnTo>
                  <a:pt x="0" y="446568"/>
                </a:lnTo>
                <a:lnTo>
                  <a:pt x="0" y="74429"/>
                </a:lnTo>
                <a:lnTo>
                  <a:pt x="74429" y="0"/>
                </a:ln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39683-E53F-7C24-F0A5-2957112A9854}"/>
              </a:ext>
            </a:extLst>
          </p:cNvPr>
          <p:cNvSpPr txBox="1"/>
          <p:nvPr/>
        </p:nvSpPr>
        <p:spPr>
          <a:xfrm>
            <a:off x="664138" y="995344"/>
            <a:ext cx="12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Kesimpulan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96EE-0BD0-F3F9-9D8E-A2A0CAAF6B85}"/>
              </a:ext>
            </a:extLst>
          </p:cNvPr>
          <p:cNvSpPr txBox="1"/>
          <p:nvPr/>
        </p:nvSpPr>
        <p:spPr>
          <a:xfrm>
            <a:off x="368300" y="19939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9C541-2830-0D5E-F598-10D907F246DC}"/>
              </a:ext>
            </a:extLst>
          </p:cNvPr>
          <p:cNvSpPr txBox="1"/>
          <p:nvPr/>
        </p:nvSpPr>
        <p:spPr>
          <a:xfrm>
            <a:off x="219075" y="1614835"/>
            <a:ext cx="5035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diimplementasikan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 dan </a:t>
            </a:r>
            <a:r>
              <a:rPr lang="en-US" dirty="0" err="1"/>
              <a:t>pustaka-pustaka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dan PIL.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62551-3891-2FE3-D98C-BF1D38C63C95}"/>
              </a:ext>
            </a:extLst>
          </p:cNvPr>
          <p:cNvSpPr txBox="1"/>
          <p:nvPr/>
        </p:nvSpPr>
        <p:spPr>
          <a:xfrm>
            <a:off x="836059" y="2787421"/>
            <a:ext cx="4973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dasar-dasar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digital.</a:t>
            </a:r>
          </a:p>
        </p:txBody>
      </p:sp>
    </p:spTree>
    <p:extLst>
      <p:ext uri="{BB962C8B-B14F-4D97-AF65-F5344CB8AC3E}">
        <p14:creationId xmlns:p14="http://schemas.microsoft.com/office/powerpoint/2010/main" val="2424156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330</Words>
  <Application>Microsoft Office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binsarrigo yogapakpahan</dc:creator>
  <cp:lastModifiedBy>binsarrigo yogapakpahan</cp:lastModifiedBy>
  <cp:revision>11</cp:revision>
  <dcterms:created xsi:type="dcterms:W3CDTF">2024-04-22T16:19:19Z</dcterms:created>
  <dcterms:modified xsi:type="dcterms:W3CDTF">2024-05-30T17:15:12Z</dcterms:modified>
</cp:coreProperties>
</file>