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  <p:sldMasterId id="2147483700" r:id="rId3"/>
    <p:sldMasterId id="2147483713" r:id="rId4"/>
  </p:sldMasterIdLst>
  <p:notesMasterIdLst>
    <p:notesMasterId r:id="rId17"/>
  </p:notesMasterIdLst>
  <p:sldIdLst>
    <p:sldId id="256" r:id="rId5"/>
    <p:sldId id="536" r:id="rId6"/>
    <p:sldId id="535" r:id="rId7"/>
    <p:sldId id="533" r:id="rId8"/>
    <p:sldId id="534" r:id="rId9"/>
    <p:sldId id="545" r:id="rId10"/>
    <p:sldId id="547" r:id="rId11"/>
    <p:sldId id="548" r:id="rId12"/>
    <p:sldId id="549" r:id="rId13"/>
    <p:sldId id="550" r:id="rId14"/>
    <p:sldId id="551" r:id="rId15"/>
    <p:sldId id="368" r:id="rId16"/>
  </p:sldIdLst>
  <p:sldSz cx="11998325" cy="7559675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89105" autoAdjust="0"/>
  </p:normalViewPr>
  <p:slideViewPr>
    <p:cSldViewPr snapToGrid="0">
      <p:cViewPr varScale="1">
        <p:scale>
          <a:sx n="55" d="100"/>
          <a:sy n="55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0" d="100"/>
          <a:sy n="90" d="100"/>
        </p:scale>
        <p:origin x="196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6AE78-3036-4BFB-89F9-464799D439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A70BC-F324-4E15-87A3-4601689664C5}">
      <dgm:prSet phldrT="[Text]"/>
      <dgm:spPr/>
      <dgm:t>
        <a:bodyPr/>
        <a:lstStyle/>
        <a:p>
          <a:r>
            <a:rPr lang="en-US"/>
            <a:t>Membuat Dashboard Aplikasi</a:t>
          </a:r>
        </a:p>
      </dgm:t>
    </dgm:pt>
    <dgm:pt modelId="{BC599F9D-F944-460B-806B-12F28B1ED9E9}" type="parTrans" cxnId="{8693983A-2B56-4E6D-BDF8-477501D98439}">
      <dgm:prSet/>
      <dgm:spPr/>
      <dgm:t>
        <a:bodyPr/>
        <a:lstStyle/>
        <a:p>
          <a:endParaRPr lang="en-US"/>
        </a:p>
      </dgm:t>
    </dgm:pt>
    <dgm:pt modelId="{D8DCA89D-9A93-4C12-9256-01FD20C7F212}" type="sibTrans" cxnId="{8693983A-2B56-4E6D-BDF8-477501D98439}">
      <dgm:prSet/>
      <dgm:spPr/>
      <dgm:t>
        <a:bodyPr/>
        <a:lstStyle/>
        <a:p>
          <a:endParaRPr lang="en-US"/>
        </a:p>
      </dgm:t>
    </dgm:pt>
    <dgm:pt modelId="{C6F2C8D6-2121-4B19-8EF7-0966938CC8EF}">
      <dgm:prSet phldrT="[Text]"/>
      <dgm:spPr/>
      <dgm:t>
        <a:bodyPr/>
        <a:lstStyle/>
        <a:p>
          <a:r>
            <a:rPr lang="en-US"/>
            <a:t>Menggunakan Extension Chart</a:t>
          </a:r>
        </a:p>
      </dgm:t>
    </dgm:pt>
    <dgm:pt modelId="{E798C343-E555-4A15-BCB5-CD3D3F72A0EF}" type="parTrans" cxnId="{401C0626-AC0C-4924-A1C6-E5C2DB3AC7A2}">
      <dgm:prSet/>
      <dgm:spPr/>
      <dgm:t>
        <a:bodyPr/>
        <a:lstStyle/>
        <a:p>
          <a:endParaRPr lang="en-US"/>
        </a:p>
      </dgm:t>
    </dgm:pt>
    <dgm:pt modelId="{8B1000A8-D0C8-4B45-80F1-CB600AD0101E}" type="sibTrans" cxnId="{401C0626-AC0C-4924-A1C6-E5C2DB3AC7A2}">
      <dgm:prSet/>
      <dgm:spPr/>
      <dgm:t>
        <a:bodyPr/>
        <a:lstStyle/>
        <a:p>
          <a:endParaRPr lang="en-US"/>
        </a:p>
      </dgm:t>
    </dgm:pt>
    <dgm:pt modelId="{8B075F81-13CA-4D2B-AF97-E53EB638D97D}">
      <dgm:prSet phldrT="[Text]"/>
      <dgm:spPr/>
      <dgm:t>
        <a:bodyPr/>
        <a:lstStyle/>
        <a:p>
          <a:r>
            <a:rPr lang="en-US"/>
            <a:t>Membuat Grafik Lingkar</a:t>
          </a:r>
        </a:p>
      </dgm:t>
    </dgm:pt>
    <dgm:pt modelId="{664B3EE2-D06F-4DF2-9100-31553887B82C}" type="parTrans" cxnId="{530E8B62-1E33-41CB-8353-9E9F8B369847}">
      <dgm:prSet/>
      <dgm:spPr/>
      <dgm:t>
        <a:bodyPr/>
        <a:lstStyle/>
        <a:p>
          <a:endParaRPr lang="en-US"/>
        </a:p>
      </dgm:t>
    </dgm:pt>
    <dgm:pt modelId="{72E91B6F-162A-4F14-B5B0-BE6050DE0DD1}" type="sibTrans" cxnId="{530E8B62-1E33-41CB-8353-9E9F8B369847}">
      <dgm:prSet/>
      <dgm:spPr/>
      <dgm:t>
        <a:bodyPr/>
        <a:lstStyle/>
        <a:p>
          <a:endParaRPr lang="en-US"/>
        </a:p>
      </dgm:t>
    </dgm:pt>
    <dgm:pt modelId="{F16DA2CB-8C8A-44B9-85A4-302E51C1A361}">
      <dgm:prSet phldrT="[Text]"/>
      <dgm:spPr/>
      <dgm:t>
        <a:bodyPr/>
        <a:lstStyle/>
        <a:p>
          <a:r>
            <a:rPr lang="en-US"/>
            <a:t>Membuat Grafik Batang</a:t>
          </a:r>
        </a:p>
      </dgm:t>
    </dgm:pt>
    <dgm:pt modelId="{3E81CEFB-4B7D-47B6-8332-78DF8871F05C}" type="sibTrans" cxnId="{33718F79-0B95-40B5-8547-FE64A5AEE3EC}">
      <dgm:prSet/>
      <dgm:spPr/>
      <dgm:t>
        <a:bodyPr/>
        <a:lstStyle/>
        <a:p>
          <a:endParaRPr lang="en-US"/>
        </a:p>
      </dgm:t>
    </dgm:pt>
    <dgm:pt modelId="{2F5D1510-E586-484C-8BDC-0F71CBBBCCD3}" type="parTrans" cxnId="{33718F79-0B95-40B5-8547-FE64A5AEE3EC}">
      <dgm:prSet/>
      <dgm:spPr/>
      <dgm:t>
        <a:bodyPr/>
        <a:lstStyle/>
        <a:p>
          <a:endParaRPr lang="en-US"/>
        </a:p>
      </dgm:t>
    </dgm:pt>
    <dgm:pt modelId="{3BA66AFE-BFD3-47B4-9674-2A0C38733517}" type="pres">
      <dgm:prSet presAssocID="{F616AE78-3036-4BFB-89F9-464799D4397E}" presName="linear" presStyleCnt="0">
        <dgm:presLayoutVars>
          <dgm:dir/>
          <dgm:animLvl val="lvl"/>
          <dgm:resizeHandles val="exact"/>
        </dgm:presLayoutVars>
      </dgm:prSet>
      <dgm:spPr/>
    </dgm:pt>
    <dgm:pt modelId="{7736A27B-ED03-4367-9EBD-FBA9F12FB7F0}" type="pres">
      <dgm:prSet presAssocID="{B50A70BC-F324-4E15-87A3-4601689664C5}" presName="parentLin" presStyleCnt="0"/>
      <dgm:spPr/>
    </dgm:pt>
    <dgm:pt modelId="{639C04CD-0BFE-4538-AE47-F33D47245253}" type="pres">
      <dgm:prSet presAssocID="{B50A70BC-F324-4E15-87A3-4601689664C5}" presName="parentLeftMargin" presStyleLbl="node1" presStyleIdx="0" presStyleCnt="4"/>
      <dgm:spPr/>
    </dgm:pt>
    <dgm:pt modelId="{E0BC035C-C156-49D3-B87D-DED665975110}" type="pres">
      <dgm:prSet presAssocID="{B50A70BC-F324-4E15-87A3-4601689664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9FB944-A7D9-47CB-B591-89FC222876E7}" type="pres">
      <dgm:prSet presAssocID="{B50A70BC-F324-4E15-87A3-4601689664C5}" presName="negativeSpace" presStyleCnt="0"/>
      <dgm:spPr/>
    </dgm:pt>
    <dgm:pt modelId="{5D79C426-5D2E-4810-81A7-9A6B9D1E0D15}" type="pres">
      <dgm:prSet presAssocID="{B50A70BC-F324-4E15-87A3-4601689664C5}" presName="childText" presStyleLbl="conFgAcc1" presStyleIdx="0" presStyleCnt="4">
        <dgm:presLayoutVars>
          <dgm:bulletEnabled val="1"/>
        </dgm:presLayoutVars>
      </dgm:prSet>
      <dgm:spPr/>
    </dgm:pt>
    <dgm:pt modelId="{E4C51FCA-BC04-429D-B55E-0CE23F3E187A}" type="pres">
      <dgm:prSet presAssocID="{D8DCA89D-9A93-4C12-9256-01FD20C7F212}" presName="spaceBetweenRectangles" presStyleCnt="0"/>
      <dgm:spPr/>
    </dgm:pt>
    <dgm:pt modelId="{EC85551F-8619-4569-A840-9E506CBD0938}" type="pres">
      <dgm:prSet presAssocID="{C6F2C8D6-2121-4B19-8EF7-0966938CC8EF}" presName="parentLin" presStyleCnt="0"/>
      <dgm:spPr/>
    </dgm:pt>
    <dgm:pt modelId="{3ABDFB30-268B-40F4-A99B-602CF595ED8C}" type="pres">
      <dgm:prSet presAssocID="{C6F2C8D6-2121-4B19-8EF7-0966938CC8EF}" presName="parentLeftMargin" presStyleLbl="node1" presStyleIdx="0" presStyleCnt="4"/>
      <dgm:spPr/>
    </dgm:pt>
    <dgm:pt modelId="{A77709BC-7DA8-436F-8B6E-6F192146D4AA}" type="pres">
      <dgm:prSet presAssocID="{C6F2C8D6-2121-4B19-8EF7-0966938CC8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87BEBB-40D5-441B-9FF0-F80461B32958}" type="pres">
      <dgm:prSet presAssocID="{C6F2C8D6-2121-4B19-8EF7-0966938CC8EF}" presName="negativeSpace" presStyleCnt="0"/>
      <dgm:spPr/>
    </dgm:pt>
    <dgm:pt modelId="{25982266-488D-4A1B-A926-B6D6E90366F9}" type="pres">
      <dgm:prSet presAssocID="{C6F2C8D6-2121-4B19-8EF7-0966938CC8EF}" presName="childText" presStyleLbl="conFgAcc1" presStyleIdx="1" presStyleCnt="4">
        <dgm:presLayoutVars>
          <dgm:bulletEnabled val="1"/>
        </dgm:presLayoutVars>
      </dgm:prSet>
      <dgm:spPr/>
    </dgm:pt>
    <dgm:pt modelId="{25DDE800-E1AC-4AD8-98A2-5B392C43E5A6}" type="pres">
      <dgm:prSet presAssocID="{8B1000A8-D0C8-4B45-80F1-CB600AD0101E}" presName="spaceBetweenRectangles" presStyleCnt="0"/>
      <dgm:spPr/>
    </dgm:pt>
    <dgm:pt modelId="{42F82A81-AD89-4DC8-A652-9AF5DCC39A54}" type="pres">
      <dgm:prSet presAssocID="{F16DA2CB-8C8A-44B9-85A4-302E51C1A361}" presName="parentLin" presStyleCnt="0"/>
      <dgm:spPr/>
    </dgm:pt>
    <dgm:pt modelId="{5B24A357-EFB4-49BF-8BDC-681977610CFF}" type="pres">
      <dgm:prSet presAssocID="{F16DA2CB-8C8A-44B9-85A4-302E51C1A361}" presName="parentLeftMargin" presStyleLbl="node1" presStyleIdx="1" presStyleCnt="4"/>
      <dgm:spPr/>
    </dgm:pt>
    <dgm:pt modelId="{53AB2DD7-4EF8-410B-83EA-990B191E67AB}" type="pres">
      <dgm:prSet presAssocID="{F16DA2CB-8C8A-44B9-85A4-302E51C1A3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385C2E-3CED-4CB6-B130-8C8478C60E3E}" type="pres">
      <dgm:prSet presAssocID="{F16DA2CB-8C8A-44B9-85A4-302E51C1A361}" presName="negativeSpace" presStyleCnt="0"/>
      <dgm:spPr/>
    </dgm:pt>
    <dgm:pt modelId="{2D7766F2-2405-4C72-AFB0-85DA1A1034D5}" type="pres">
      <dgm:prSet presAssocID="{F16DA2CB-8C8A-44B9-85A4-302E51C1A361}" presName="childText" presStyleLbl="conFgAcc1" presStyleIdx="2" presStyleCnt="4">
        <dgm:presLayoutVars>
          <dgm:bulletEnabled val="1"/>
        </dgm:presLayoutVars>
      </dgm:prSet>
      <dgm:spPr/>
    </dgm:pt>
    <dgm:pt modelId="{4026F466-57BF-4F9F-B772-507075188C38}" type="pres">
      <dgm:prSet presAssocID="{3E81CEFB-4B7D-47B6-8332-78DF8871F05C}" presName="spaceBetweenRectangles" presStyleCnt="0"/>
      <dgm:spPr/>
    </dgm:pt>
    <dgm:pt modelId="{3385C2A8-E45F-4A6B-9503-655DD0BC54B7}" type="pres">
      <dgm:prSet presAssocID="{8B075F81-13CA-4D2B-AF97-E53EB638D97D}" presName="parentLin" presStyleCnt="0"/>
      <dgm:spPr/>
    </dgm:pt>
    <dgm:pt modelId="{45FED8DE-E207-49B1-BF56-FB0F881FF618}" type="pres">
      <dgm:prSet presAssocID="{8B075F81-13CA-4D2B-AF97-E53EB638D97D}" presName="parentLeftMargin" presStyleLbl="node1" presStyleIdx="2" presStyleCnt="4"/>
      <dgm:spPr/>
    </dgm:pt>
    <dgm:pt modelId="{05B22669-2C53-4DE6-9518-52D7E89E8F00}" type="pres">
      <dgm:prSet presAssocID="{8B075F81-13CA-4D2B-AF97-E53EB638D9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24C1CD-74C3-4DF4-A8A9-6264725E9E65}" type="pres">
      <dgm:prSet presAssocID="{8B075F81-13CA-4D2B-AF97-E53EB638D97D}" presName="negativeSpace" presStyleCnt="0"/>
      <dgm:spPr/>
    </dgm:pt>
    <dgm:pt modelId="{21BF0F21-26D2-46A0-9975-916DE707905F}" type="pres">
      <dgm:prSet presAssocID="{8B075F81-13CA-4D2B-AF97-E53EB638D97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16FF90C-1E72-4DBA-B48C-A9661359BBBD}" type="presOf" srcId="{B50A70BC-F324-4E15-87A3-4601689664C5}" destId="{E0BC035C-C156-49D3-B87D-DED665975110}" srcOrd="1" destOrd="0" presId="urn:microsoft.com/office/officeart/2005/8/layout/list1"/>
    <dgm:cxn modelId="{8F6E0C10-3584-4EB1-9F6C-6C0D60A9AE4D}" type="presOf" srcId="{B50A70BC-F324-4E15-87A3-4601689664C5}" destId="{639C04CD-0BFE-4538-AE47-F33D47245253}" srcOrd="0" destOrd="0" presId="urn:microsoft.com/office/officeart/2005/8/layout/list1"/>
    <dgm:cxn modelId="{CC82FA10-72E1-40F1-92FD-162F6006B22A}" type="presOf" srcId="{8B075F81-13CA-4D2B-AF97-E53EB638D97D}" destId="{05B22669-2C53-4DE6-9518-52D7E89E8F00}" srcOrd="1" destOrd="0" presId="urn:microsoft.com/office/officeart/2005/8/layout/list1"/>
    <dgm:cxn modelId="{F5931F12-BC3D-4842-B5FA-0E583C7AE1E5}" type="presOf" srcId="{C6F2C8D6-2121-4B19-8EF7-0966938CC8EF}" destId="{A77709BC-7DA8-436F-8B6E-6F192146D4AA}" srcOrd="1" destOrd="0" presId="urn:microsoft.com/office/officeart/2005/8/layout/list1"/>
    <dgm:cxn modelId="{306B6212-81FA-4B1F-BA64-D8599B58626D}" type="presOf" srcId="{F616AE78-3036-4BFB-89F9-464799D4397E}" destId="{3BA66AFE-BFD3-47B4-9674-2A0C38733517}" srcOrd="0" destOrd="0" presId="urn:microsoft.com/office/officeart/2005/8/layout/list1"/>
    <dgm:cxn modelId="{401C0626-AC0C-4924-A1C6-E5C2DB3AC7A2}" srcId="{F616AE78-3036-4BFB-89F9-464799D4397E}" destId="{C6F2C8D6-2121-4B19-8EF7-0966938CC8EF}" srcOrd="1" destOrd="0" parTransId="{E798C343-E555-4A15-BCB5-CD3D3F72A0EF}" sibTransId="{8B1000A8-D0C8-4B45-80F1-CB600AD0101E}"/>
    <dgm:cxn modelId="{D439612B-447A-413F-9F42-DE862C010016}" type="presOf" srcId="{F16DA2CB-8C8A-44B9-85A4-302E51C1A361}" destId="{5B24A357-EFB4-49BF-8BDC-681977610CFF}" srcOrd="0" destOrd="0" presId="urn:microsoft.com/office/officeart/2005/8/layout/list1"/>
    <dgm:cxn modelId="{8693983A-2B56-4E6D-BDF8-477501D98439}" srcId="{F616AE78-3036-4BFB-89F9-464799D4397E}" destId="{B50A70BC-F324-4E15-87A3-4601689664C5}" srcOrd="0" destOrd="0" parTransId="{BC599F9D-F944-460B-806B-12F28B1ED9E9}" sibTransId="{D8DCA89D-9A93-4C12-9256-01FD20C7F212}"/>
    <dgm:cxn modelId="{530E8B62-1E33-41CB-8353-9E9F8B369847}" srcId="{F616AE78-3036-4BFB-89F9-464799D4397E}" destId="{8B075F81-13CA-4D2B-AF97-E53EB638D97D}" srcOrd="3" destOrd="0" parTransId="{664B3EE2-D06F-4DF2-9100-31553887B82C}" sibTransId="{72E91B6F-162A-4F14-B5B0-BE6050DE0DD1}"/>
    <dgm:cxn modelId="{9A5D1157-813A-4808-82A3-A66192E1EB0A}" type="presOf" srcId="{8B075F81-13CA-4D2B-AF97-E53EB638D97D}" destId="{45FED8DE-E207-49B1-BF56-FB0F881FF618}" srcOrd="0" destOrd="0" presId="urn:microsoft.com/office/officeart/2005/8/layout/list1"/>
    <dgm:cxn modelId="{33718F79-0B95-40B5-8547-FE64A5AEE3EC}" srcId="{F616AE78-3036-4BFB-89F9-464799D4397E}" destId="{F16DA2CB-8C8A-44B9-85A4-302E51C1A361}" srcOrd="2" destOrd="0" parTransId="{2F5D1510-E586-484C-8BDC-0F71CBBBCCD3}" sibTransId="{3E81CEFB-4B7D-47B6-8332-78DF8871F05C}"/>
    <dgm:cxn modelId="{0AC3C3C9-D306-40F2-AAFF-6DD97D65B4BE}" type="presOf" srcId="{F16DA2CB-8C8A-44B9-85A4-302E51C1A361}" destId="{53AB2DD7-4EF8-410B-83EA-990B191E67AB}" srcOrd="1" destOrd="0" presId="urn:microsoft.com/office/officeart/2005/8/layout/list1"/>
    <dgm:cxn modelId="{3949A4D3-680C-4AE9-9F2E-F461D375DD75}" type="presOf" srcId="{C6F2C8D6-2121-4B19-8EF7-0966938CC8EF}" destId="{3ABDFB30-268B-40F4-A99B-602CF595ED8C}" srcOrd="0" destOrd="0" presId="urn:microsoft.com/office/officeart/2005/8/layout/list1"/>
    <dgm:cxn modelId="{E018D7A4-3537-40B9-86DD-67FF4489BE7E}" type="presParOf" srcId="{3BA66AFE-BFD3-47B4-9674-2A0C38733517}" destId="{7736A27B-ED03-4367-9EBD-FBA9F12FB7F0}" srcOrd="0" destOrd="0" presId="urn:microsoft.com/office/officeart/2005/8/layout/list1"/>
    <dgm:cxn modelId="{F9DE15C5-51DC-4F4E-977D-B0532C753545}" type="presParOf" srcId="{7736A27B-ED03-4367-9EBD-FBA9F12FB7F0}" destId="{639C04CD-0BFE-4538-AE47-F33D47245253}" srcOrd="0" destOrd="0" presId="urn:microsoft.com/office/officeart/2005/8/layout/list1"/>
    <dgm:cxn modelId="{956B8B3C-4B79-4B3F-BEC4-E4747E365D86}" type="presParOf" srcId="{7736A27B-ED03-4367-9EBD-FBA9F12FB7F0}" destId="{E0BC035C-C156-49D3-B87D-DED665975110}" srcOrd="1" destOrd="0" presId="urn:microsoft.com/office/officeart/2005/8/layout/list1"/>
    <dgm:cxn modelId="{14C8D00E-1A86-44A2-B287-DF6D21FCB5D6}" type="presParOf" srcId="{3BA66AFE-BFD3-47B4-9674-2A0C38733517}" destId="{799FB944-A7D9-47CB-B591-89FC222876E7}" srcOrd="1" destOrd="0" presId="urn:microsoft.com/office/officeart/2005/8/layout/list1"/>
    <dgm:cxn modelId="{53FE6659-9315-4499-BA7A-50F5F63EF7C9}" type="presParOf" srcId="{3BA66AFE-BFD3-47B4-9674-2A0C38733517}" destId="{5D79C426-5D2E-4810-81A7-9A6B9D1E0D15}" srcOrd="2" destOrd="0" presId="urn:microsoft.com/office/officeart/2005/8/layout/list1"/>
    <dgm:cxn modelId="{CBFEB9D4-B02C-4D6F-88E9-EBEC236EDF84}" type="presParOf" srcId="{3BA66AFE-BFD3-47B4-9674-2A0C38733517}" destId="{E4C51FCA-BC04-429D-B55E-0CE23F3E187A}" srcOrd="3" destOrd="0" presId="urn:microsoft.com/office/officeart/2005/8/layout/list1"/>
    <dgm:cxn modelId="{F70BFBCC-1DAF-444F-8F2E-EB3C5A79C002}" type="presParOf" srcId="{3BA66AFE-BFD3-47B4-9674-2A0C38733517}" destId="{EC85551F-8619-4569-A840-9E506CBD0938}" srcOrd="4" destOrd="0" presId="urn:microsoft.com/office/officeart/2005/8/layout/list1"/>
    <dgm:cxn modelId="{AD75BBB0-8564-4228-BFF2-A1E551841664}" type="presParOf" srcId="{EC85551F-8619-4569-A840-9E506CBD0938}" destId="{3ABDFB30-268B-40F4-A99B-602CF595ED8C}" srcOrd="0" destOrd="0" presId="urn:microsoft.com/office/officeart/2005/8/layout/list1"/>
    <dgm:cxn modelId="{1CCA9A8F-676E-4D37-BBF3-244D9A06C3DC}" type="presParOf" srcId="{EC85551F-8619-4569-A840-9E506CBD0938}" destId="{A77709BC-7DA8-436F-8B6E-6F192146D4AA}" srcOrd="1" destOrd="0" presId="urn:microsoft.com/office/officeart/2005/8/layout/list1"/>
    <dgm:cxn modelId="{B2230BF7-1A8E-4474-8102-E3DFC5E531AB}" type="presParOf" srcId="{3BA66AFE-BFD3-47B4-9674-2A0C38733517}" destId="{AE87BEBB-40D5-441B-9FF0-F80461B32958}" srcOrd="5" destOrd="0" presId="urn:microsoft.com/office/officeart/2005/8/layout/list1"/>
    <dgm:cxn modelId="{FE8C3000-D696-498A-96A6-F2E042F69CA0}" type="presParOf" srcId="{3BA66AFE-BFD3-47B4-9674-2A0C38733517}" destId="{25982266-488D-4A1B-A926-B6D6E90366F9}" srcOrd="6" destOrd="0" presId="urn:microsoft.com/office/officeart/2005/8/layout/list1"/>
    <dgm:cxn modelId="{1A341384-1C58-40FA-BF35-40E3C5186B6D}" type="presParOf" srcId="{3BA66AFE-BFD3-47B4-9674-2A0C38733517}" destId="{25DDE800-E1AC-4AD8-98A2-5B392C43E5A6}" srcOrd="7" destOrd="0" presId="urn:microsoft.com/office/officeart/2005/8/layout/list1"/>
    <dgm:cxn modelId="{7A8F64E8-FCBC-49CA-A6D5-5C8B8C23A3A3}" type="presParOf" srcId="{3BA66AFE-BFD3-47B4-9674-2A0C38733517}" destId="{42F82A81-AD89-4DC8-A652-9AF5DCC39A54}" srcOrd="8" destOrd="0" presId="urn:microsoft.com/office/officeart/2005/8/layout/list1"/>
    <dgm:cxn modelId="{E12881C8-96C8-46E9-9590-C0F35AC01EED}" type="presParOf" srcId="{42F82A81-AD89-4DC8-A652-9AF5DCC39A54}" destId="{5B24A357-EFB4-49BF-8BDC-681977610CFF}" srcOrd="0" destOrd="0" presId="urn:microsoft.com/office/officeart/2005/8/layout/list1"/>
    <dgm:cxn modelId="{655D6CBE-6C56-497B-919D-2DEAFD7AD878}" type="presParOf" srcId="{42F82A81-AD89-4DC8-A652-9AF5DCC39A54}" destId="{53AB2DD7-4EF8-410B-83EA-990B191E67AB}" srcOrd="1" destOrd="0" presId="urn:microsoft.com/office/officeart/2005/8/layout/list1"/>
    <dgm:cxn modelId="{2D194B93-DFB2-4D88-9042-AA4790F0BFA8}" type="presParOf" srcId="{3BA66AFE-BFD3-47B4-9674-2A0C38733517}" destId="{33385C2E-3CED-4CB6-B130-8C8478C60E3E}" srcOrd="9" destOrd="0" presId="urn:microsoft.com/office/officeart/2005/8/layout/list1"/>
    <dgm:cxn modelId="{467280DB-3A2B-4678-A82D-4040148D598A}" type="presParOf" srcId="{3BA66AFE-BFD3-47B4-9674-2A0C38733517}" destId="{2D7766F2-2405-4C72-AFB0-85DA1A1034D5}" srcOrd="10" destOrd="0" presId="urn:microsoft.com/office/officeart/2005/8/layout/list1"/>
    <dgm:cxn modelId="{956C4600-18A8-4E57-97ED-67F1AEA7C7A7}" type="presParOf" srcId="{3BA66AFE-BFD3-47B4-9674-2A0C38733517}" destId="{4026F466-57BF-4F9F-B772-507075188C38}" srcOrd="11" destOrd="0" presId="urn:microsoft.com/office/officeart/2005/8/layout/list1"/>
    <dgm:cxn modelId="{3C3164BF-5252-4FA3-9273-9A0E7AF3DE3D}" type="presParOf" srcId="{3BA66AFE-BFD3-47B4-9674-2A0C38733517}" destId="{3385C2A8-E45F-4A6B-9503-655DD0BC54B7}" srcOrd="12" destOrd="0" presId="urn:microsoft.com/office/officeart/2005/8/layout/list1"/>
    <dgm:cxn modelId="{3F556126-7F4F-4C89-A611-7399C9CBC7F2}" type="presParOf" srcId="{3385C2A8-E45F-4A6B-9503-655DD0BC54B7}" destId="{45FED8DE-E207-49B1-BF56-FB0F881FF618}" srcOrd="0" destOrd="0" presId="urn:microsoft.com/office/officeart/2005/8/layout/list1"/>
    <dgm:cxn modelId="{F2A782A1-5545-417B-8C42-9EF3E1157224}" type="presParOf" srcId="{3385C2A8-E45F-4A6B-9503-655DD0BC54B7}" destId="{05B22669-2C53-4DE6-9518-52D7E89E8F00}" srcOrd="1" destOrd="0" presId="urn:microsoft.com/office/officeart/2005/8/layout/list1"/>
    <dgm:cxn modelId="{1F8F5FF0-5A01-47A8-B1BC-1C083E6538FD}" type="presParOf" srcId="{3BA66AFE-BFD3-47B4-9674-2A0C38733517}" destId="{4924C1CD-74C3-4DF4-A8A9-6264725E9E65}" srcOrd="13" destOrd="0" presId="urn:microsoft.com/office/officeart/2005/8/layout/list1"/>
    <dgm:cxn modelId="{7A76CD70-EBCF-4214-9817-08C5B1085694}" type="presParOf" srcId="{3BA66AFE-BFD3-47B4-9674-2A0C38733517}" destId="{21BF0F21-26D2-46A0-9975-916DE70790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9C426-5D2E-4810-81A7-9A6B9D1E0D15}">
      <dsp:nvSpPr>
        <dsp:cNvPr id="0" name=""/>
        <dsp:cNvSpPr/>
      </dsp:nvSpPr>
      <dsp:spPr>
        <a:xfrm>
          <a:off x="0" y="4684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C035C-C156-49D3-B87D-DED665975110}">
      <dsp:nvSpPr>
        <dsp:cNvPr id="0" name=""/>
        <dsp:cNvSpPr/>
      </dsp:nvSpPr>
      <dsp:spPr>
        <a:xfrm>
          <a:off x="469918" y="256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Membuat Dashboard Aplikasi</a:t>
          </a:r>
        </a:p>
      </dsp:txBody>
      <dsp:txXfrm>
        <a:off x="513149" y="68925"/>
        <a:ext cx="6492391" cy="799138"/>
      </dsp:txXfrm>
    </dsp:sp>
    <dsp:sp modelId="{25982266-488D-4A1B-A926-B6D6E90366F9}">
      <dsp:nvSpPr>
        <dsp:cNvPr id="0" name=""/>
        <dsp:cNvSpPr/>
      </dsp:nvSpPr>
      <dsp:spPr>
        <a:xfrm>
          <a:off x="0" y="18292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709BC-7DA8-436F-8B6E-6F192146D4AA}">
      <dsp:nvSpPr>
        <dsp:cNvPr id="0" name=""/>
        <dsp:cNvSpPr/>
      </dsp:nvSpPr>
      <dsp:spPr>
        <a:xfrm>
          <a:off x="469918" y="13864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Menggunakan Extension Chart</a:t>
          </a:r>
        </a:p>
      </dsp:txBody>
      <dsp:txXfrm>
        <a:off x="513149" y="1429725"/>
        <a:ext cx="6492391" cy="799138"/>
      </dsp:txXfrm>
    </dsp:sp>
    <dsp:sp modelId="{2D7766F2-2405-4C72-AFB0-85DA1A1034D5}">
      <dsp:nvSpPr>
        <dsp:cNvPr id="0" name=""/>
        <dsp:cNvSpPr/>
      </dsp:nvSpPr>
      <dsp:spPr>
        <a:xfrm>
          <a:off x="0" y="31900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2DD7-4EF8-410B-83EA-990B191E67AB}">
      <dsp:nvSpPr>
        <dsp:cNvPr id="0" name=""/>
        <dsp:cNvSpPr/>
      </dsp:nvSpPr>
      <dsp:spPr>
        <a:xfrm>
          <a:off x="469918" y="27472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Membuat Grafik Batang</a:t>
          </a:r>
        </a:p>
      </dsp:txBody>
      <dsp:txXfrm>
        <a:off x="513149" y="2790525"/>
        <a:ext cx="6492391" cy="799138"/>
      </dsp:txXfrm>
    </dsp:sp>
    <dsp:sp modelId="{21BF0F21-26D2-46A0-9975-916DE707905F}">
      <dsp:nvSpPr>
        <dsp:cNvPr id="0" name=""/>
        <dsp:cNvSpPr/>
      </dsp:nvSpPr>
      <dsp:spPr>
        <a:xfrm>
          <a:off x="0" y="45508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22669-2C53-4DE6-9518-52D7E89E8F00}">
      <dsp:nvSpPr>
        <dsp:cNvPr id="0" name=""/>
        <dsp:cNvSpPr/>
      </dsp:nvSpPr>
      <dsp:spPr>
        <a:xfrm>
          <a:off x="469918" y="41080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Membuat Grafik Lingkar</a:t>
          </a:r>
        </a:p>
      </dsp:txBody>
      <dsp:txXfrm>
        <a:off x="513149" y="4151325"/>
        <a:ext cx="649239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868363"/>
            <a:ext cx="6791325" cy="4279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9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8643" y="5422827"/>
            <a:ext cx="6228772" cy="51372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407118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d-ID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407118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C83065C-07F1-4CB8-9AC7-8245F385ABA8}" type="slidenum">
              <a:rPr lang="id-ID" sz="1500" b="0" strike="noStrike" spc="-1">
                <a:latin typeface="Times New Roman"/>
              </a:rPr>
              <a:t>‹#›</a:t>
            </a:fld>
            <a:endParaRPr lang="id-ID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90879" y="4576747"/>
            <a:ext cx="5750833" cy="40289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631"/>
              </a:spcAft>
            </a:pPr>
            <a:endParaRPr lang="id-ID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4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/>
              <a:t>http://localhost:8000/dashboard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6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bulan Juli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3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077913"/>
            <a:ext cx="6335712" cy="3992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41676" y="5442047"/>
            <a:ext cx="6215424" cy="47908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27016"/>
            <a:endParaRPr lang="id-ID" sz="13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02044">
              <a:lnSpc>
                <a:spcPct val="150000"/>
              </a:lnSpc>
            </a:pPr>
            <a:endParaRPr lang="id-ID" sz="13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87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3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7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/>
              <a:t>http://localhost:8000/dashboard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7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63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91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90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09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7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61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8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5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52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72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32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23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76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0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931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90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039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44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206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67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896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9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94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64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25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58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97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07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93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60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90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" name="TextShape 3"/>
          <p:cNvSpPr txBox="1"/>
          <p:nvPr/>
        </p:nvSpPr>
        <p:spPr>
          <a:xfrm>
            <a:off x="10539000" y="7061040"/>
            <a:ext cx="145800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93A14F76-4C1D-4910-B7C1-EEFE8FCFAEA6}" type="slidenum">
              <a:rPr lang="id-ID" sz="2400" b="0" strike="noStrike" spc="-1">
                <a:latin typeface="Times New Roman"/>
              </a:rPr>
              <a:t>‹#›</a:t>
            </a:fld>
            <a:endParaRPr lang="id-ID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564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9795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8613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0062" y="4749535"/>
            <a:ext cx="10798200" cy="17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400" b="1" i="0" u="none" strike="noStrike" kern="1200" cap="none" spc="-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Extensions Chart</a:t>
            </a:r>
            <a:endParaRPr kumimoji="0" lang="id-ID" sz="5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1915A-7B7E-4183-A307-D635A2E76A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49" y="1017340"/>
            <a:ext cx="6289626" cy="3522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File grafik_jumlah_barang.blade.php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di views/dashboard – Grafik Pie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EDB30-2B89-4ADF-A5B9-4ECDA368EF02}"/>
              </a:ext>
            </a:extLst>
          </p:cNvPr>
          <p:cNvSpPr txBox="1"/>
          <p:nvPr/>
        </p:nvSpPr>
        <p:spPr>
          <a:xfrm>
            <a:off x="-685802" y="1872157"/>
            <a:ext cx="1243232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Pie Chart --&gt;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&lt;canvas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"pieChart"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"max-height: 400px;"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&gt;&lt;/canvas&gt;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//ambil data nama jenis dan jumlah produk per jenis</a:t>
            </a:r>
          </a:p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            //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dari DashboardController di fungsi index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lbl2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[@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$ar_jumlah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$j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'{{ $j-&gt;nama }}'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@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jml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[@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$ar_jumlah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$j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{{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$j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}}, @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"DOMContentLoaded"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'#pieChart'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{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'pie'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lbl2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[{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'Jumlah Produk'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//data: [300, 50, 100],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jml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Tampilan Grafik Pie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380B8-825A-C562-DF1E-D6A837B3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516" y="2080358"/>
            <a:ext cx="4861291" cy="49130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663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3"/>
          <p:cNvSpPr/>
          <p:nvPr/>
        </p:nvSpPr>
        <p:spPr>
          <a:xfrm>
            <a:off x="599040" y="2040840"/>
            <a:ext cx="1073880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com/</a:t>
            </a:r>
            <a:endParaRPr lang="en-US" sz="3200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77253" y="1920240"/>
            <a:ext cx="5691299" cy="385876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Dosen</a:t>
            </a:r>
            <a:r>
              <a:rPr lang="en-US" sz="3200" dirty="0"/>
              <a:t> </a:t>
            </a:r>
            <a:r>
              <a:rPr lang="en-US" sz="3200" dirty="0" err="1"/>
              <a:t>Tetap</a:t>
            </a:r>
            <a:r>
              <a:rPr lang="en-US" sz="3200" dirty="0"/>
              <a:t> STT Nurul </a:t>
            </a:r>
            <a:r>
              <a:rPr lang="en-US" sz="3200" dirty="0" err="1"/>
              <a:t>Fikri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NF Computer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/>
              <a:t>Mentor MSIB Fullstack Web Developer Kampus Merdeka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 dirty="0" err="1"/>
              <a:t>Sekolah</a:t>
            </a:r>
            <a:r>
              <a:rPr lang="en-US" sz="3200" dirty="0"/>
              <a:t> Programmer YBM PLN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Fast Com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B616-3FFE-473C-B2B5-83EE8C4A45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10403" r="17589" b="20410"/>
          <a:stretch/>
        </p:blipFill>
        <p:spPr>
          <a:xfrm>
            <a:off x="449560" y="1920241"/>
            <a:ext cx="5113541" cy="3858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C3883E-2527-CBB5-DD4A-C60F1AF71125}"/>
              </a:ext>
            </a:extLst>
          </p:cNvPr>
          <p:cNvSpPr txBox="1"/>
          <p:nvPr/>
        </p:nvSpPr>
        <p:spPr>
          <a:xfrm>
            <a:off x="1232625" y="5921065"/>
            <a:ext cx="5290095" cy="11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youtube.com/@nasrultutorial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D528C-71B7-277D-D902-49F15D21E4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804" y="6100617"/>
            <a:ext cx="444822" cy="444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9CDB-E3B5-05BC-7629-CB31276CA2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6" y="6647293"/>
            <a:ext cx="422981" cy="422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Pokok Bahasan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F1670B7-1C34-651B-F75F-196612021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479235"/>
              </p:ext>
            </p:extLst>
          </p:nvPr>
        </p:nvGraphicFramePr>
        <p:xfrm>
          <a:off x="1298779" y="1879248"/>
          <a:ext cx="9398362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Controller Baru (Dashboard)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98A96-D981-18B1-2AEF-D2F5A86C6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2645"/>
            <a:ext cx="11998325" cy="11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332010"/>
            <a:ext cx="11076123" cy="787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Fungsi Index di DashbordController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1A6C2-B1E4-D73D-13DD-7D411E9FAEE2}"/>
              </a:ext>
            </a:extLst>
          </p:cNvPr>
          <p:cNvSpPr txBox="1"/>
          <p:nvPr/>
        </p:nvSpPr>
        <p:spPr>
          <a:xfrm>
            <a:off x="740739" y="1755844"/>
            <a:ext cx="109354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 i="1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F4C725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 i="1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i="1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 i="1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Illuminate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i="1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 i="1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i="1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8B8B8"/>
                </a:solidFill>
                <a:effectLst/>
                <a:latin typeface="Consolas" panose="020B0609020204030204" pitchFamily="49" charset="0"/>
              </a:rPr>
              <a:t>//panggil model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 i="1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Illuminate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Support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Facades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i="1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8B8B8"/>
                </a:solidFill>
                <a:effectLst/>
                <a:latin typeface="Consolas" panose="020B0609020204030204" pitchFamily="49" charset="0"/>
              </a:rPr>
              <a:t>// jika pakai query builder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 i="1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Illuminate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Eloquent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i="1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8B8B8"/>
                </a:solidFill>
                <a:effectLst/>
                <a:latin typeface="Consolas" panose="020B0609020204030204" pitchFamily="49" charset="0"/>
              </a:rPr>
              <a:t>//jika pakai eloquent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 i="1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4C725"/>
                </a:solidFill>
                <a:effectLst/>
                <a:latin typeface="Consolas" panose="020B0609020204030204" pitchFamily="49" charset="0"/>
              </a:rPr>
              <a:t>DashboardController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DBF40"/>
                </a:solidFill>
                <a:effectLst/>
                <a:latin typeface="Consolas" panose="020B0609020204030204" pitchFamily="49" charset="0"/>
              </a:rPr>
              <a:t>Controller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C97DD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>
                <a:solidFill>
                  <a:srgbClr val="BA8CA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2322D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9DBF40"/>
                </a:solidFill>
                <a:effectLst/>
                <a:latin typeface="Consolas" panose="020B0609020204030204" pitchFamily="49" charset="0"/>
              </a:rPr>
              <a:t>dashboard.index</a:t>
            </a:r>
            <a:r>
              <a:rPr lang="en-US">
                <a:solidFill>
                  <a:srgbClr val="86C1B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r>
              <a:rPr lang="en-US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</a:br>
            <a:endParaRPr lang="en-US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8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Route di routes/web.php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A9174-67D5-9168-16BA-7D54EA452105}"/>
              </a:ext>
            </a:extLst>
          </p:cNvPr>
          <p:cNvSpPr txBox="1"/>
          <p:nvPr/>
        </p:nvSpPr>
        <p:spPr>
          <a:xfrm>
            <a:off x="781017" y="2717155"/>
            <a:ext cx="1043629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DashboardController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Route::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'dashboard'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DashboardController::class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Menu di admin/sidebar.blade.php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DB70D-2528-9007-DCEB-D3C440871FA0}"/>
              </a:ext>
            </a:extLst>
          </p:cNvPr>
          <p:cNvSpPr txBox="1"/>
          <p:nvPr/>
        </p:nvSpPr>
        <p:spPr>
          <a:xfrm>
            <a:off x="600061" y="2209238"/>
            <a:ext cx="107981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"sidebar"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"sidebar-nav"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"sidebar-nav"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"nav-link "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"{{ url('dashboard') }}"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"bi bi-grid"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Dashboard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 End Dashboard Nav --&gt;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3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File grafik_stok_barang.blade.php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di views/dashboard – Grafik Batang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68AFF-B08A-BA0F-449C-DA62120B1A25}"/>
              </a:ext>
            </a:extLst>
          </p:cNvPr>
          <p:cNvSpPr txBox="1"/>
          <p:nvPr/>
        </p:nvSpPr>
        <p:spPr>
          <a:xfrm>
            <a:off x="-773255" y="1814439"/>
            <a:ext cx="1241426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Bar Chart --&gt;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&lt;canvas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"barChart"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"max-height: 400px;"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&gt;&lt;/canvas&gt;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//ambil data nama nama dan stok dari DashboardController di fungsi index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lbl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[@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$ar_stok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'{{ $s-&gt;nama }}'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@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[@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$ar_stok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{{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}}, @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"DOMContentLoaded"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'#barChart'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{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lbl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[{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'Grafik Stok Barang'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//data: [65, 59, 80, 81, 56, 55, 40],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8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Tampilan Grafik Batang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2E37A-3CA2-18D8-F324-88119933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535" y="1834906"/>
            <a:ext cx="7943253" cy="50683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55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14450</TotalTime>
  <Words>672</Words>
  <Application>Microsoft Office PowerPoint</Application>
  <PresentationFormat>Custom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STXinwei</vt:lpstr>
      <vt:lpstr>Arial</vt:lpstr>
      <vt:lpstr>Consolas</vt:lpstr>
      <vt:lpstr>Symbol</vt:lpstr>
      <vt:lpstr>Times New Roman</vt:lpstr>
      <vt:lpstr>Wingdings</vt:lpstr>
      <vt:lpstr>Office Theme</vt:lpstr>
      <vt:lpstr>1_Office Theme</vt:lpstr>
      <vt:lpstr>2_Office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Iyut Iyut</cp:lastModifiedBy>
  <cp:revision>658</cp:revision>
  <cp:lastPrinted>2020-02-04T05:56:17Z</cp:lastPrinted>
  <dcterms:created xsi:type="dcterms:W3CDTF">2020-03-11T07:55:13Z</dcterms:created>
  <dcterms:modified xsi:type="dcterms:W3CDTF">2023-07-14T04:23:32Z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113</vt:i4>
  </property>
</Properties>
</file>