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</p:sldMasterIdLst>
  <p:notesMasterIdLst>
    <p:notesMasterId r:id="rId21"/>
  </p:notesMasterIdLst>
  <p:sldIdLst>
    <p:sldId id="548" r:id="rId4"/>
    <p:sldId id="546" r:id="rId5"/>
    <p:sldId id="547" r:id="rId6"/>
    <p:sldId id="461" r:id="rId7"/>
    <p:sldId id="532" r:id="rId8"/>
    <p:sldId id="533" r:id="rId9"/>
    <p:sldId id="534" r:id="rId10"/>
    <p:sldId id="535" r:id="rId11"/>
    <p:sldId id="536" r:id="rId12"/>
    <p:sldId id="542" r:id="rId13"/>
    <p:sldId id="538" r:id="rId14"/>
    <p:sldId id="539" r:id="rId15"/>
    <p:sldId id="540" r:id="rId16"/>
    <p:sldId id="541" r:id="rId17"/>
    <p:sldId id="545" r:id="rId18"/>
    <p:sldId id="544" r:id="rId19"/>
    <p:sldId id="368" r:id="rId20"/>
  </p:sldIdLst>
  <p:sldSz cx="11998325" cy="7559675"/>
  <p:notesSz cx="7315200" cy="96012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8" autoAdjust="0"/>
    <p:restoredTop sz="89105" autoAdjust="0"/>
  </p:normalViewPr>
  <p:slideViewPr>
    <p:cSldViewPr snapToGrid="0">
      <p:cViewPr varScale="1">
        <p:scale>
          <a:sx n="55" d="100"/>
          <a:sy n="55" d="100"/>
        </p:scale>
        <p:origin x="14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90" d="100"/>
          <a:sy n="90" d="100"/>
        </p:scale>
        <p:origin x="1962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6AE78-3036-4BFB-89F9-464799D4397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0A70BC-F324-4E15-87A3-4601689664C5}">
      <dgm:prSet phldrT="[Text]"/>
      <dgm:spPr/>
      <dgm:t>
        <a:bodyPr/>
        <a:lstStyle/>
        <a:p>
          <a:r>
            <a:rPr lang="en-US"/>
            <a:t>Menggunakan Extensions SweetAlert2</a:t>
          </a:r>
        </a:p>
      </dgm:t>
    </dgm:pt>
    <dgm:pt modelId="{BC599F9D-F944-460B-806B-12F28B1ED9E9}" type="parTrans" cxnId="{8693983A-2B56-4E6D-BDF8-477501D98439}">
      <dgm:prSet/>
      <dgm:spPr/>
      <dgm:t>
        <a:bodyPr/>
        <a:lstStyle/>
        <a:p>
          <a:endParaRPr lang="en-US"/>
        </a:p>
      </dgm:t>
    </dgm:pt>
    <dgm:pt modelId="{D8DCA89D-9A93-4C12-9256-01FD20C7F212}" type="sibTrans" cxnId="{8693983A-2B56-4E6D-BDF8-477501D98439}">
      <dgm:prSet/>
      <dgm:spPr/>
      <dgm:t>
        <a:bodyPr/>
        <a:lstStyle/>
        <a:p>
          <a:endParaRPr lang="en-US"/>
        </a:p>
      </dgm:t>
    </dgm:pt>
    <dgm:pt modelId="{C6F2C8D6-2121-4B19-8EF7-0966938CC8EF}">
      <dgm:prSet phldrT="[Text]"/>
      <dgm:spPr/>
      <dgm:t>
        <a:bodyPr/>
        <a:lstStyle/>
        <a:p>
          <a:r>
            <a:rPr lang="en-US"/>
            <a:t>SweetAlert saat action Create &amp; Update</a:t>
          </a:r>
        </a:p>
      </dgm:t>
    </dgm:pt>
    <dgm:pt modelId="{E798C343-E555-4A15-BCB5-CD3D3F72A0EF}" type="parTrans" cxnId="{401C0626-AC0C-4924-A1C6-E5C2DB3AC7A2}">
      <dgm:prSet/>
      <dgm:spPr/>
      <dgm:t>
        <a:bodyPr/>
        <a:lstStyle/>
        <a:p>
          <a:endParaRPr lang="en-US"/>
        </a:p>
      </dgm:t>
    </dgm:pt>
    <dgm:pt modelId="{8B1000A8-D0C8-4B45-80F1-CB600AD0101E}" type="sibTrans" cxnId="{401C0626-AC0C-4924-A1C6-E5C2DB3AC7A2}">
      <dgm:prSet/>
      <dgm:spPr/>
      <dgm:t>
        <a:bodyPr/>
        <a:lstStyle/>
        <a:p>
          <a:endParaRPr lang="en-US"/>
        </a:p>
      </dgm:t>
    </dgm:pt>
    <dgm:pt modelId="{F16DA2CB-8C8A-44B9-85A4-302E51C1A361}">
      <dgm:prSet phldrT="[Text]"/>
      <dgm:spPr/>
      <dgm:t>
        <a:bodyPr/>
        <a:lstStyle/>
        <a:p>
          <a:r>
            <a:rPr lang="en-US"/>
            <a:t>SweetAlert saat action Delete</a:t>
          </a:r>
        </a:p>
      </dgm:t>
    </dgm:pt>
    <dgm:pt modelId="{3E81CEFB-4B7D-47B6-8332-78DF8871F05C}" type="sibTrans" cxnId="{33718F79-0B95-40B5-8547-FE64A5AEE3EC}">
      <dgm:prSet/>
      <dgm:spPr/>
      <dgm:t>
        <a:bodyPr/>
        <a:lstStyle/>
        <a:p>
          <a:endParaRPr lang="en-US"/>
        </a:p>
      </dgm:t>
    </dgm:pt>
    <dgm:pt modelId="{2F5D1510-E586-484C-8BDC-0F71CBBBCCD3}" type="parTrans" cxnId="{33718F79-0B95-40B5-8547-FE64A5AEE3EC}">
      <dgm:prSet/>
      <dgm:spPr/>
      <dgm:t>
        <a:bodyPr/>
        <a:lstStyle/>
        <a:p>
          <a:endParaRPr lang="en-US"/>
        </a:p>
      </dgm:t>
    </dgm:pt>
    <dgm:pt modelId="{3BA66AFE-BFD3-47B4-9674-2A0C38733517}" type="pres">
      <dgm:prSet presAssocID="{F616AE78-3036-4BFB-89F9-464799D4397E}" presName="linear" presStyleCnt="0">
        <dgm:presLayoutVars>
          <dgm:dir/>
          <dgm:animLvl val="lvl"/>
          <dgm:resizeHandles val="exact"/>
        </dgm:presLayoutVars>
      </dgm:prSet>
      <dgm:spPr/>
    </dgm:pt>
    <dgm:pt modelId="{7736A27B-ED03-4367-9EBD-FBA9F12FB7F0}" type="pres">
      <dgm:prSet presAssocID="{B50A70BC-F324-4E15-87A3-4601689664C5}" presName="parentLin" presStyleCnt="0"/>
      <dgm:spPr/>
    </dgm:pt>
    <dgm:pt modelId="{639C04CD-0BFE-4538-AE47-F33D47245253}" type="pres">
      <dgm:prSet presAssocID="{B50A70BC-F324-4E15-87A3-4601689664C5}" presName="parentLeftMargin" presStyleLbl="node1" presStyleIdx="0" presStyleCnt="3"/>
      <dgm:spPr/>
    </dgm:pt>
    <dgm:pt modelId="{E0BC035C-C156-49D3-B87D-DED665975110}" type="pres">
      <dgm:prSet presAssocID="{B50A70BC-F324-4E15-87A3-4601689664C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99FB944-A7D9-47CB-B591-89FC222876E7}" type="pres">
      <dgm:prSet presAssocID="{B50A70BC-F324-4E15-87A3-4601689664C5}" presName="negativeSpace" presStyleCnt="0"/>
      <dgm:spPr/>
    </dgm:pt>
    <dgm:pt modelId="{5D79C426-5D2E-4810-81A7-9A6B9D1E0D15}" type="pres">
      <dgm:prSet presAssocID="{B50A70BC-F324-4E15-87A3-4601689664C5}" presName="childText" presStyleLbl="conFgAcc1" presStyleIdx="0" presStyleCnt="3">
        <dgm:presLayoutVars>
          <dgm:bulletEnabled val="1"/>
        </dgm:presLayoutVars>
      </dgm:prSet>
      <dgm:spPr/>
    </dgm:pt>
    <dgm:pt modelId="{E4C51FCA-BC04-429D-B55E-0CE23F3E187A}" type="pres">
      <dgm:prSet presAssocID="{D8DCA89D-9A93-4C12-9256-01FD20C7F212}" presName="spaceBetweenRectangles" presStyleCnt="0"/>
      <dgm:spPr/>
    </dgm:pt>
    <dgm:pt modelId="{EC85551F-8619-4569-A840-9E506CBD0938}" type="pres">
      <dgm:prSet presAssocID="{C6F2C8D6-2121-4B19-8EF7-0966938CC8EF}" presName="parentLin" presStyleCnt="0"/>
      <dgm:spPr/>
    </dgm:pt>
    <dgm:pt modelId="{3ABDFB30-268B-40F4-A99B-602CF595ED8C}" type="pres">
      <dgm:prSet presAssocID="{C6F2C8D6-2121-4B19-8EF7-0966938CC8EF}" presName="parentLeftMargin" presStyleLbl="node1" presStyleIdx="0" presStyleCnt="3"/>
      <dgm:spPr/>
    </dgm:pt>
    <dgm:pt modelId="{A77709BC-7DA8-436F-8B6E-6F192146D4AA}" type="pres">
      <dgm:prSet presAssocID="{C6F2C8D6-2121-4B19-8EF7-0966938CC8E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E87BEBB-40D5-441B-9FF0-F80461B32958}" type="pres">
      <dgm:prSet presAssocID="{C6F2C8D6-2121-4B19-8EF7-0966938CC8EF}" presName="negativeSpace" presStyleCnt="0"/>
      <dgm:spPr/>
    </dgm:pt>
    <dgm:pt modelId="{25982266-488D-4A1B-A926-B6D6E90366F9}" type="pres">
      <dgm:prSet presAssocID="{C6F2C8D6-2121-4B19-8EF7-0966938CC8EF}" presName="childText" presStyleLbl="conFgAcc1" presStyleIdx="1" presStyleCnt="3">
        <dgm:presLayoutVars>
          <dgm:bulletEnabled val="1"/>
        </dgm:presLayoutVars>
      </dgm:prSet>
      <dgm:spPr/>
    </dgm:pt>
    <dgm:pt modelId="{25DDE800-E1AC-4AD8-98A2-5B392C43E5A6}" type="pres">
      <dgm:prSet presAssocID="{8B1000A8-D0C8-4B45-80F1-CB600AD0101E}" presName="spaceBetweenRectangles" presStyleCnt="0"/>
      <dgm:spPr/>
    </dgm:pt>
    <dgm:pt modelId="{42F82A81-AD89-4DC8-A652-9AF5DCC39A54}" type="pres">
      <dgm:prSet presAssocID="{F16DA2CB-8C8A-44B9-85A4-302E51C1A361}" presName="parentLin" presStyleCnt="0"/>
      <dgm:spPr/>
    </dgm:pt>
    <dgm:pt modelId="{5B24A357-EFB4-49BF-8BDC-681977610CFF}" type="pres">
      <dgm:prSet presAssocID="{F16DA2CB-8C8A-44B9-85A4-302E51C1A361}" presName="parentLeftMargin" presStyleLbl="node1" presStyleIdx="1" presStyleCnt="3"/>
      <dgm:spPr/>
    </dgm:pt>
    <dgm:pt modelId="{53AB2DD7-4EF8-410B-83EA-990B191E67AB}" type="pres">
      <dgm:prSet presAssocID="{F16DA2CB-8C8A-44B9-85A4-302E51C1A36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3385C2E-3CED-4CB6-B130-8C8478C60E3E}" type="pres">
      <dgm:prSet presAssocID="{F16DA2CB-8C8A-44B9-85A4-302E51C1A361}" presName="negativeSpace" presStyleCnt="0"/>
      <dgm:spPr/>
    </dgm:pt>
    <dgm:pt modelId="{2D7766F2-2405-4C72-AFB0-85DA1A1034D5}" type="pres">
      <dgm:prSet presAssocID="{F16DA2CB-8C8A-44B9-85A4-302E51C1A36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16FF90C-1E72-4DBA-B48C-A9661359BBBD}" type="presOf" srcId="{B50A70BC-F324-4E15-87A3-4601689664C5}" destId="{E0BC035C-C156-49D3-B87D-DED665975110}" srcOrd="1" destOrd="0" presId="urn:microsoft.com/office/officeart/2005/8/layout/list1"/>
    <dgm:cxn modelId="{8F6E0C10-3584-4EB1-9F6C-6C0D60A9AE4D}" type="presOf" srcId="{B50A70BC-F324-4E15-87A3-4601689664C5}" destId="{639C04CD-0BFE-4538-AE47-F33D47245253}" srcOrd="0" destOrd="0" presId="urn:microsoft.com/office/officeart/2005/8/layout/list1"/>
    <dgm:cxn modelId="{F5931F12-BC3D-4842-B5FA-0E583C7AE1E5}" type="presOf" srcId="{C6F2C8D6-2121-4B19-8EF7-0966938CC8EF}" destId="{A77709BC-7DA8-436F-8B6E-6F192146D4AA}" srcOrd="1" destOrd="0" presId="urn:microsoft.com/office/officeart/2005/8/layout/list1"/>
    <dgm:cxn modelId="{306B6212-81FA-4B1F-BA64-D8599B58626D}" type="presOf" srcId="{F616AE78-3036-4BFB-89F9-464799D4397E}" destId="{3BA66AFE-BFD3-47B4-9674-2A0C38733517}" srcOrd="0" destOrd="0" presId="urn:microsoft.com/office/officeart/2005/8/layout/list1"/>
    <dgm:cxn modelId="{401C0626-AC0C-4924-A1C6-E5C2DB3AC7A2}" srcId="{F616AE78-3036-4BFB-89F9-464799D4397E}" destId="{C6F2C8D6-2121-4B19-8EF7-0966938CC8EF}" srcOrd="1" destOrd="0" parTransId="{E798C343-E555-4A15-BCB5-CD3D3F72A0EF}" sibTransId="{8B1000A8-D0C8-4B45-80F1-CB600AD0101E}"/>
    <dgm:cxn modelId="{D439612B-447A-413F-9F42-DE862C010016}" type="presOf" srcId="{F16DA2CB-8C8A-44B9-85A4-302E51C1A361}" destId="{5B24A357-EFB4-49BF-8BDC-681977610CFF}" srcOrd="0" destOrd="0" presId="urn:microsoft.com/office/officeart/2005/8/layout/list1"/>
    <dgm:cxn modelId="{8693983A-2B56-4E6D-BDF8-477501D98439}" srcId="{F616AE78-3036-4BFB-89F9-464799D4397E}" destId="{B50A70BC-F324-4E15-87A3-4601689664C5}" srcOrd="0" destOrd="0" parTransId="{BC599F9D-F944-460B-806B-12F28B1ED9E9}" sibTransId="{D8DCA89D-9A93-4C12-9256-01FD20C7F212}"/>
    <dgm:cxn modelId="{33718F79-0B95-40B5-8547-FE64A5AEE3EC}" srcId="{F616AE78-3036-4BFB-89F9-464799D4397E}" destId="{F16DA2CB-8C8A-44B9-85A4-302E51C1A361}" srcOrd="2" destOrd="0" parTransId="{2F5D1510-E586-484C-8BDC-0F71CBBBCCD3}" sibTransId="{3E81CEFB-4B7D-47B6-8332-78DF8871F05C}"/>
    <dgm:cxn modelId="{0AC3C3C9-D306-40F2-AAFF-6DD97D65B4BE}" type="presOf" srcId="{F16DA2CB-8C8A-44B9-85A4-302E51C1A361}" destId="{53AB2DD7-4EF8-410B-83EA-990B191E67AB}" srcOrd="1" destOrd="0" presId="urn:microsoft.com/office/officeart/2005/8/layout/list1"/>
    <dgm:cxn modelId="{3949A4D3-680C-4AE9-9F2E-F461D375DD75}" type="presOf" srcId="{C6F2C8D6-2121-4B19-8EF7-0966938CC8EF}" destId="{3ABDFB30-268B-40F4-A99B-602CF595ED8C}" srcOrd="0" destOrd="0" presId="urn:microsoft.com/office/officeart/2005/8/layout/list1"/>
    <dgm:cxn modelId="{E018D7A4-3537-40B9-86DD-67FF4489BE7E}" type="presParOf" srcId="{3BA66AFE-BFD3-47B4-9674-2A0C38733517}" destId="{7736A27B-ED03-4367-9EBD-FBA9F12FB7F0}" srcOrd="0" destOrd="0" presId="urn:microsoft.com/office/officeart/2005/8/layout/list1"/>
    <dgm:cxn modelId="{F9DE15C5-51DC-4F4E-977D-B0532C753545}" type="presParOf" srcId="{7736A27B-ED03-4367-9EBD-FBA9F12FB7F0}" destId="{639C04CD-0BFE-4538-AE47-F33D47245253}" srcOrd="0" destOrd="0" presId="urn:microsoft.com/office/officeart/2005/8/layout/list1"/>
    <dgm:cxn modelId="{956B8B3C-4B79-4B3F-BEC4-E4747E365D86}" type="presParOf" srcId="{7736A27B-ED03-4367-9EBD-FBA9F12FB7F0}" destId="{E0BC035C-C156-49D3-B87D-DED665975110}" srcOrd="1" destOrd="0" presId="urn:microsoft.com/office/officeart/2005/8/layout/list1"/>
    <dgm:cxn modelId="{14C8D00E-1A86-44A2-B287-DF6D21FCB5D6}" type="presParOf" srcId="{3BA66AFE-BFD3-47B4-9674-2A0C38733517}" destId="{799FB944-A7D9-47CB-B591-89FC222876E7}" srcOrd="1" destOrd="0" presId="urn:microsoft.com/office/officeart/2005/8/layout/list1"/>
    <dgm:cxn modelId="{53FE6659-9315-4499-BA7A-50F5F63EF7C9}" type="presParOf" srcId="{3BA66AFE-BFD3-47B4-9674-2A0C38733517}" destId="{5D79C426-5D2E-4810-81A7-9A6B9D1E0D15}" srcOrd="2" destOrd="0" presId="urn:microsoft.com/office/officeart/2005/8/layout/list1"/>
    <dgm:cxn modelId="{CBFEB9D4-B02C-4D6F-88E9-EBEC236EDF84}" type="presParOf" srcId="{3BA66AFE-BFD3-47B4-9674-2A0C38733517}" destId="{E4C51FCA-BC04-429D-B55E-0CE23F3E187A}" srcOrd="3" destOrd="0" presId="urn:microsoft.com/office/officeart/2005/8/layout/list1"/>
    <dgm:cxn modelId="{F70BFBCC-1DAF-444F-8F2E-EB3C5A79C002}" type="presParOf" srcId="{3BA66AFE-BFD3-47B4-9674-2A0C38733517}" destId="{EC85551F-8619-4569-A840-9E506CBD0938}" srcOrd="4" destOrd="0" presId="urn:microsoft.com/office/officeart/2005/8/layout/list1"/>
    <dgm:cxn modelId="{AD75BBB0-8564-4228-BFF2-A1E551841664}" type="presParOf" srcId="{EC85551F-8619-4569-A840-9E506CBD0938}" destId="{3ABDFB30-268B-40F4-A99B-602CF595ED8C}" srcOrd="0" destOrd="0" presId="urn:microsoft.com/office/officeart/2005/8/layout/list1"/>
    <dgm:cxn modelId="{1CCA9A8F-676E-4D37-BBF3-244D9A06C3DC}" type="presParOf" srcId="{EC85551F-8619-4569-A840-9E506CBD0938}" destId="{A77709BC-7DA8-436F-8B6E-6F192146D4AA}" srcOrd="1" destOrd="0" presId="urn:microsoft.com/office/officeart/2005/8/layout/list1"/>
    <dgm:cxn modelId="{B2230BF7-1A8E-4474-8102-E3DFC5E531AB}" type="presParOf" srcId="{3BA66AFE-BFD3-47B4-9674-2A0C38733517}" destId="{AE87BEBB-40D5-441B-9FF0-F80461B32958}" srcOrd="5" destOrd="0" presId="urn:microsoft.com/office/officeart/2005/8/layout/list1"/>
    <dgm:cxn modelId="{FE8C3000-D696-498A-96A6-F2E042F69CA0}" type="presParOf" srcId="{3BA66AFE-BFD3-47B4-9674-2A0C38733517}" destId="{25982266-488D-4A1B-A926-B6D6E90366F9}" srcOrd="6" destOrd="0" presId="urn:microsoft.com/office/officeart/2005/8/layout/list1"/>
    <dgm:cxn modelId="{1A341384-1C58-40FA-BF35-40E3C5186B6D}" type="presParOf" srcId="{3BA66AFE-BFD3-47B4-9674-2A0C38733517}" destId="{25DDE800-E1AC-4AD8-98A2-5B392C43E5A6}" srcOrd="7" destOrd="0" presId="urn:microsoft.com/office/officeart/2005/8/layout/list1"/>
    <dgm:cxn modelId="{7A8F64E8-FCBC-49CA-A6D5-5C8B8C23A3A3}" type="presParOf" srcId="{3BA66AFE-BFD3-47B4-9674-2A0C38733517}" destId="{42F82A81-AD89-4DC8-A652-9AF5DCC39A54}" srcOrd="8" destOrd="0" presId="urn:microsoft.com/office/officeart/2005/8/layout/list1"/>
    <dgm:cxn modelId="{E12881C8-96C8-46E9-9590-C0F35AC01EED}" type="presParOf" srcId="{42F82A81-AD89-4DC8-A652-9AF5DCC39A54}" destId="{5B24A357-EFB4-49BF-8BDC-681977610CFF}" srcOrd="0" destOrd="0" presId="urn:microsoft.com/office/officeart/2005/8/layout/list1"/>
    <dgm:cxn modelId="{655D6CBE-6C56-497B-919D-2DEAFD7AD878}" type="presParOf" srcId="{42F82A81-AD89-4DC8-A652-9AF5DCC39A54}" destId="{53AB2DD7-4EF8-410B-83EA-990B191E67AB}" srcOrd="1" destOrd="0" presId="urn:microsoft.com/office/officeart/2005/8/layout/list1"/>
    <dgm:cxn modelId="{2D194B93-DFB2-4D88-9042-AA4790F0BFA8}" type="presParOf" srcId="{3BA66AFE-BFD3-47B4-9674-2A0C38733517}" destId="{33385C2E-3CED-4CB6-B130-8C8478C60E3E}" srcOrd="9" destOrd="0" presId="urn:microsoft.com/office/officeart/2005/8/layout/list1"/>
    <dgm:cxn modelId="{467280DB-3A2B-4678-A82D-4040148D598A}" type="presParOf" srcId="{3BA66AFE-BFD3-47B4-9674-2A0C38733517}" destId="{2D7766F2-2405-4C72-AFB0-85DA1A1034D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9C426-5D2E-4810-81A7-9A6B9D1E0D15}">
      <dsp:nvSpPr>
        <dsp:cNvPr id="0" name=""/>
        <dsp:cNvSpPr/>
      </dsp:nvSpPr>
      <dsp:spPr>
        <a:xfrm>
          <a:off x="0" y="643094"/>
          <a:ext cx="9398362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C035C-C156-49D3-B87D-DED665975110}">
      <dsp:nvSpPr>
        <dsp:cNvPr id="0" name=""/>
        <dsp:cNvSpPr/>
      </dsp:nvSpPr>
      <dsp:spPr>
        <a:xfrm>
          <a:off x="469918" y="52694"/>
          <a:ext cx="6578853" cy="1180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665" tIns="0" rIns="248665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Menggunakan Extensions SweetAlert2</a:t>
          </a:r>
        </a:p>
      </dsp:txBody>
      <dsp:txXfrm>
        <a:off x="527560" y="110336"/>
        <a:ext cx="6463569" cy="1065516"/>
      </dsp:txXfrm>
    </dsp:sp>
    <dsp:sp modelId="{25982266-488D-4A1B-A926-B6D6E90366F9}">
      <dsp:nvSpPr>
        <dsp:cNvPr id="0" name=""/>
        <dsp:cNvSpPr/>
      </dsp:nvSpPr>
      <dsp:spPr>
        <a:xfrm>
          <a:off x="0" y="2457494"/>
          <a:ext cx="9398362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709BC-7DA8-436F-8B6E-6F192146D4AA}">
      <dsp:nvSpPr>
        <dsp:cNvPr id="0" name=""/>
        <dsp:cNvSpPr/>
      </dsp:nvSpPr>
      <dsp:spPr>
        <a:xfrm>
          <a:off x="469918" y="1867094"/>
          <a:ext cx="6578853" cy="1180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665" tIns="0" rIns="248665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SweetAlert saat action Create &amp; Update</a:t>
          </a:r>
        </a:p>
      </dsp:txBody>
      <dsp:txXfrm>
        <a:off x="527560" y="1924736"/>
        <a:ext cx="6463569" cy="1065516"/>
      </dsp:txXfrm>
    </dsp:sp>
    <dsp:sp modelId="{2D7766F2-2405-4C72-AFB0-85DA1A1034D5}">
      <dsp:nvSpPr>
        <dsp:cNvPr id="0" name=""/>
        <dsp:cNvSpPr/>
      </dsp:nvSpPr>
      <dsp:spPr>
        <a:xfrm>
          <a:off x="0" y="4271894"/>
          <a:ext cx="9398362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B2DD7-4EF8-410B-83EA-990B191E67AB}">
      <dsp:nvSpPr>
        <dsp:cNvPr id="0" name=""/>
        <dsp:cNvSpPr/>
      </dsp:nvSpPr>
      <dsp:spPr>
        <a:xfrm>
          <a:off x="469918" y="3681494"/>
          <a:ext cx="6578853" cy="1180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665" tIns="0" rIns="248665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SweetAlert saat action Delete</a:t>
          </a:r>
        </a:p>
      </dsp:txBody>
      <dsp:txXfrm>
        <a:off x="527560" y="3739136"/>
        <a:ext cx="6463569" cy="1065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96888" y="868363"/>
            <a:ext cx="6791325" cy="42799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9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78643" y="5422827"/>
            <a:ext cx="6228772" cy="513721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id-ID" sz="21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8939" cy="5704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id-ID" sz="15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4" name="PlaceHolder 4"/>
          <p:cNvSpPr>
            <a:spLocks noGrp="1"/>
          </p:cNvSpPr>
          <p:nvPr>
            <p:ph type="dt"/>
          </p:nvPr>
        </p:nvSpPr>
        <p:spPr>
          <a:xfrm>
            <a:off x="4407118" y="0"/>
            <a:ext cx="3378939" cy="5704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id-ID" sz="15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5" name="PlaceHolder 5"/>
          <p:cNvSpPr>
            <a:spLocks noGrp="1"/>
          </p:cNvSpPr>
          <p:nvPr>
            <p:ph type="ftr"/>
          </p:nvPr>
        </p:nvSpPr>
        <p:spPr>
          <a:xfrm>
            <a:off x="0" y="10846037"/>
            <a:ext cx="3378939" cy="5704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id-ID" sz="15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6" name="PlaceHolder 6"/>
          <p:cNvSpPr>
            <a:spLocks noGrp="1"/>
          </p:cNvSpPr>
          <p:nvPr>
            <p:ph type="sldNum"/>
          </p:nvPr>
        </p:nvSpPr>
        <p:spPr>
          <a:xfrm>
            <a:off x="4407118" y="10846037"/>
            <a:ext cx="3378939" cy="5704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C83065C-07F1-4CB8-9AC7-8245F385ABA8}" type="slidenum">
              <a:rPr lang="id-ID" sz="1500" b="0" strike="noStrike" spc="-1">
                <a:latin typeface="Times New Roman"/>
              </a:rPr>
              <a:t>‹#›</a:t>
            </a:fld>
            <a:endParaRPr lang="id-ID" sz="15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530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790879" y="4576747"/>
            <a:ext cx="5750833" cy="402896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>
              <a:spcAft>
                <a:spcPts val="631"/>
              </a:spcAft>
            </a:pPr>
            <a:endParaRPr lang="id-ID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1349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33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34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38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80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4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459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79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02423" indent="-202044"/>
            <a:r>
              <a:rPr lang="id-ID" sz="1300" spc="-1" dirty="0">
                <a:solidFill>
                  <a:srgbClr val="000000"/>
                </a:solidFill>
                <a:latin typeface="Times New Roman"/>
              </a:rPr>
              <a:t>Referensi web diakses terakhir melalui websitenya </a:t>
            </a:r>
            <a:r>
              <a:rPr lang="id-ID" sz="1300" spc="-1">
                <a:solidFill>
                  <a:srgbClr val="000000"/>
                </a:solidFill>
                <a:latin typeface="Times New Roman"/>
              </a:rPr>
              <a:t>pada </a:t>
            </a:r>
            <a:r>
              <a:rPr lang="en-US" sz="1300" spc="-1">
                <a:solidFill>
                  <a:srgbClr val="000000"/>
                </a:solidFill>
                <a:latin typeface="Times New Roman"/>
              </a:rPr>
              <a:t>Juli</a:t>
            </a:r>
            <a:r>
              <a:rPr lang="id-ID" sz="1300" spc="-1">
                <a:solidFill>
                  <a:srgbClr val="000000"/>
                </a:solidFill>
                <a:latin typeface="Times New Roman"/>
              </a:rPr>
              <a:t> 202</a:t>
            </a:r>
            <a:r>
              <a:rPr lang="en-US" sz="1300" spc="-1">
                <a:solidFill>
                  <a:srgbClr val="000000"/>
                </a:solidFill>
                <a:latin typeface="Times New Roman"/>
              </a:rPr>
              <a:t>3</a:t>
            </a:r>
            <a:r>
              <a:rPr lang="id-ID" sz="1300" spc="-1">
                <a:solidFill>
                  <a:srgbClr val="000000"/>
                </a:solidFill>
                <a:latin typeface="Times New Roman"/>
              </a:rPr>
              <a:t>.</a:t>
            </a: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364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35013" y="1077913"/>
            <a:ext cx="6335712" cy="3992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41676" y="5442047"/>
            <a:ext cx="6215424" cy="479086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27016" indent="-227016"/>
            <a:endParaRPr lang="id-ID" sz="1300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27016" indent="-202044">
              <a:lnSpc>
                <a:spcPct val="150000"/>
              </a:lnSpc>
            </a:pPr>
            <a:endParaRPr lang="id-ID" sz="13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4874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86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50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73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53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161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46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634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819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6915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331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0904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6093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8896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076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8617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7886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300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532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1" strike="noStrike" spc="-1">
                <a:solidFill>
                  <a:srgbClr val="04617B"/>
                </a:solidFill>
                <a:latin typeface="Arial"/>
                <a:ea typeface="DejaVu Sans"/>
              </a:rPr>
              <a:t>Click to edit Master title style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520" cy="541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85564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00062" y="5910119"/>
            <a:ext cx="10798200" cy="17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pc="-1">
                <a:solidFill>
                  <a:prstClr val="white"/>
                </a:solidFill>
                <a:latin typeface="Arial"/>
              </a:rPr>
              <a:t>Menggunakan Extensions</a:t>
            </a:r>
            <a:r>
              <a:rPr lang="id-ID" sz="5400" b="1" spc="-1">
                <a:solidFill>
                  <a:prstClr val="white"/>
                </a:solidFill>
                <a:latin typeface="Arial"/>
              </a:rPr>
              <a:t> </a:t>
            </a:r>
          </a:p>
          <a:p>
            <a:pPr algn="ctr">
              <a:lnSpc>
                <a:spcPct val="100000"/>
              </a:lnSpc>
            </a:pPr>
            <a:r>
              <a:rPr lang="en-US" sz="5400" b="1" spc="-1">
                <a:solidFill>
                  <a:prstClr val="white"/>
                </a:solidFill>
                <a:latin typeface="Arial"/>
              </a:rPr>
              <a:t>SweetAlert2</a:t>
            </a:r>
            <a:endParaRPr lang="id-ID" sz="5400" b="1" spc="-1">
              <a:solidFill>
                <a:prstClr val="white"/>
              </a:solidFill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5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51915A-7B7E-4183-A307-D635A2E76AC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349" y="1017340"/>
            <a:ext cx="6289626" cy="35221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Setting pada Fungsi Store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1465D-FE65-D937-C9E1-2B175911B559}"/>
              </a:ext>
            </a:extLst>
          </p:cNvPr>
          <p:cNvSpPr txBox="1"/>
          <p:nvPr/>
        </p:nvSpPr>
        <p:spPr>
          <a:xfrm>
            <a:off x="600063" y="1776537"/>
            <a:ext cx="1079819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$request){</a:t>
            </a:r>
          </a:p>
          <a:p>
            <a:r>
              <a:rPr lang="en-US" sz="20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. . . </a:t>
            </a:r>
            <a:endParaRPr lang="en-US" sz="2000" b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	 </a:t>
            </a:r>
            <a:r>
              <a:rPr lang="en-US" sz="2000" i="1">
                <a:solidFill>
                  <a:srgbClr val="93A1A1"/>
                </a:solidFill>
                <a:latin typeface="Consolas" panose="020B0609020204030204" pitchFamily="49" charset="0"/>
              </a:rPr>
              <a:t>//proses insert data dari request form</a:t>
            </a:r>
            <a:endParaRPr lang="en-US" sz="20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   		 . . . 	</a:t>
            </a:r>
          </a:p>
          <a:p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0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'produk.index'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20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'success'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'Data Produk Baru Berhasil Disimpan'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(\</a:t>
            </a:r>
            <a:r>
              <a:rPr lang="en-US" sz="20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0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//return redirect()-&gt;back()</a:t>
            </a:r>
            <a:endParaRPr lang="en-US" sz="20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0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'produk.index'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'Terjadi Kesalahan Saat Input Data!'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}  </a:t>
            </a:r>
            <a:endParaRPr lang="en-US" sz="240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4543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Hasil saat Input Data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A9568E-E571-1D3C-22AD-E036E96D2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287" y="2682712"/>
            <a:ext cx="4857750" cy="3276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8477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Setting pada Fungsi Update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72AE3-8EF0-EF14-51C4-4A14DC7171C9}"/>
              </a:ext>
            </a:extLst>
          </p:cNvPr>
          <p:cNvSpPr txBox="1"/>
          <p:nvPr/>
        </p:nvSpPr>
        <p:spPr>
          <a:xfrm>
            <a:off x="600062" y="1606606"/>
            <a:ext cx="107982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$request, </a:t>
            </a:r>
            <a:r>
              <a:rPr lang="en-US" sz="24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Ruangan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$ruangan)</a:t>
            </a:r>
          </a:p>
          <a:p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   . . .</a:t>
            </a:r>
          </a:p>
          <a:p>
            <a:pPr lvl="1"/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    $</a:t>
            </a:r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produk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($input);             </a:t>
            </a:r>
          </a:p>
          <a:p>
            <a:pPr lvl="1"/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‘produk.index'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'success’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‘Data Produk Berhasil </a:t>
            </a:r>
          </a:p>
          <a:p>
            <a:pPr lvl="1"/>
            <a:r>
              <a:rPr lang="en-US" sz="2400">
                <a:solidFill>
                  <a:srgbClr val="032F62"/>
                </a:solidFill>
                <a:latin typeface="Consolas" panose="020B0609020204030204" pitchFamily="49" charset="0"/>
              </a:rPr>
              <a:t>					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diUbah'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lvl="1"/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\Exception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$e){</a:t>
            </a:r>
          </a:p>
          <a:p>
            <a:pPr lvl="1"/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‘produk.index'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4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'Error during the </a:t>
            </a:r>
          </a:p>
          <a:p>
            <a:pPr lvl="1"/>
            <a:r>
              <a:rPr lang="en-US" sz="2400">
                <a:solidFill>
                  <a:srgbClr val="032F62"/>
                </a:solidFill>
                <a:latin typeface="Consolas" panose="020B0609020204030204" pitchFamily="49" charset="0"/>
              </a:rPr>
              <a:t>									</a:t>
            </a:r>
            <a:r>
              <a:rPr lang="en-US" sz="24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creation!'</a:t>
            </a:r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endParaRPr lang="en-US" sz="240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6057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Hasil saat Ubah Data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E59B9D-DDDF-10C4-7A03-950A6A1F4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049" y="2578619"/>
            <a:ext cx="4848225" cy="2962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2148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Setting pada Fungsi Delete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62637E-943B-02BE-0902-DB6E4667E9A9}"/>
              </a:ext>
            </a:extLst>
          </p:cNvPr>
          <p:cNvSpPr txBox="1"/>
          <p:nvPr/>
        </p:nvSpPr>
        <p:spPr>
          <a:xfrm>
            <a:off x="600061" y="2070738"/>
            <a:ext cx="107981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//sebelum hapus data, </a:t>
            </a:r>
          </a:p>
          <a:p>
            <a:r>
              <a:rPr lang="en-US" sz="2400" i="1">
                <a:solidFill>
                  <a:srgbClr val="93A1A1"/>
                </a:solidFill>
                <a:latin typeface="Consolas" panose="020B0609020204030204" pitchFamily="49" charset="0"/>
              </a:rPr>
              <a:t>        //</a:t>
            </a:r>
            <a:r>
              <a:rPr lang="en-US" sz="2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hapus terlebih dahulu fisik file fotonya jika ada</a:t>
            </a:r>
            <a:endParaRPr lang="en-US" sz="2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Produk::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2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foto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)) </a:t>
            </a:r>
          </a:p>
          <a:p>
            <a:r>
              <a:rPr lang="en-US" sz="2400">
                <a:solidFill>
                  <a:srgbClr val="657B83"/>
                </a:solidFill>
                <a:latin typeface="Consolas" panose="020B0609020204030204" pitchFamily="49" charset="0"/>
              </a:rPr>
              <a:t>		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unlink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'admin/assets/img/'</a:t>
            </a:r>
            <a:r>
              <a:rPr lang="en-US" sz="2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.$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2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foto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</a:t>
            </a:r>
          </a:p>
          <a:p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//hapus data di database</a:t>
            </a:r>
            <a:endParaRPr lang="en-US" sz="2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Produk::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r>
              <a:rPr lang="en-US" sz="2400" b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7351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Tambahkan Script di Master Layout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FEC42-6C99-C716-8684-3DFB3884C29E}"/>
              </a:ext>
            </a:extLst>
          </p:cNvPr>
          <p:cNvSpPr txBox="1"/>
          <p:nvPr/>
        </p:nvSpPr>
        <p:spPr>
          <a:xfrm>
            <a:off x="467560" y="1789676"/>
            <a:ext cx="1106320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"https://cdnjs.cloudflare.com/ajax/libs/sweetalert/2.1.2/sweetalert.min.js"</a:t>
            </a:r>
            <a:r>
              <a:rPr lang="en-US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'.delete-confirm'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(event) {</a:t>
            </a:r>
          </a:p>
          <a:p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attr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'href'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swal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title: </a:t>
            </a:r>
            <a:r>
              <a:rPr lang="en-US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'Anda Yakin Data DiHapus?'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text: </a:t>
            </a:r>
            <a:r>
              <a:rPr lang="en-US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'Perhatian yang akan dihapus, akan dihapus secara permanen!'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icon: </a:t>
            </a:r>
            <a:r>
              <a:rPr lang="en-US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'warning'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buttons: [</a:t>
            </a:r>
            <a:r>
              <a:rPr lang="en-US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"Batal"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"Hapus"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}).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(value) {</a:t>
            </a:r>
          </a:p>
          <a:p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});</a:t>
            </a:r>
          </a:p>
          <a:p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426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Hasil saat Hapus Data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2FDF5B-800D-03D8-C42C-5395E4256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584" y="2289775"/>
            <a:ext cx="5357156" cy="38684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5140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Referensi</a:t>
            </a:r>
            <a:endParaRPr lang="id-ID" sz="4400" b="0" strike="noStrike" spc="-1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599040" y="192024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5" name="CustomShape 3"/>
          <p:cNvSpPr/>
          <p:nvPr/>
        </p:nvSpPr>
        <p:spPr>
          <a:xfrm>
            <a:off x="599040" y="2040840"/>
            <a:ext cx="10738800" cy="24197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d-ID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https://laravel.</a:t>
            </a:r>
            <a:r>
              <a:rPr lang="id-ID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com/</a:t>
            </a:r>
            <a:endParaRPr lang="en-US" sz="32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d-ID" sz="3200" spc="-1">
                <a:solidFill>
                  <a:srgbClr val="000000"/>
                </a:solidFill>
                <a:latin typeface="Times New Roman"/>
                <a:ea typeface="DejaVu Sans"/>
              </a:rPr>
              <a:t>https://realrashid.github.io/sweet-alert/</a:t>
            </a:r>
            <a:endParaRPr lang="en-US" sz="3200" spc="-1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>
                <a:solidFill>
                  <a:srgbClr val="000000"/>
                </a:solidFill>
                <a:latin typeface="Times New Roman"/>
                <a:ea typeface="DejaVu Sans"/>
              </a:rPr>
              <a:t>https://www.nicesnippets.com/blog/laravel-9-sweet-alert-confirm-delete-example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Nasrul,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S.Pd.I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S.Kom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M.Kom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F80E8-6F4B-4EF3-A91F-5834602CA19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177253" y="1920240"/>
            <a:ext cx="5691299" cy="385876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err="1"/>
              <a:t>Dosen</a:t>
            </a:r>
            <a:r>
              <a:rPr lang="en-US" sz="3200" dirty="0"/>
              <a:t> </a:t>
            </a:r>
            <a:r>
              <a:rPr lang="en-US" sz="3200" dirty="0" err="1"/>
              <a:t>Tetap</a:t>
            </a:r>
            <a:r>
              <a:rPr lang="en-US" sz="3200" dirty="0"/>
              <a:t> STT Nurul </a:t>
            </a:r>
            <a:r>
              <a:rPr lang="en-US" sz="3200" dirty="0" err="1"/>
              <a:t>Fikri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err="1"/>
              <a:t>Instruktur</a:t>
            </a:r>
            <a:r>
              <a:rPr lang="en-US" sz="3200" dirty="0"/>
              <a:t> IT </a:t>
            </a:r>
            <a:r>
              <a:rPr lang="en-US" sz="3200"/>
              <a:t>NF Computer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/>
              <a:t>Mentor MSIB Fullstack Web Developer Kampus Merdeka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err="1"/>
              <a:t>Instruktur</a:t>
            </a:r>
            <a:r>
              <a:rPr lang="en-US" sz="3200" dirty="0"/>
              <a:t> IT </a:t>
            </a:r>
            <a:r>
              <a:rPr lang="en-US" sz="3200" dirty="0" err="1"/>
              <a:t>Sekolah</a:t>
            </a:r>
            <a:r>
              <a:rPr lang="en-US" sz="3200" dirty="0"/>
              <a:t> Programmer YBM PLN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err="1"/>
              <a:t>Instruktur</a:t>
            </a:r>
            <a:r>
              <a:rPr lang="en-US" sz="3200" dirty="0"/>
              <a:t> IT </a:t>
            </a:r>
            <a:r>
              <a:rPr lang="en-US" sz="3200"/>
              <a:t>Fast Com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F8B616-3FFE-473C-B2B5-83EE8C4A45E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8" t="10403" r="17589" b="20410"/>
          <a:stretch/>
        </p:blipFill>
        <p:spPr>
          <a:xfrm>
            <a:off x="449560" y="1920241"/>
            <a:ext cx="5113541" cy="38587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C3883E-2527-CBB5-DD4A-C60F1AF71125}"/>
              </a:ext>
            </a:extLst>
          </p:cNvPr>
          <p:cNvSpPr txBox="1"/>
          <p:nvPr/>
        </p:nvSpPr>
        <p:spPr>
          <a:xfrm>
            <a:off x="1232625" y="5921065"/>
            <a:ext cx="5290095" cy="119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1635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nasrul99@gmail</a:t>
            </a: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.com</a:t>
            </a:r>
          </a:p>
          <a:p>
            <a:pPr marL="0" marR="0" lvl="0" indent="0" algn="l" defTabSz="81635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youtube.com/@nasrultutorial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TXinwei" panose="02010800040101010101" pitchFamily="2" charset="-122"/>
              <a:ea typeface="STXinwei" panose="02010800040101010101" pitchFamily="2" charset="-122"/>
              <a:cs typeface="DejaVu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D528C-71B7-277D-D902-49F15D21E4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7804" y="6100617"/>
            <a:ext cx="444822" cy="4448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839CDB-E3B5-05BC-7629-CB31276CA20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06" y="6647293"/>
            <a:ext cx="422981" cy="422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Pokok Bahasan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F1670B7-1C34-651B-F75F-1966120212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1092787"/>
              </p:ext>
            </p:extLst>
          </p:nvPr>
        </p:nvGraphicFramePr>
        <p:xfrm>
          <a:off x="1298779" y="1879248"/>
          <a:ext cx="9398362" cy="5332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Install Extensions Sweet Alert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53A2CE-530C-94F6-ED9C-88FBBBA7F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36323"/>
            <a:ext cx="11989416" cy="569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33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Konfigurasi di Config/App (Provider)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B1C45F-F211-A7FF-88FD-78EC5207D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139" y="4015956"/>
            <a:ext cx="8720046" cy="2463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BE4A9E-6796-65D8-E229-695999896D05}"/>
              </a:ext>
            </a:extLst>
          </p:cNvPr>
          <p:cNvSpPr txBox="1"/>
          <p:nvPr/>
        </p:nvSpPr>
        <p:spPr>
          <a:xfrm>
            <a:off x="600062" y="1974058"/>
            <a:ext cx="10798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/>
              <a:t>Setelah berhasil menginstall extension sweet alert melalui composer, langkah selanjutnya melakukan konfigurasi tambahan di config/app.php untuk menambahkan provider dan alias vendor seperti kode program sebagai berikut:</a:t>
            </a:r>
          </a:p>
        </p:txBody>
      </p:sp>
    </p:spTree>
    <p:extLst>
      <p:ext uri="{BB962C8B-B14F-4D97-AF65-F5344CB8AC3E}">
        <p14:creationId xmlns:p14="http://schemas.microsoft.com/office/powerpoint/2010/main" val="946686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Konfigurasi di Config/App (Aliases)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8643F-2CCB-BEFF-5CC6-6482E415C5BC}"/>
              </a:ext>
            </a:extLst>
          </p:cNvPr>
          <p:cNvSpPr txBox="1"/>
          <p:nvPr/>
        </p:nvSpPr>
        <p:spPr>
          <a:xfrm>
            <a:off x="600062" y="2912321"/>
            <a:ext cx="106716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'aliases'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Facade::defaultAliases()-&gt;merge([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tambahan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'Alert'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RealRashid\SweetAlert\Facades\Alert::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])-&gt;toArray(),</a:t>
            </a:r>
          </a:p>
        </p:txBody>
      </p:sp>
    </p:spTree>
    <p:extLst>
      <p:ext uri="{BB962C8B-B14F-4D97-AF65-F5344CB8AC3E}">
        <p14:creationId xmlns:p14="http://schemas.microsoft.com/office/powerpoint/2010/main" val="2298650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Sertakan di admin/index.blade.php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54D79D-E485-9EBC-9DC2-D243A2D23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688" y="3177465"/>
            <a:ext cx="6546947" cy="149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8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Publis Paket Sweet Alert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1116C-F04F-3CEB-FFE3-7ADA520E0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089502"/>
            <a:ext cx="11998325" cy="509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0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Setting Global pada Controller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3492B8-16B1-505A-54A7-7E7B617C3408}"/>
              </a:ext>
            </a:extLst>
          </p:cNvPr>
          <p:cNvSpPr txBox="1"/>
          <p:nvPr/>
        </p:nvSpPr>
        <p:spPr>
          <a:xfrm>
            <a:off x="600062" y="1619587"/>
            <a:ext cx="10969897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>
                <a:solidFill>
                  <a:srgbClr val="DC322F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sz="16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App\Http\Controllers</a:t>
            </a:r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RealRashid\SweetAlert\Facades\</a:t>
            </a:r>
            <a:r>
              <a:rPr lang="en-US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Illuminate\Foundation\Auth\Access\</a:t>
            </a:r>
            <a:r>
              <a:rPr lang="en-US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AuthorizesRequests</a:t>
            </a:r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Illuminate\Foundation\Validation\</a:t>
            </a:r>
            <a:r>
              <a:rPr lang="en-US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ValidatesRequests</a:t>
            </a:r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Illuminate\Routing\</a:t>
            </a:r>
            <a:r>
              <a:rPr lang="en-US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BaseController;</a:t>
            </a:r>
          </a:p>
          <a:p>
            <a:r>
              <a:rPr lang="en-US" sz="16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6C71C4"/>
                </a:solidFill>
                <a:effectLst/>
                <a:latin typeface="Consolas" panose="020B0609020204030204" pitchFamily="49" charset="0"/>
              </a:rPr>
              <a:t>BaseController</a:t>
            </a:r>
            <a:endParaRPr lang="en-US" sz="16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AuthorizesRequests</a:t>
            </a:r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ValidatesRequests</a:t>
            </a:r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//tambahan</a:t>
            </a:r>
            <a:endParaRPr lang="en-US" sz="16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__construct</a:t>
            </a:r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middleware</a:t>
            </a:r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'success'</a:t>
            </a:r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Alert::</a:t>
            </a:r>
            <a:r>
              <a:rPr lang="en-US" sz="16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'success'</a:t>
            </a:r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Alert::</a:t>
            </a:r>
            <a:r>
              <a:rPr lang="en-US" sz="16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0002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modul_es6</Template>
  <TotalTime>15506</TotalTime>
  <Words>774</Words>
  <Application>Microsoft Office PowerPoint</Application>
  <PresentationFormat>Custom</PresentationFormat>
  <Paragraphs>120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STXinwei</vt:lpstr>
      <vt:lpstr>Arial</vt:lpstr>
      <vt:lpstr>Consolas</vt:lpstr>
      <vt:lpstr>Symbol</vt:lpstr>
      <vt:lpstr>Times New Roman</vt:lpstr>
      <vt:lpstr>Wingdings</vt:lpstr>
      <vt:lpstr>Office Theme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nasrul</dc:creator>
  <dc:description/>
  <cp:lastModifiedBy>Iyut Iyut</cp:lastModifiedBy>
  <cp:revision>657</cp:revision>
  <cp:lastPrinted>2020-02-04T05:56:17Z</cp:lastPrinted>
  <dcterms:created xsi:type="dcterms:W3CDTF">2020-03-11T07:55:13Z</dcterms:created>
  <dcterms:modified xsi:type="dcterms:W3CDTF">2023-07-14T09:01:21Z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113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113</vt:i4>
  </property>
</Properties>
</file>