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</p:sldMasterIdLst>
  <p:notesMasterIdLst>
    <p:notesMasterId r:id="rId16"/>
  </p:notesMasterIdLst>
  <p:sldIdLst>
    <p:sldId id="256" r:id="rId4"/>
    <p:sldId id="546" r:id="rId5"/>
    <p:sldId id="547" r:id="rId6"/>
    <p:sldId id="481" r:id="rId7"/>
    <p:sldId id="482" r:id="rId8"/>
    <p:sldId id="483" r:id="rId9"/>
    <p:sldId id="486" r:id="rId10"/>
    <p:sldId id="490" r:id="rId11"/>
    <p:sldId id="532" r:id="rId12"/>
    <p:sldId id="488" r:id="rId13"/>
    <p:sldId id="487" r:id="rId14"/>
    <p:sldId id="368" r:id="rId15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61988" autoAdjust="0"/>
  </p:normalViewPr>
  <p:slideViewPr>
    <p:cSldViewPr snapToGrid="0">
      <p:cViewPr>
        <p:scale>
          <a:sx n="40" d="100"/>
          <a:sy n="40" d="100"/>
        </p:scale>
        <p:origin x="19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6AE78-3036-4BFB-89F9-464799D439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70BC-F324-4E15-87A3-4601689664C5}">
      <dgm:prSet phldrT="[Text]"/>
      <dgm:spPr/>
      <dgm:t>
        <a:bodyPr/>
        <a:lstStyle/>
        <a:p>
          <a:r>
            <a:rPr lang="en-US"/>
            <a:t>Menggunakan Extensions</a:t>
          </a:r>
        </a:p>
      </dgm:t>
    </dgm:pt>
    <dgm:pt modelId="{BC599F9D-F944-460B-806B-12F28B1ED9E9}" type="parTrans" cxnId="{8693983A-2B56-4E6D-BDF8-477501D98439}">
      <dgm:prSet/>
      <dgm:spPr/>
      <dgm:t>
        <a:bodyPr/>
        <a:lstStyle/>
        <a:p>
          <a:endParaRPr lang="en-US"/>
        </a:p>
      </dgm:t>
    </dgm:pt>
    <dgm:pt modelId="{D8DCA89D-9A93-4C12-9256-01FD20C7F212}" type="sibTrans" cxnId="{8693983A-2B56-4E6D-BDF8-477501D98439}">
      <dgm:prSet/>
      <dgm:spPr/>
      <dgm:t>
        <a:bodyPr/>
        <a:lstStyle/>
        <a:p>
          <a:endParaRPr lang="en-US"/>
        </a:p>
      </dgm:t>
    </dgm:pt>
    <dgm:pt modelId="{C6F2C8D6-2121-4B19-8EF7-0966938CC8EF}">
      <dgm:prSet phldrT="[Text]"/>
      <dgm:spPr/>
      <dgm:t>
        <a:bodyPr/>
        <a:lstStyle/>
        <a:p>
          <a:r>
            <a:rPr lang="en-US"/>
            <a:t>Membuat fungsi untuk mengenerate PDF</a:t>
          </a:r>
        </a:p>
      </dgm:t>
    </dgm:pt>
    <dgm:pt modelId="{E798C343-E555-4A15-BCB5-CD3D3F72A0EF}" type="parTrans" cxnId="{401C0626-AC0C-4924-A1C6-E5C2DB3AC7A2}">
      <dgm:prSet/>
      <dgm:spPr/>
      <dgm:t>
        <a:bodyPr/>
        <a:lstStyle/>
        <a:p>
          <a:endParaRPr lang="en-US"/>
        </a:p>
      </dgm:t>
    </dgm:pt>
    <dgm:pt modelId="{8B1000A8-D0C8-4B45-80F1-CB600AD0101E}" type="sibTrans" cxnId="{401C0626-AC0C-4924-A1C6-E5C2DB3AC7A2}">
      <dgm:prSet/>
      <dgm:spPr/>
      <dgm:t>
        <a:bodyPr/>
        <a:lstStyle/>
        <a:p>
          <a:endParaRPr lang="en-US"/>
        </a:p>
      </dgm:t>
    </dgm:pt>
    <dgm:pt modelId="{F16DA2CB-8C8A-44B9-85A4-302E51C1A361}">
      <dgm:prSet phldrT="[Text]"/>
      <dgm:spPr/>
      <dgm:t>
        <a:bodyPr/>
        <a:lstStyle/>
        <a:p>
          <a:r>
            <a:rPr lang="en-US"/>
            <a:t>Generate PDF from Model</a:t>
          </a:r>
        </a:p>
      </dgm:t>
    </dgm:pt>
    <dgm:pt modelId="{3E81CEFB-4B7D-47B6-8332-78DF8871F05C}" type="sibTrans" cxnId="{33718F79-0B95-40B5-8547-FE64A5AEE3EC}">
      <dgm:prSet/>
      <dgm:spPr/>
      <dgm:t>
        <a:bodyPr/>
        <a:lstStyle/>
        <a:p>
          <a:endParaRPr lang="en-US"/>
        </a:p>
      </dgm:t>
    </dgm:pt>
    <dgm:pt modelId="{2F5D1510-E586-484C-8BDC-0F71CBBBCCD3}" type="parTrans" cxnId="{33718F79-0B95-40B5-8547-FE64A5AEE3EC}">
      <dgm:prSet/>
      <dgm:spPr/>
      <dgm:t>
        <a:bodyPr/>
        <a:lstStyle/>
        <a:p>
          <a:endParaRPr lang="en-US"/>
        </a:p>
      </dgm:t>
    </dgm:pt>
    <dgm:pt modelId="{47EEA769-2A8A-4DB6-A80D-016407C98524}">
      <dgm:prSet phldrT="[Text]"/>
      <dgm:spPr/>
      <dgm:t>
        <a:bodyPr/>
        <a:lstStyle/>
        <a:p>
          <a:r>
            <a:rPr lang="en-US"/>
            <a:t>Installasi &amp; Konfigurasi Extensions Export to PDF</a:t>
          </a:r>
        </a:p>
      </dgm:t>
    </dgm:pt>
    <dgm:pt modelId="{1C4589E9-9C39-4BFF-9278-AB163FB3F3F9}" type="parTrans" cxnId="{EB667D07-C40F-496F-9A46-0BAA29A2B7DD}">
      <dgm:prSet/>
      <dgm:spPr/>
      <dgm:t>
        <a:bodyPr/>
        <a:lstStyle/>
        <a:p>
          <a:endParaRPr lang="en-US"/>
        </a:p>
      </dgm:t>
    </dgm:pt>
    <dgm:pt modelId="{7574D19C-793F-484E-A999-0B1B623E2F21}" type="sibTrans" cxnId="{EB667D07-C40F-496F-9A46-0BAA29A2B7DD}">
      <dgm:prSet/>
      <dgm:spPr/>
      <dgm:t>
        <a:bodyPr/>
        <a:lstStyle/>
        <a:p>
          <a:endParaRPr lang="en-US"/>
        </a:p>
      </dgm:t>
    </dgm:pt>
    <dgm:pt modelId="{3BA66AFE-BFD3-47B4-9674-2A0C38733517}" type="pres">
      <dgm:prSet presAssocID="{F616AE78-3036-4BFB-89F9-464799D4397E}" presName="linear" presStyleCnt="0">
        <dgm:presLayoutVars>
          <dgm:dir/>
          <dgm:animLvl val="lvl"/>
          <dgm:resizeHandles val="exact"/>
        </dgm:presLayoutVars>
      </dgm:prSet>
      <dgm:spPr/>
    </dgm:pt>
    <dgm:pt modelId="{7736A27B-ED03-4367-9EBD-FBA9F12FB7F0}" type="pres">
      <dgm:prSet presAssocID="{B50A70BC-F324-4E15-87A3-4601689664C5}" presName="parentLin" presStyleCnt="0"/>
      <dgm:spPr/>
    </dgm:pt>
    <dgm:pt modelId="{639C04CD-0BFE-4538-AE47-F33D47245253}" type="pres">
      <dgm:prSet presAssocID="{B50A70BC-F324-4E15-87A3-4601689664C5}" presName="parentLeftMargin" presStyleLbl="node1" presStyleIdx="0" presStyleCnt="4"/>
      <dgm:spPr/>
    </dgm:pt>
    <dgm:pt modelId="{E0BC035C-C156-49D3-B87D-DED665975110}" type="pres">
      <dgm:prSet presAssocID="{B50A70BC-F324-4E15-87A3-4601689664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9FB944-A7D9-47CB-B591-89FC222876E7}" type="pres">
      <dgm:prSet presAssocID="{B50A70BC-F324-4E15-87A3-4601689664C5}" presName="negativeSpace" presStyleCnt="0"/>
      <dgm:spPr/>
    </dgm:pt>
    <dgm:pt modelId="{5D79C426-5D2E-4810-81A7-9A6B9D1E0D15}" type="pres">
      <dgm:prSet presAssocID="{B50A70BC-F324-4E15-87A3-4601689664C5}" presName="childText" presStyleLbl="conFgAcc1" presStyleIdx="0" presStyleCnt="4">
        <dgm:presLayoutVars>
          <dgm:bulletEnabled val="1"/>
        </dgm:presLayoutVars>
      </dgm:prSet>
      <dgm:spPr/>
    </dgm:pt>
    <dgm:pt modelId="{E4C51FCA-BC04-429D-B55E-0CE23F3E187A}" type="pres">
      <dgm:prSet presAssocID="{D8DCA89D-9A93-4C12-9256-01FD20C7F212}" presName="spaceBetweenRectangles" presStyleCnt="0"/>
      <dgm:spPr/>
    </dgm:pt>
    <dgm:pt modelId="{408704AF-5C37-445C-A6AB-7B9B1205B362}" type="pres">
      <dgm:prSet presAssocID="{47EEA769-2A8A-4DB6-A80D-016407C98524}" presName="parentLin" presStyleCnt="0"/>
      <dgm:spPr/>
    </dgm:pt>
    <dgm:pt modelId="{8B6A1206-F953-4394-9C3A-D2584C98646E}" type="pres">
      <dgm:prSet presAssocID="{47EEA769-2A8A-4DB6-A80D-016407C98524}" presName="parentLeftMargin" presStyleLbl="node1" presStyleIdx="0" presStyleCnt="4"/>
      <dgm:spPr/>
    </dgm:pt>
    <dgm:pt modelId="{8EAA4ECD-85FE-4835-8186-0D617E90F530}" type="pres">
      <dgm:prSet presAssocID="{47EEA769-2A8A-4DB6-A80D-016407C985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8875B7-A5D5-465F-A831-EB6107B7E896}" type="pres">
      <dgm:prSet presAssocID="{47EEA769-2A8A-4DB6-A80D-016407C98524}" presName="negativeSpace" presStyleCnt="0"/>
      <dgm:spPr/>
    </dgm:pt>
    <dgm:pt modelId="{20FFF60D-6A24-4EA2-B90D-8087800E9C10}" type="pres">
      <dgm:prSet presAssocID="{47EEA769-2A8A-4DB6-A80D-016407C98524}" presName="childText" presStyleLbl="conFgAcc1" presStyleIdx="1" presStyleCnt="4">
        <dgm:presLayoutVars>
          <dgm:bulletEnabled val="1"/>
        </dgm:presLayoutVars>
      </dgm:prSet>
      <dgm:spPr/>
    </dgm:pt>
    <dgm:pt modelId="{2A6DB027-EAB1-4391-8010-19CF6EC9994F}" type="pres">
      <dgm:prSet presAssocID="{7574D19C-793F-484E-A999-0B1B623E2F21}" presName="spaceBetweenRectangles" presStyleCnt="0"/>
      <dgm:spPr/>
    </dgm:pt>
    <dgm:pt modelId="{EC85551F-8619-4569-A840-9E506CBD0938}" type="pres">
      <dgm:prSet presAssocID="{C6F2C8D6-2121-4B19-8EF7-0966938CC8EF}" presName="parentLin" presStyleCnt="0"/>
      <dgm:spPr/>
    </dgm:pt>
    <dgm:pt modelId="{3ABDFB30-268B-40F4-A99B-602CF595ED8C}" type="pres">
      <dgm:prSet presAssocID="{C6F2C8D6-2121-4B19-8EF7-0966938CC8EF}" presName="parentLeftMargin" presStyleLbl="node1" presStyleIdx="1" presStyleCnt="4"/>
      <dgm:spPr/>
    </dgm:pt>
    <dgm:pt modelId="{A77709BC-7DA8-436F-8B6E-6F192146D4AA}" type="pres">
      <dgm:prSet presAssocID="{C6F2C8D6-2121-4B19-8EF7-0966938CC8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87BEBB-40D5-441B-9FF0-F80461B32958}" type="pres">
      <dgm:prSet presAssocID="{C6F2C8D6-2121-4B19-8EF7-0966938CC8EF}" presName="negativeSpace" presStyleCnt="0"/>
      <dgm:spPr/>
    </dgm:pt>
    <dgm:pt modelId="{25982266-488D-4A1B-A926-B6D6E90366F9}" type="pres">
      <dgm:prSet presAssocID="{C6F2C8D6-2121-4B19-8EF7-0966938CC8EF}" presName="childText" presStyleLbl="conFgAcc1" presStyleIdx="2" presStyleCnt="4">
        <dgm:presLayoutVars>
          <dgm:bulletEnabled val="1"/>
        </dgm:presLayoutVars>
      </dgm:prSet>
      <dgm:spPr/>
    </dgm:pt>
    <dgm:pt modelId="{25DDE800-E1AC-4AD8-98A2-5B392C43E5A6}" type="pres">
      <dgm:prSet presAssocID="{8B1000A8-D0C8-4B45-80F1-CB600AD0101E}" presName="spaceBetweenRectangles" presStyleCnt="0"/>
      <dgm:spPr/>
    </dgm:pt>
    <dgm:pt modelId="{42F82A81-AD89-4DC8-A652-9AF5DCC39A54}" type="pres">
      <dgm:prSet presAssocID="{F16DA2CB-8C8A-44B9-85A4-302E51C1A361}" presName="parentLin" presStyleCnt="0"/>
      <dgm:spPr/>
    </dgm:pt>
    <dgm:pt modelId="{5B24A357-EFB4-49BF-8BDC-681977610CFF}" type="pres">
      <dgm:prSet presAssocID="{F16DA2CB-8C8A-44B9-85A4-302E51C1A361}" presName="parentLeftMargin" presStyleLbl="node1" presStyleIdx="2" presStyleCnt="4"/>
      <dgm:spPr/>
    </dgm:pt>
    <dgm:pt modelId="{53AB2DD7-4EF8-410B-83EA-990B191E67AB}" type="pres">
      <dgm:prSet presAssocID="{F16DA2CB-8C8A-44B9-85A4-302E51C1A36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3385C2E-3CED-4CB6-B130-8C8478C60E3E}" type="pres">
      <dgm:prSet presAssocID="{F16DA2CB-8C8A-44B9-85A4-302E51C1A361}" presName="negativeSpace" presStyleCnt="0"/>
      <dgm:spPr/>
    </dgm:pt>
    <dgm:pt modelId="{2D7766F2-2405-4C72-AFB0-85DA1A1034D5}" type="pres">
      <dgm:prSet presAssocID="{F16DA2CB-8C8A-44B9-85A4-302E51C1A36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B667D07-C40F-496F-9A46-0BAA29A2B7DD}" srcId="{F616AE78-3036-4BFB-89F9-464799D4397E}" destId="{47EEA769-2A8A-4DB6-A80D-016407C98524}" srcOrd="1" destOrd="0" parTransId="{1C4589E9-9C39-4BFF-9278-AB163FB3F3F9}" sibTransId="{7574D19C-793F-484E-A999-0B1B623E2F21}"/>
    <dgm:cxn modelId="{316FF90C-1E72-4DBA-B48C-A9661359BBBD}" type="presOf" srcId="{B50A70BC-F324-4E15-87A3-4601689664C5}" destId="{E0BC035C-C156-49D3-B87D-DED665975110}" srcOrd="1" destOrd="0" presId="urn:microsoft.com/office/officeart/2005/8/layout/list1"/>
    <dgm:cxn modelId="{8F6E0C10-3584-4EB1-9F6C-6C0D60A9AE4D}" type="presOf" srcId="{B50A70BC-F324-4E15-87A3-4601689664C5}" destId="{639C04CD-0BFE-4538-AE47-F33D47245253}" srcOrd="0" destOrd="0" presId="urn:microsoft.com/office/officeart/2005/8/layout/list1"/>
    <dgm:cxn modelId="{F5931F12-BC3D-4842-B5FA-0E583C7AE1E5}" type="presOf" srcId="{C6F2C8D6-2121-4B19-8EF7-0966938CC8EF}" destId="{A77709BC-7DA8-436F-8B6E-6F192146D4AA}" srcOrd="1" destOrd="0" presId="urn:microsoft.com/office/officeart/2005/8/layout/list1"/>
    <dgm:cxn modelId="{306B6212-81FA-4B1F-BA64-D8599B58626D}" type="presOf" srcId="{F616AE78-3036-4BFB-89F9-464799D4397E}" destId="{3BA66AFE-BFD3-47B4-9674-2A0C38733517}" srcOrd="0" destOrd="0" presId="urn:microsoft.com/office/officeart/2005/8/layout/list1"/>
    <dgm:cxn modelId="{401C0626-AC0C-4924-A1C6-E5C2DB3AC7A2}" srcId="{F616AE78-3036-4BFB-89F9-464799D4397E}" destId="{C6F2C8D6-2121-4B19-8EF7-0966938CC8EF}" srcOrd="2" destOrd="0" parTransId="{E798C343-E555-4A15-BCB5-CD3D3F72A0EF}" sibTransId="{8B1000A8-D0C8-4B45-80F1-CB600AD0101E}"/>
    <dgm:cxn modelId="{D439612B-447A-413F-9F42-DE862C010016}" type="presOf" srcId="{F16DA2CB-8C8A-44B9-85A4-302E51C1A361}" destId="{5B24A357-EFB4-49BF-8BDC-681977610CFF}" srcOrd="0" destOrd="0" presId="urn:microsoft.com/office/officeart/2005/8/layout/list1"/>
    <dgm:cxn modelId="{8693983A-2B56-4E6D-BDF8-477501D98439}" srcId="{F616AE78-3036-4BFB-89F9-464799D4397E}" destId="{B50A70BC-F324-4E15-87A3-4601689664C5}" srcOrd="0" destOrd="0" parTransId="{BC599F9D-F944-460B-806B-12F28B1ED9E9}" sibTransId="{D8DCA89D-9A93-4C12-9256-01FD20C7F212}"/>
    <dgm:cxn modelId="{33718F79-0B95-40B5-8547-FE64A5AEE3EC}" srcId="{F616AE78-3036-4BFB-89F9-464799D4397E}" destId="{F16DA2CB-8C8A-44B9-85A4-302E51C1A361}" srcOrd="3" destOrd="0" parTransId="{2F5D1510-E586-484C-8BDC-0F71CBBBCCD3}" sibTransId="{3E81CEFB-4B7D-47B6-8332-78DF8871F05C}"/>
    <dgm:cxn modelId="{0AC3C3C9-D306-40F2-AAFF-6DD97D65B4BE}" type="presOf" srcId="{F16DA2CB-8C8A-44B9-85A4-302E51C1A361}" destId="{53AB2DD7-4EF8-410B-83EA-990B191E67AB}" srcOrd="1" destOrd="0" presId="urn:microsoft.com/office/officeart/2005/8/layout/list1"/>
    <dgm:cxn modelId="{3949A4D3-680C-4AE9-9F2E-F461D375DD75}" type="presOf" srcId="{C6F2C8D6-2121-4B19-8EF7-0966938CC8EF}" destId="{3ABDFB30-268B-40F4-A99B-602CF595ED8C}" srcOrd="0" destOrd="0" presId="urn:microsoft.com/office/officeart/2005/8/layout/list1"/>
    <dgm:cxn modelId="{E4CDFFEA-FA0E-4A72-A439-D0914CEB9180}" type="presOf" srcId="{47EEA769-2A8A-4DB6-A80D-016407C98524}" destId="{8B6A1206-F953-4394-9C3A-D2584C98646E}" srcOrd="0" destOrd="0" presId="urn:microsoft.com/office/officeart/2005/8/layout/list1"/>
    <dgm:cxn modelId="{7CDBCBFB-2A98-43B7-BD14-F6F7596CC2EA}" type="presOf" srcId="{47EEA769-2A8A-4DB6-A80D-016407C98524}" destId="{8EAA4ECD-85FE-4835-8186-0D617E90F530}" srcOrd="1" destOrd="0" presId="urn:microsoft.com/office/officeart/2005/8/layout/list1"/>
    <dgm:cxn modelId="{E018D7A4-3537-40B9-86DD-67FF4489BE7E}" type="presParOf" srcId="{3BA66AFE-BFD3-47B4-9674-2A0C38733517}" destId="{7736A27B-ED03-4367-9EBD-FBA9F12FB7F0}" srcOrd="0" destOrd="0" presId="urn:microsoft.com/office/officeart/2005/8/layout/list1"/>
    <dgm:cxn modelId="{F9DE15C5-51DC-4F4E-977D-B0532C753545}" type="presParOf" srcId="{7736A27B-ED03-4367-9EBD-FBA9F12FB7F0}" destId="{639C04CD-0BFE-4538-AE47-F33D47245253}" srcOrd="0" destOrd="0" presId="urn:microsoft.com/office/officeart/2005/8/layout/list1"/>
    <dgm:cxn modelId="{956B8B3C-4B79-4B3F-BEC4-E4747E365D86}" type="presParOf" srcId="{7736A27B-ED03-4367-9EBD-FBA9F12FB7F0}" destId="{E0BC035C-C156-49D3-B87D-DED665975110}" srcOrd="1" destOrd="0" presId="urn:microsoft.com/office/officeart/2005/8/layout/list1"/>
    <dgm:cxn modelId="{14C8D00E-1A86-44A2-B287-DF6D21FCB5D6}" type="presParOf" srcId="{3BA66AFE-BFD3-47B4-9674-2A0C38733517}" destId="{799FB944-A7D9-47CB-B591-89FC222876E7}" srcOrd="1" destOrd="0" presId="urn:microsoft.com/office/officeart/2005/8/layout/list1"/>
    <dgm:cxn modelId="{53FE6659-9315-4499-BA7A-50F5F63EF7C9}" type="presParOf" srcId="{3BA66AFE-BFD3-47B4-9674-2A0C38733517}" destId="{5D79C426-5D2E-4810-81A7-9A6B9D1E0D15}" srcOrd="2" destOrd="0" presId="urn:microsoft.com/office/officeart/2005/8/layout/list1"/>
    <dgm:cxn modelId="{CBFEB9D4-B02C-4D6F-88E9-EBEC236EDF84}" type="presParOf" srcId="{3BA66AFE-BFD3-47B4-9674-2A0C38733517}" destId="{E4C51FCA-BC04-429D-B55E-0CE23F3E187A}" srcOrd="3" destOrd="0" presId="urn:microsoft.com/office/officeart/2005/8/layout/list1"/>
    <dgm:cxn modelId="{289CF238-7AE7-45A1-BD6C-931A2FBC617B}" type="presParOf" srcId="{3BA66AFE-BFD3-47B4-9674-2A0C38733517}" destId="{408704AF-5C37-445C-A6AB-7B9B1205B362}" srcOrd="4" destOrd="0" presId="urn:microsoft.com/office/officeart/2005/8/layout/list1"/>
    <dgm:cxn modelId="{31C1EE56-0814-4800-84A5-B79F53122B4A}" type="presParOf" srcId="{408704AF-5C37-445C-A6AB-7B9B1205B362}" destId="{8B6A1206-F953-4394-9C3A-D2584C98646E}" srcOrd="0" destOrd="0" presId="urn:microsoft.com/office/officeart/2005/8/layout/list1"/>
    <dgm:cxn modelId="{F73B63F5-F025-4265-AFF6-50AD412B4943}" type="presParOf" srcId="{408704AF-5C37-445C-A6AB-7B9B1205B362}" destId="{8EAA4ECD-85FE-4835-8186-0D617E90F530}" srcOrd="1" destOrd="0" presId="urn:microsoft.com/office/officeart/2005/8/layout/list1"/>
    <dgm:cxn modelId="{7342B0CA-C594-41C7-8E2E-8C820AC56FD0}" type="presParOf" srcId="{3BA66AFE-BFD3-47B4-9674-2A0C38733517}" destId="{4B8875B7-A5D5-465F-A831-EB6107B7E896}" srcOrd="5" destOrd="0" presId="urn:microsoft.com/office/officeart/2005/8/layout/list1"/>
    <dgm:cxn modelId="{44CAF928-127E-4F83-91CC-C53832192EB7}" type="presParOf" srcId="{3BA66AFE-BFD3-47B4-9674-2A0C38733517}" destId="{20FFF60D-6A24-4EA2-B90D-8087800E9C10}" srcOrd="6" destOrd="0" presId="urn:microsoft.com/office/officeart/2005/8/layout/list1"/>
    <dgm:cxn modelId="{4FC89583-FCA5-4E63-B78E-D17FDF9E18C6}" type="presParOf" srcId="{3BA66AFE-BFD3-47B4-9674-2A0C38733517}" destId="{2A6DB027-EAB1-4391-8010-19CF6EC9994F}" srcOrd="7" destOrd="0" presId="urn:microsoft.com/office/officeart/2005/8/layout/list1"/>
    <dgm:cxn modelId="{F70BFBCC-1DAF-444F-8F2E-EB3C5A79C002}" type="presParOf" srcId="{3BA66AFE-BFD3-47B4-9674-2A0C38733517}" destId="{EC85551F-8619-4569-A840-9E506CBD0938}" srcOrd="8" destOrd="0" presId="urn:microsoft.com/office/officeart/2005/8/layout/list1"/>
    <dgm:cxn modelId="{AD75BBB0-8564-4228-BFF2-A1E551841664}" type="presParOf" srcId="{EC85551F-8619-4569-A840-9E506CBD0938}" destId="{3ABDFB30-268B-40F4-A99B-602CF595ED8C}" srcOrd="0" destOrd="0" presId="urn:microsoft.com/office/officeart/2005/8/layout/list1"/>
    <dgm:cxn modelId="{1CCA9A8F-676E-4D37-BBF3-244D9A06C3DC}" type="presParOf" srcId="{EC85551F-8619-4569-A840-9E506CBD0938}" destId="{A77709BC-7DA8-436F-8B6E-6F192146D4AA}" srcOrd="1" destOrd="0" presId="urn:microsoft.com/office/officeart/2005/8/layout/list1"/>
    <dgm:cxn modelId="{B2230BF7-1A8E-4474-8102-E3DFC5E531AB}" type="presParOf" srcId="{3BA66AFE-BFD3-47B4-9674-2A0C38733517}" destId="{AE87BEBB-40D5-441B-9FF0-F80461B32958}" srcOrd="9" destOrd="0" presId="urn:microsoft.com/office/officeart/2005/8/layout/list1"/>
    <dgm:cxn modelId="{FE8C3000-D696-498A-96A6-F2E042F69CA0}" type="presParOf" srcId="{3BA66AFE-BFD3-47B4-9674-2A0C38733517}" destId="{25982266-488D-4A1B-A926-B6D6E90366F9}" srcOrd="10" destOrd="0" presId="urn:microsoft.com/office/officeart/2005/8/layout/list1"/>
    <dgm:cxn modelId="{1A341384-1C58-40FA-BF35-40E3C5186B6D}" type="presParOf" srcId="{3BA66AFE-BFD3-47B4-9674-2A0C38733517}" destId="{25DDE800-E1AC-4AD8-98A2-5B392C43E5A6}" srcOrd="11" destOrd="0" presId="urn:microsoft.com/office/officeart/2005/8/layout/list1"/>
    <dgm:cxn modelId="{7A8F64E8-FCBC-49CA-A6D5-5C8B8C23A3A3}" type="presParOf" srcId="{3BA66AFE-BFD3-47B4-9674-2A0C38733517}" destId="{42F82A81-AD89-4DC8-A652-9AF5DCC39A54}" srcOrd="12" destOrd="0" presId="urn:microsoft.com/office/officeart/2005/8/layout/list1"/>
    <dgm:cxn modelId="{E12881C8-96C8-46E9-9590-C0F35AC01EED}" type="presParOf" srcId="{42F82A81-AD89-4DC8-A652-9AF5DCC39A54}" destId="{5B24A357-EFB4-49BF-8BDC-681977610CFF}" srcOrd="0" destOrd="0" presId="urn:microsoft.com/office/officeart/2005/8/layout/list1"/>
    <dgm:cxn modelId="{655D6CBE-6C56-497B-919D-2DEAFD7AD878}" type="presParOf" srcId="{42F82A81-AD89-4DC8-A652-9AF5DCC39A54}" destId="{53AB2DD7-4EF8-410B-83EA-990B191E67AB}" srcOrd="1" destOrd="0" presId="urn:microsoft.com/office/officeart/2005/8/layout/list1"/>
    <dgm:cxn modelId="{2D194B93-DFB2-4D88-9042-AA4790F0BFA8}" type="presParOf" srcId="{3BA66AFE-BFD3-47B4-9674-2A0C38733517}" destId="{33385C2E-3CED-4CB6-B130-8C8478C60E3E}" srcOrd="13" destOrd="0" presId="urn:microsoft.com/office/officeart/2005/8/layout/list1"/>
    <dgm:cxn modelId="{467280DB-3A2B-4678-A82D-4040148D598A}" type="presParOf" srcId="{3BA66AFE-BFD3-47B4-9674-2A0C38733517}" destId="{2D7766F2-2405-4C72-AFB0-85DA1A1034D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9C426-5D2E-4810-81A7-9A6B9D1E0D15}">
      <dsp:nvSpPr>
        <dsp:cNvPr id="0" name=""/>
        <dsp:cNvSpPr/>
      </dsp:nvSpPr>
      <dsp:spPr>
        <a:xfrm>
          <a:off x="0" y="4684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C035C-C156-49D3-B87D-DED665975110}">
      <dsp:nvSpPr>
        <dsp:cNvPr id="0" name=""/>
        <dsp:cNvSpPr/>
      </dsp:nvSpPr>
      <dsp:spPr>
        <a:xfrm>
          <a:off x="469918" y="256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Menggunakan Extensions</a:t>
          </a:r>
        </a:p>
      </dsp:txBody>
      <dsp:txXfrm>
        <a:off x="513149" y="68925"/>
        <a:ext cx="6492391" cy="799138"/>
      </dsp:txXfrm>
    </dsp:sp>
    <dsp:sp modelId="{20FFF60D-6A24-4EA2-B90D-8087800E9C10}">
      <dsp:nvSpPr>
        <dsp:cNvPr id="0" name=""/>
        <dsp:cNvSpPr/>
      </dsp:nvSpPr>
      <dsp:spPr>
        <a:xfrm>
          <a:off x="0" y="18292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4ECD-85FE-4835-8186-0D617E90F530}">
      <dsp:nvSpPr>
        <dsp:cNvPr id="0" name=""/>
        <dsp:cNvSpPr/>
      </dsp:nvSpPr>
      <dsp:spPr>
        <a:xfrm>
          <a:off x="469918" y="13864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Installasi &amp; Konfigurasi Extensions Export to PDF</a:t>
          </a:r>
        </a:p>
      </dsp:txBody>
      <dsp:txXfrm>
        <a:off x="513149" y="1429725"/>
        <a:ext cx="6492391" cy="799138"/>
      </dsp:txXfrm>
    </dsp:sp>
    <dsp:sp modelId="{25982266-488D-4A1B-A926-B6D6E90366F9}">
      <dsp:nvSpPr>
        <dsp:cNvPr id="0" name=""/>
        <dsp:cNvSpPr/>
      </dsp:nvSpPr>
      <dsp:spPr>
        <a:xfrm>
          <a:off x="0" y="31900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09BC-7DA8-436F-8B6E-6F192146D4AA}">
      <dsp:nvSpPr>
        <dsp:cNvPr id="0" name=""/>
        <dsp:cNvSpPr/>
      </dsp:nvSpPr>
      <dsp:spPr>
        <a:xfrm>
          <a:off x="469918" y="27472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Membuat fungsi untuk mengenerate PDF</a:t>
          </a:r>
        </a:p>
      </dsp:txBody>
      <dsp:txXfrm>
        <a:off x="513149" y="2790525"/>
        <a:ext cx="6492391" cy="799138"/>
      </dsp:txXfrm>
    </dsp:sp>
    <dsp:sp modelId="{2D7766F2-2405-4C72-AFB0-85DA1A1034D5}">
      <dsp:nvSpPr>
        <dsp:cNvPr id="0" name=""/>
        <dsp:cNvSpPr/>
      </dsp:nvSpPr>
      <dsp:spPr>
        <a:xfrm>
          <a:off x="0" y="45508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2DD7-4EF8-410B-83EA-990B191E67AB}">
      <dsp:nvSpPr>
        <dsp:cNvPr id="0" name=""/>
        <dsp:cNvSpPr/>
      </dsp:nvSpPr>
      <dsp:spPr>
        <a:xfrm>
          <a:off x="469918" y="41080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Generate PDF from Model</a:t>
          </a:r>
        </a:p>
      </dsp:txBody>
      <dsp:txXfrm>
        <a:off x="513149" y="4151325"/>
        <a:ext cx="649239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generatePDF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di ProdukController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hyperlink Unduh Produk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buFont typeface="Arial" panose="020B0604020202020204" pitchFamily="34" charset="0"/>
              <a:buChar char="•"/>
              <a:defRPr/>
            </a:pPr>
            <a:r>
              <a:rPr lang="en-US" sz="1300" b="1">
                <a:latin typeface="Consolas" panose="020B0609020204030204" pitchFamily="49" charset="0"/>
              </a:rPr>
              <a:t>&lt;</a:t>
            </a:r>
            <a:r>
              <a:rPr lang="en-US" sz="1300" b="1" dirty="0">
                <a:latin typeface="Consolas" panose="020B0609020204030204" pitchFamily="49" charset="0"/>
              </a:rPr>
              <a:t>a </a:t>
            </a:r>
            <a:r>
              <a:rPr lang="en-US" sz="1300" b="1" i="1" dirty="0" err="1">
                <a:latin typeface="Consolas" panose="020B0609020204030204" pitchFamily="49" charset="0"/>
              </a:rPr>
              <a:t>href</a:t>
            </a:r>
            <a:r>
              <a:rPr lang="en-US" sz="1300" b="1" dirty="0">
                <a:latin typeface="Consolas" panose="020B0609020204030204" pitchFamily="49" charset="0"/>
              </a:rPr>
              <a:t>="{{ </a:t>
            </a:r>
            <a:r>
              <a:rPr lang="en-US" sz="1300" b="1" err="1">
                <a:latin typeface="Consolas" panose="020B0609020204030204" pitchFamily="49" charset="0"/>
              </a:rPr>
              <a:t>url</a:t>
            </a:r>
            <a:r>
              <a:rPr lang="en-US" sz="1300" b="1">
                <a:latin typeface="Consolas" panose="020B0609020204030204" pitchFamily="49" charset="0"/>
              </a:rPr>
              <a:t>(‘produk-pdf</a:t>
            </a:r>
            <a:r>
              <a:rPr lang="en-US" sz="1300" b="1" dirty="0">
                <a:latin typeface="Consolas" panose="020B0609020204030204" pitchFamily="49" charset="0"/>
              </a:rPr>
              <a:t>') }}"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btn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 dirty="0" err="1">
                <a:latin typeface="Consolas" panose="020B0609020204030204" pitchFamily="49" charset="0"/>
              </a:rPr>
              <a:t>btn</a:t>
            </a:r>
            <a:r>
              <a:rPr lang="en-US" sz="1300" b="1" dirty="0">
                <a:latin typeface="Consolas" panose="020B0609020204030204" pitchFamily="49" charset="0"/>
              </a:rPr>
              <a:t>-info"&gt;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Produk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produk-pdf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5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PDF pada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aplikasi, ikuti langkah-langkah sebagai 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Hidupkan service apache/web server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lalu masuk ke folder aplikasi web Laravel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ketikkan perintah: </a:t>
            </a:r>
            <a:r>
              <a:rPr lang="id-ID" sz="13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satu web browser kesukaan Anda, misal: Google Chrome atau Firefox.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alamat web/url akan terlihat request http://localhost: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8000/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 produk.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Selamat Anda sudah berhasil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PDF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aplikasi framework Laravel Anda.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5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bulan Juli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3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/>
            <a:endParaRPr lang="id-ID" sz="13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02044">
              <a:lnSpc>
                <a:spcPct val="150000"/>
              </a:lnSpc>
            </a:pPr>
            <a:endParaRPr lang="id-ID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7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Kita bisa lihat bahwa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itu hanyalah istilah umum dimana bentuknya bisa berupa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 aplikasi),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helpers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(fungsi tertentu),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lain-lain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x-non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bersifat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atau dapat digunakan kembali jika dibutuhkan. Dengan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tentu bisa mempercepat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dalam mengembangkan aplikasinya. Ada banyak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mendukung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berbagai fungsinya.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Sebelum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kita perlu menginstalnya terlebih dahulu. Umumnya,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bisa kita instal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sehingga lebih mudah.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lebih mudah memahaminya, mari kita instal beberapa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dibutuhkan untuk pengembangan aplikasi studi kasus kita. Semua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 kita install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1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composer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/Laravel-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dompdf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</a:t>
            </a:r>
            <a:r>
              <a:rPr lang="id-ID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5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config/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dan alias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Barryvdh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DomPDF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ServiceProvider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aliases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: 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‘PDF’ =&gt;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Barryvdh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DomPDF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\Facade::class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8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config/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di routes/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Route::</a:t>
            </a:r>
            <a:r>
              <a:rPr lang="en-US" sz="1300" b="1">
                <a:latin typeface="Consolas" panose="020B0609020204030204" pitchFamily="49" charset="0"/>
              </a:rPr>
              <a:t>get(‘generate-pdf’,’ProdukController</a:t>
            </a:r>
            <a:r>
              <a:rPr lang="en-US" sz="1300" b="1" dirty="0" err="1">
                <a:latin typeface="Consolas" panose="020B0609020204030204" pitchFamily="49" charset="0"/>
              </a:rPr>
              <a:t>@generatePDF</a:t>
            </a:r>
            <a:r>
              <a:rPr lang="en-US" sz="1300" b="1" dirty="0">
                <a:latin typeface="Consolas" panose="020B0609020204030204" pitchFamily="49" charset="0"/>
              </a:rPr>
              <a:t>’);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PDF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di ProdukController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Route::</a:t>
            </a:r>
            <a:r>
              <a:rPr lang="en-US" sz="1300" b="1">
                <a:latin typeface="Consolas" panose="020B0609020204030204" pitchFamily="49" charset="0"/>
              </a:rPr>
              <a:t>get(‘produk-pdf’,’ProdukController@produkPDF</a:t>
            </a:r>
            <a:r>
              <a:rPr lang="en-US" sz="1300" b="1" dirty="0">
                <a:latin typeface="Consolas" panose="020B0609020204030204" pitchFamily="49" charset="0"/>
              </a:rPr>
              <a:t>’);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mengunduh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data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di ProdukController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produkPDF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5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di routes/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use PDF;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>
                <a:latin typeface="Consolas" panose="020B0609020204030204" pitchFamily="49" charset="0"/>
              </a:rPr>
              <a:t>class ProdukController </a:t>
            </a:r>
            <a:r>
              <a:rPr lang="en-US" sz="1300" b="1" dirty="0">
                <a:latin typeface="Consolas" panose="020B0609020204030204" pitchFamily="49" charset="0"/>
              </a:rPr>
              <a:t>extends Controller{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class ProdukController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Controller.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public function </a:t>
            </a:r>
            <a:r>
              <a:rPr lang="en-US" sz="1300" b="1" dirty="0" err="1">
                <a:latin typeface="Consolas" panose="020B0609020204030204" pitchFamily="49" charset="0"/>
              </a:rPr>
              <a:t>generatePDF</a:t>
            </a:r>
            <a:r>
              <a:rPr lang="en-US" sz="1300" b="1" dirty="0">
                <a:latin typeface="Consolas" panose="020B0609020204030204" pitchFamily="49" charset="0"/>
              </a:rPr>
              <a:t>(){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generate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$data = ['title' =&gt; '</a:t>
            </a:r>
            <a:r>
              <a:rPr lang="en-US" sz="1300" b="1" dirty="0" err="1">
                <a:latin typeface="Consolas" panose="020B0609020204030204" pitchFamily="49" charset="0"/>
              </a:rPr>
              <a:t>Coba</a:t>
            </a:r>
            <a:r>
              <a:rPr lang="en-US" sz="1300" b="1" dirty="0">
                <a:latin typeface="Consolas" panose="020B0609020204030204" pitchFamily="49" charset="0"/>
              </a:rPr>
              <a:t> PDF’];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$pdf = PDF::</a:t>
            </a:r>
            <a:r>
              <a:rPr lang="en-US" sz="1300" b="1" err="1">
                <a:latin typeface="Consolas" panose="020B0609020204030204" pitchFamily="49" charset="0"/>
              </a:rPr>
              <a:t>loadView</a:t>
            </a:r>
            <a:r>
              <a:rPr lang="en-US" sz="1300" b="1">
                <a:latin typeface="Consolas" panose="020B0609020204030204" pitchFamily="49" charset="0"/>
              </a:rPr>
              <a:t>(‘produk.tespdf', </a:t>
            </a:r>
            <a:r>
              <a:rPr lang="en-US" sz="1300" b="1" dirty="0">
                <a:latin typeface="Consolas" panose="020B0609020204030204" pitchFamily="49" charset="0"/>
              </a:rPr>
              <a:t>$data);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views produk/tespdf.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blade.php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return $pdf-&gt;</a:t>
            </a:r>
            <a:r>
              <a:rPr lang="en-US" sz="1300" b="1">
                <a:latin typeface="Consolas" panose="020B0609020204030204" pitchFamily="49" charset="0"/>
              </a:rPr>
              <a:t>download(‘tes.</a:t>
            </a:r>
            <a:r>
              <a:rPr lang="en-US" sz="1300" b="1" dirty="0">
                <a:latin typeface="Consolas" panose="020B0609020204030204" pitchFamily="49" charset="0"/>
              </a:rPr>
              <a:t>pdf’);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diunduh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filenya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tes.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pdf. </a:t>
            </a:r>
            <a:endParaRPr lang="en-US" sz="13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6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1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3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1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9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40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40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41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344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83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47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71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0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825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39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57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36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56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2098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0062" y="5180393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Extensions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Export to PDF</a:t>
            </a:r>
            <a:endParaRPr kumimoji="0" lang="id-ID" sz="5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915A-7B7E-4183-A307-D635A2E7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49" y="1017340"/>
            <a:ext cx="6289626" cy="3522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Tombol Export to PDF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B31F9-6C85-9A01-7008-17EBE87F6A00}"/>
              </a:ext>
            </a:extLst>
          </p:cNvPr>
          <p:cNvSpPr txBox="1"/>
          <p:nvPr/>
        </p:nvSpPr>
        <p:spPr>
          <a:xfrm>
            <a:off x="600062" y="2722940"/>
            <a:ext cx="10798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Daftar Produk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 url('/produk-pdf') }}"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80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 btn-danger"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"Export to PDF"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 bi-file-earmark-pdf-fill"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&gt;&lt;/i&gt;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8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PDF(7)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A9C4A-6F9F-7EB3-D81B-D09D59DAD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805" y="2303462"/>
            <a:ext cx="5954713" cy="4253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773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3"/>
          <p:cNvSpPr/>
          <p:nvPr/>
        </p:nvSpPr>
        <p:spPr>
          <a:xfrm>
            <a:off x="599040" y="2040840"/>
            <a:ext cx="10738800" cy="37636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https://laravel.com/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https://id-laravel.com/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 dirty="0">
                <a:solidFill>
                  <a:srgbClr val="000000"/>
                </a:solidFill>
                <a:latin typeface="Times New Roman"/>
                <a:ea typeface="DejaVu Sans"/>
              </a:rPr>
              <a:t>https://itsolutionstuff.com/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Laravel The PHP Framework For Web Artisan, Muhammad Azamuddin dan Hafid Mukhlasin, 2018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latin typeface="Times New Roman"/>
                <a:ea typeface="DejaVu Sans"/>
              </a:rPr>
              <a:t>Modul Laravel Nurul Fikri Computer, Nasrul, 2019</a:t>
            </a:r>
            <a:endParaRPr lang="id-ID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7253" y="1920240"/>
            <a:ext cx="5691299" cy="38587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Dosen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STT Nurul </a:t>
            </a:r>
            <a:r>
              <a:rPr lang="en-US" sz="3200" dirty="0" err="1"/>
              <a:t>Fikri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NF Computer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/>
              <a:t>Mentor MSIB Fullstack Web Developer Kampus Merdeka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 dirty="0" err="1"/>
              <a:t>Sekolah</a:t>
            </a:r>
            <a:r>
              <a:rPr lang="en-US" sz="3200" dirty="0"/>
              <a:t> Programmer YBM PLN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Fast Com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B616-3FFE-473C-B2B5-83EE8C4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10403" r="17589" b="20410"/>
          <a:stretch/>
        </p:blipFill>
        <p:spPr>
          <a:xfrm>
            <a:off x="449560" y="1920241"/>
            <a:ext cx="5113541" cy="385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3883E-2527-CBB5-DD4A-C60F1AF71125}"/>
              </a:ext>
            </a:extLst>
          </p:cNvPr>
          <p:cNvSpPr txBox="1"/>
          <p:nvPr/>
        </p:nvSpPr>
        <p:spPr>
          <a:xfrm>
            <a:off x="1232625" y="5921065"/>
            <a:ext cx="5290095" cy="11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youtube.com/@nasrultutorial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528C-71B7-277D-D902-49F15D21E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804" y="6100617"/>
            <a:ext cx="444822" cy="444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9CDB-E3B5-05BC-7629-CB31276CA2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" y="6647293"/>
            <a:ext cx="422981" cy="422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Pokok Bahasan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1670B7-1C34-651B-F75F-196612021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46454"/>
              </p:ext>
            </p:extLst>
          </p:nvPr>
        </p:nvGraphicFramePr>
        <p:xfrm>
          <a:off x="1298779" y="1879248"/>
          <a:ext cx="9398362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6439E-F117-4D30-9675-E90928867D3B}"/>
              </a:ext>
            </a:extLst>
          </p:cNvPr>
          <p:cNvSpPr/>
          <p:nvPr/>
        </p:nvSpPr>
        <p:spPr>
          <a:xfrm>
            <a:off x="600062" y="2385045"/>
            <a:ext cx="107981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Jika </a:t>
            </a:r>
            <a:r>
              <a:rPr lang="en-US" sz="3200" dirty="0" err="1"/>
              <a:t>diterjemahkan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harfiah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extension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tambahan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perpanjangan</a:t>
            </a:r>
            <a:r>
              <a:rPr lang="en-US" sz="3200" dirty="0"/>
              <a:t>. </a:t>
            </a:r>
            <a:r>
              <a:rPr lang="en-US" sz="3200" dirty="0" err="1"/>
              <a:t>Namun</a:t>
            </a:r>
            <a:r>
              <a:rPr lang="en-US" sz="3200" dirty="0"/>
              <a:t> yang </a:t>
            </a:r>
            <a:r>
              <a:rPr lang="en-US" sz="3200" dirty="0" err="1"/>
              <a:t>dimaksudkan</a:t>
            </a:r>
            <a:r>
              <a:rPr lang="en-US" sz="3200" dirty="0"/>
              <a:t> </a:t>
            </a:r>
            <a:r>
              <a:rPr lang="en-US" sz="3200" dirty="0" err="1"/>
              <a:t>disini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paket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terpisah</a:t>
            </a:r>
            <a:r>
              <a:rPr lang="en-US" sz="3200" dirty="0"/>
              <a:t> yang </a:t>
            </a:r>
            <a:r>
              <a:rPr lang="en-US" sz="3200" dirty="0" err="1"/>
              <a:t>didesain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pada </a:t>
            </a:r>
            <a:r>
              <a:rPr lang="en-US" sz="3200" dirty="0" err="1"/>
              <a:t>aplikasi</a:t>
            </a:r>
            <a:r>
              <a:rPr lang="en-US" sz="3200" dirty="0"/>
              <a:t> framework dan </a:t>
            </a:r>
            <a:r>
              <a:rPr lang="en-US" sz="3200" dirty="0" err="1"/>
              <a:t>menyediakan</a:t>
            </a:r>
            <a:r>
              <a:rPr lang="en-US" sz="3200" dirty="0"/>
              <a:t> </a:t>
            </a:r>
            <a:r>
              <a:rPr lang="en-US" sz="3200" dirty="0" err="1"/>
              <a:t>fitur-fitur</a:t>
            </a:r>
            <a:r>
              <a:rPr lang="en-US" sz="3200" dirty="0"/>
              <a:t> yang </a:t>
            </a:r>
            <a:r>
              <a:rPr lang="en-US" sz="3200" dirty="0" err="1"/>
              <a:t>siap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Kata </a:t>
            </a:r>
            <a:r>
              <a:rPr lang="en-US" sz="3200" dirty="0" err="1"/>
              <a:t>kuncinya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terpisah</a:t>
            </a:r>
            <a:r>
              <a:rPr lang="en-US" sz="3200" dirty="0"/>
              <a:t>, </a:t>
            </a:r>
            <a:r>
              <a:rPr lang="en-US" sz="3200" dirty="0" err="1"/>
              <a:t>artinya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diluar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core </a:t>
            </a:r>
            <a:r>
              <a:rPr lang="en-US" sz="3200" dirty="0" err="1"/>
              <a:t>dari</a:t>
            </a:r>
            <a:r>
              <a:rPr lang="en-US" sz="3200" dirty="0"/>
              <a:t> framework Laravel.</a:t>
            </a:r>
          </a:p>
        </p:txBody>
      </p:sp>
    </p:spTree>
    <p:extLst>
      <p:ext uri="{BB962C8B-B14F-4D97-AF65-F5344CB8AC3E}">
        <p14:creationId xmlns:p14="http://schemas.microsoft.com/office/powerpoint/2010/main" val="129519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Installasi Extensions </a:t>
            </a:r>
            <a:r>
              <a:rPr lang="en-US" sz="4400" b="1" spc="-1" dirty="0">
                <a:solidFill>
                  <a:srgbClr val="FFFFFF"/>
                </a:solidFill>
              </a:rPr>
              <a:t>Export </a:t>
            </a:r>
            <a:r>
              <a:rPr lang="en-US" sz="4400" b="1" spc="-1">
                <a:solidFill>
                  <a:srgbClr val="FFFFFF"/>
                </a:solidFill>
              </a:rPr>
              <a:t>to PDF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AE3A7-5EFB-3C68-5705-FD5083631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22" y="2122486"/>
            <a:ext cx="9746279" cy="36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Konfigurasi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9C4EB-2BEE-4747-A11A-C692B6C93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07" y="2969943"/>
            <a:ext cx="7396309" cy="3826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B73670-0CDC-B43A-1449-1FB1C4FFCD9C}"/>
              </a:ext>
            </a:extLst>
          </p:cNvPr>
          <p:cNvSpPr txBox="1"/>
          <p:nvPr/>
        </p:nvSpPr>
        <p:spPr>
          <a:xfrm>
            <a:off x="600062" y="1638818"/>
            <a:ext cx="1079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Jika Anda pengguna Laravel versi 9 ke bawah, maka konfigurasi di </a:t>
            </a:r>
            <a:r>
              <a:rPr lang="en-US" sz="2800" b="1"/>
              <a:t>config/app.php</a:t>
            </a:r>
          </a:p>
        </p:txBody>
      </p:sp>
    </p:spTree>
    <p:extLst>
      <p:ext uri="{BB962C8B-B14F-4D97-AF65-F5344CB8AC3E}">
        <p14:creationId xmlns:p14="http://schemas.microsoft.com/office/powerpoint/2010/main" val="199964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Route Baru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BEB31-8A14-1735-FF78-55ABB369F388}"/>
              </a:ext>
            </a:extLst>
          </p:cNvPr>
          <p:cNvSpPr txBox="1"/>
          <p:nvPr/>
        </p:nvSpPr>
        <p:spPr>
          <a:xfrm>
            <a:off x="600062" y="2086660"/>
            <a:ext cx="11077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9DBF40"/>
                </a:solidFill>
                <a:effectLst/>
                <a:latin typeface="Consolas" panose="020B0609020204030204" pitchFamily="49" charset="0"/>
              </a:rPr>
              <a:t>/generate-pdf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ProdukController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9DBF40"/>
                </a:solidFill>
                <a:effectLst/>
                <a:latin typeface="Consolas" panose="020B0609020204030204" pitchFamily="49" charset="0"/>
              </a:rPr>
              <a:t>generatePDF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D9BA8-2ACA-A87F-DDFE-9545E096078B}"/>
              </a:ext>
            </a:extLst>
          </p:cNvPr>
          <p:cNvSpPr txBox="1"/>
          <p:nvPr/>
        </p:nvSpPr>
        <p:spPr>
          <a:xfrm>
            <a:off x="600062" y="3456671"/>
            <a:ext cx="11077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9DBF40"/>
                </a:solidFill>
                <a:effectLst/>
                <a:latin typeface="Consolas" panose="020B0609020204030204" pitchFamily="49" charset="0"/>
              </a:rPr>
              <a:t>/produk-pdf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ProdukController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9DBF40"/>
                </a:solidFill>
                <a:effectLst/>
                <a:latin typeface="Consolas" panose="020B0609020204030204" pitchFamily="49" charset="0"/>
              </a:rPr>
              <a:t>produkPDF</a:t>
            </a:r>
            <a:r>
              <a:rPr lang="en-US" sz="2800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280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56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Fungsi GeneratePDF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3A9AB-FDB6-4F41-BBCA-BD5CA7CEC6EA}"/>
              </a:ext>
            </a:extLst>
          </p:cNvPr>
          <p:cNvSpPr/>
          <p:nvPr/>
        </p:nvSpPr>
        <p:spPr>
          <a:xfrm>
            <a:off x="762000" y="2132653"/>
            <a:ext cx="10439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</a:rPr>
              <a:t>ProdukController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generatePDF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Coba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'];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400" b="1" err="1">
                <a:solidFill>
                  <a:srgbClr val="AA3731"/>
                </a:solidFill>
                <a:latin typeface="Consolas" panose="020B0609020204030204" pitchFamily="49" charset="0"/>
              </a:rPr>
              <a:t>loadView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(‘produk.</a:t>
            </a:r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tespdf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</a:rPr>
              <a:t>download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tes.pdf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9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Fungsi produkPDF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58497-C446-2F56-208C-51E233E326AE}"/>
              </a:ext>
            </a:extLst>
          </p:cNvPr>
          <p:cNvSpPr txBox="1"/>
          <p:nvPr/>
        </p:nvSpPr>
        <p:spPr>
          <a:xfrm>
            <a:off x="600062" y="2010205"/>
            <a:ext cx="107982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produkPDF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2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$ar_produk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//eloquent</a:t>
            </a:r>
            <a:endParaRPr lang="en-US" sz="2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$pdf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loadView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'produk.produk_pdf'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sz="2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[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'ar_produk'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$ar_produk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$pdf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'data_produk_'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'd-m-Y'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'.pdf'</a:t>
            </a:r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3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14526</TotalTime>
  <Words>1058</Words>
  <Application>Microsoft Office PowerPoint</Application>
  <PresentationFormat>Custom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STXinwei</vt:lpstr>
      <vt:lpstr>Arial</vt:lpstr>
      <vt:lpstr>Consolas</vt:lpstr>
      <vt:lpstr>Courier New</vt:lpstr>
      <vt:lpstr>Symbol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Iyut Iyut</cp:lastModifiedBy>
  <cp:revision>645</cp:revision>
  <cp:lastPrinted>2020-02-04T05:56:17Z</cp:lastPrinted>
  <dcterms:created xsi:type="dcterms:W3CDTF">2020-03-11T07:55:13Z</dcterms:created>
  <dcterms:modified xsi:type="dcterms:W3CDTF">2023-07-17T06:46:48Z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