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687" r:id="rId2"/>
    <p:sldMasterId id="2147483700" r:id="rId3"/>
    <p:sldMasterId id="2147483713" r:id="rId4"/>
  </p:sldMasterIdLst>
  <p:notesMasterIdLst>
    <p:notesMasterId r:id="rId15"/>
  </p:notesMasterIdLst>
  <p:sldIdLst>
    <p:sldId id="256" r:id="rId5"/>
    <p:sldId id="546" r:id="rId6"/>
    <p:sldId id="547" r:id="rId7"/>
    <p:sldId id="685" r:id="rId8"/>
    <p:sldId id="493" r:id="rId9"/>
    <p:sldId id="494" r:id="rId10"/>
    <p:sldId id="491" r:id="rId11"/>
    <p:sldId id="686" r:id="rId12"/>
    <p:sldId id="687" r:id="rId13"/>
    <p:sldId id="368" r:id="rId14"/>
  </p:sldIdLst>
  <p:sldSz cx="11998325" cy="7559675"/>
  <p:notesSz cx="7315200" cy="96012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8" autoAdjust="0"/>
    <p:restoredTop sz="93957" autoAdjust="0"/>
  </p:normalViewPr>
  <p:slideViewPr>
    <p:cSldViewPr snapToGrid="0">
      <p:cViewPr>
        <p:scale>
          <a:sx n="60" d="100"/>
          <a:sy n="60" d="100"/>
        </p:scale>
        <p:origin x="12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90" d="100"/>
          <a:sy n="90" d="100"/>
        </p:scale>
        <p:origin x="1962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6AE78-3036-4BFB-89F9-464799D4397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F2C8D6-2121-4B19-8EF7-0966938CC8EF}">
      <dgm:prSet phldrT="[Text]"/>
      <dgm:spPr/>
      <dgm:t>
        <a:bodyPr/>
        <a:lstStyle/>
        <a:p>
          <a:r>
            <a:rPr lang="en-US"/>
            <a:t>Membuat view</a:t>
          </a:r>
        </a:p>
      </dgm:t>
    </dgm:pt>
    <dgm:pt modelId="{E798C343-E555-4A15-BCB5-CD3D3F72A0EF}" type="parTrans" cxnId="{401C0626-AC0C-4924-A1C6-E5C2DB3AC7A2}">
      <dgm:prSet/>
      <dgm:spPr/>
      <dgm:t>
        <a:bodyPr/>
        <a:lstStyle/>
        <a:p>
          <a:endParaRPr lang="en-US"/>
        </a:p>
      </dgm:t>
    </dgm:pt>
    <dgm:pt modelId="{8B1000A8-D0C8-4B45-80F1-CB600AD0101E}" type="sibTrans" cxnId="{401C0626-AC0C-4924-A1C6-E5C2DB3AC7A2}">
      <dgm:prSet/>
      <dgm:spPr/>
      <dgm:t>
        <a:bodyPr/>
        <a:lstStyle/>
        <a:p>
          <a:endParaRPr lang="en-US"/>
        </a:p>
      </dgm:t>
    </dgm:pt>
    <dgm:pt modelId="{F16DA2CB-8C8A-44B9-85A4-302E51C1A361}">
      <dgm:prSet phldrT="[Text]"/>
      <dgm:spPr/>
      <dgm:t>
        <a:bodyPr/>
        <a:lstStyle/>
        <a:p>
          <a:r>
            <a:rPr lang="en-US"/>
            <a:t>Generate Barcode</a:t>
          </a:r>
        </a:p>
      </dgm:t>
    </dgm:pt>
    <dgm:pt modelId="{3E81CEFB-4B7D-47B6-8332-78DF8871F05C}" type="sibTrans" cxnId="{33718F79-0B95-40B5-8547-FE64A5AEE3EC}">
      <dgm:prSet/>
      <dgm:spPr/>
      <dgm:t>
        <a:bodyPr/>
        <a:lstStyle/>
        <a:p>
          <a:endParaRPr lang="en-US"/>
        </a:p>
      </dgm:t>
    </dgm:pt>
    <dgm:pt modelId="{2F5D1510-E586-484C-8BDC-0F71CBBBCCD3}" type="parTrans" cxnId="{33718F79-0B95-40B5-8547-FE64A5AEE3EC}">
      <dgm:prSet/>
      <dgm:spPr/>
      <dgm:t>
        <a:bodyPr/>
        <a:lstStyle/>
        <a:p>
          <a:endParaRPr lang="en-US"/>
        </a:p>
      </dgm:t>
    </dgm:pt>
    <dgm:pt modelId="{47EEA769-2A8A-4DB6-A80D-016407C98524}">
      <dgm:prSet phldrT="[Text]"/>
      <dgm:spPr/>
      <dgm:t>
        <a:bodyPr/>
        <a:lstStyle/>
        <a:p>
          <a:r>
            <a:rPr lang="en-US"/>
            <a:t>Installasi &amp; Konfigurasi Extensions Barcode</a:t>
          </a:r>
        </a:p>
      </dgm:t>
    </dgm:pt>
    <dgm:pt modelId="{1C4589E9-9C39-4BFF-9278-AB163FB3F3F9}" type="parTrans" cxnId="{EB667D07-C40F-496F-9A46-0BAA29A2B7DD}">
      <dgm:prSet/>
      <dgm:spPr/>
      <dgm:t>
        <a:bodyPr/>
        <a:lstStyle/>
        <a:p>
          <a:endParaRPr lang="en-US"/>
        </a:p>
      </dgm:t>
    </dgm:pt>
    <dgm:pt modelId="{7574D19C-793F-484E-A999-0B1B623E2F21}" type="sibTrans" cxnId="{EB667D07-C40F-496F-9A46-0BAA29A2B7DD}">
      <dgm:prSet/>
      <dgm:spPr/>
      <dgm:t>
        <a:bodyPr/>
        <a:lstStyle/>
        <a:p>
          <a:endParaRPr lang="en-US"/>
        </a:p>
      </dgm:t>
    </dgm:pt>
    <dgm:pt modelId="{3BA66AFE-BFD3-47B4-9674-2A0C38733517}" type="pres">
      <dgm:prSet presAssocID="{F616AE78-3036-4BFB-89F9-464799D4397E}" presName="linear" presStyleCnt="0">
        <dgm:presLayoutVars>
          <dgm:dir/>
          <dgm:animLvl val="lvl"/>
          <dgm:resizeHandles val="exact"/>
        </dgm:presLayoutVars>
      </dgm:prSet>
      <dgm:spPr/>
    </dgm:pt>
    <dgm:pt modelId="{408704AF-5C37-445C-A6AB-7B9B1205B362}" type="pres">
      <dgm:prSet presAssocID="{47EEA769-2A8A-4DB6-A80D-016407C98524}" presName="parentLin" presStyleCnt="0"/>
      <dgm:spPr/>
    </dgm:pt>
    <dgm:pt modelId="{8B6A1206-F953-4394-9C3A-D2584C98646E}" type="pres">
      <dgm:prSet presAssocID="{47EEA769-2A8A-4DB6-A80D-016407C98524}" presName="parentLeftMargin" presStyleLbl="node1" presStyleIdx="0" presStyleCnt="3"/>
      <dgm:spPr/>
    </dgm:pt>
    <dgm:pt modelId="{8EAA4ECD-85FE-4835-8186-0D617E90F530}" type="pres">
      <dgm:prSet presAssocID="{47EEA769-2A8A-4DB6-A80D-016407C9852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B8875B7-A5D5-465F-A831-EB6107B7E896}" type="pres">
      <dgm:prSet presAssocID="{47EEA769-2A8A-4DB6-A80D-016407C98524}" presName="negativeSpace" presStyleCnt="0"/>
      <dgm:spPr/>
    </dgm:pt>
    <dgm:pt modelId="{20FFF60D-6A24-4EA2-B90D-8087800E9C10}" type="pres">
      <dgm:prSet presAssocID="{47EEA769-2A8A-4DB6-A80D-016407C98524}" presName="childText" presStyleLbl="conFgAcc1" presStyleIdx="0" presStyleCnt="3">
        <dgm:presLayoutVars>
          <dgm:bulletEnabled val="1"/>
        </dgm:presLayoutVars>
      </dgm:prSet>
      <dgm:spPr/>
    </dgm:pt>
    <dgm:pt modelId="{2A6DB027-EAB1-4391-8010-19CF6EC9994F}" type="pres">
      <dgm:prSet presAssocID="{7574D19C-793F-484E-A999-0B1B623E2F21}" presName="spaceBetweenRectangles" presStyleCnt="0"/>
      <dgm:spPr/>
    </dgm:pt>
    <dgm:pt modelId="{EC85551F-8619-4569-A840-9E506CBD0938}" type="pres">
      <dgm:prSet presAssocID="{C6F2C8D6-2121-4B19-8EF7-0966938CC8EF}" presName="parentLin" presStyleCnt="0"/>
      <dgm:spPr/>
    </dgm:pt>
    <dgm:pt modelId="{3ABDFB30-268B-40F4-A99B-602CF595ED8C}" type="pres">
      <dgm:prSet presAssocID="{C6F2C8D6-2121-4B19-8EF7-0966938CC8EF}" presName="parentLeftMargin" presStyleLbl="node1" presStyleIdx="0" presStyleCnt="3"/>
      <dgm:spPr/>
    </dgm:pt>
    <dgm:pt modelId="{A77709BC-7DA8-436F-8B6E-6F192146D4AA}" type="pres">
      <dgm:prSet presAssocID="{C6F2C8D6-2121-4B19-8EF7-0966938CC8E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E87BEBB-40D5-441B-9FF0-F80461B32958}" type="pres">
      <dgm:prSet presAssocID="{C6F2C8D6-2121-4B19-8EF7-0966938CC8EF}" presName="negativeSpace" presStyleCnt="0"/>
      <dgm:spPr/>
    </dgm:pt>
    <dgm:pt modelId="{25982266-488D-4A1B-A926-B6D6E90366F9}" type="pres">
      <dgm:prSet presAssocID="{C6F2C8D6-2121-4B19-8EF7-0966938CC8EF}" presName="childText" presStyleLbl="conFgAcc1" presStyleIdx="1" presStyleCnt="3">
        <dgm:presLayoutVars>
          <dgm:bulletEnabled val="1"/>
        </dgm:presLayoutVars>
      </dgm:prSet>
      <dgm:spPr/>
    </dgm:pt>
    <dgm:pt modelId="{25DDE800-E1AC-4AD8-98A2-5B392C43E5A6}" type="pres">
      <dgm:prSet presAssocID="{8B1000A8-D0C8-4B45-80F1-CB600AD0101E}" presName="spaceBetweenRectangles" presStyleCnt="0"/>
      <dgm:spPr/>
    </dgm:pt>
    <dgm:pt modelId="{42F82A81-AD89-4DC8-A652-9AF5DCC39A54}" type="pres">
      <dgm:prSet presAssocID="{F16DA2CB-8C8A-44B9-85A4-302E51C1A361}" presName="parentLin" presStyleCnt="0"/>
      <dgm:spPr/>
    </dgm:pt>
    <dgm:pt modelId="{5B24A357-EFB4-49BF-8BDC-681977610CFF}" type="pres">
      <dgm:prSet presAssocID="{F16DA2CB-8C8A-44B9-85A4-302E51C1A361}" presName="parentLeftMargin" presStyleLbl="node1" presStyleIdx="1" presStyleCnt="3"/>
      <dgm:spPr/>
    </dgm:pt>
    <dgm:pt modelId="{53AB2DD7-4EF8-410B-83EA-990B191E67AB}" type="pres">
      <dgm:prSet presAssocID="{F16DA2CB-8C8A-44B9-85A4-302E51C1A36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3385C2E-3CED-4CB6-B130-8C8478C60E3E}" type="pres">
      <dgm:prSet presAssocID="{F16DA2CB-8C8A-44B9-85A4-302E51C1A361}" presName="negativeSpace" presStyleCnt="0"/>
      <dgm:spPr/>
    </dgm:pt>
    <dgm:pt modelId="{2D7766F2-2405-4C72-AFB0-85DA1A1034D5}" type="pres">
      <dgm:prSet presAssocID="{F16DA2CB-8C8A-44B9-85A4-302E51C1A36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B667D07-C40F-496F-9A46-0BAA29A2B7DD}" srcId="{F616AE78-3036-4BFB-89F9-464799D4397E}" destId="{47EEA769-2A8A-4DB6-A80D-016407C98524}" srcOrd="0" destOrd="0" parTransId="{1C4589E9-9C39-4BFF-9278-AB163FB3F3F9}" sibTransId="{7574D19C-793F-484E-A999-0B1B623E2F21}"/>
    <dgm:cxn modelId="{F5931F12-BC3D-4842-B5FA-0E583C7AE1E5}" type="presOf" srcId="{C6F2C8D6-2121-4B19-8EF7-0966938CC8EF}" destId="{A77709BC-7DA8-436F-8B6E-6F192146D4AA}" srcOrd="1" destOrd="0" presId="urn:microsoft.com/office/officeart/2005/8/layout/list1"/>
    <dgm:cxn modelId="{306B6212-81FA-4B1F-BA64-D8599B58626D}" type="presOf" srcId="{F616AE78-3036-4BFB-89F9-464799D4397E}" destId="{3BA66AFE-BFD3-47B4-9674-2A0C38733517}" srcOrd="0" destOrd="0" presId="urn:microsoft.com/office/officeart/2005/8/layout/list1"/>
    <dgm:cxn modelId="{401C0626-AC0C-4924-A1C6-E5C2DB3AC7A2}" srcId="{F616AE78-3036-4BFB-89F9-464799D4397E}" destId="{C6F2C8D6-2121-4B19-8EF7-0966938CC8EF}" srcOrd="1" destOrd="0" parTransId="{E798C343-E555-4A15-BCB5-CD3D3F72A0EF}" sibTransId="{8B1000A8-D0C8-4B45-80F1-CB600AD0101E}"/>
    <dgm:cxn modelId="{D439612B-447A-413F-9F42-DE862C010016}" type="presOf" srcId="{F16DA2CB-8C8A-44B9-85A4-302E51C1A361}" destId="{5B24A357-EFB4-49BF-8BDC-681977610CFF}" srcOrd="0" destOrd="0" presId="urn:microsoft.com/office/officeart/2005/8/layout/list1"/>
    <dgm:cxn modelId="{33718F79-0B95-40B5-8547-FE64A5AEE3EC}" srcId="{F616AE78-3036-4BFB-89F9-464799D4397E}" destId="{F16DA2CB-8C8A-44B9-85A4-302E51C1A361}" srcOrd="2" destOrd="0" parTransId="{2F5D1510-E586-484C-8BDC-0F71CBBBCCD3}" sibTransId="{3E81CEFB-4B7D-47B6-8332-78DF8871F05C}"/>
    <dgm:cxn modelId="{0AC3C3C9-D306-40F2-AAFF-6DD97D65B4BE}" type="presOf" srcId="{F16DA2CB-8C8A-44B9-85A4-302E51C1A361}" destId="{53AB2DD7-4EF8-410B-83EA-990B191E67AB}" srcOrd="1" destOrd="0" presId="urn:microsoft.com/office/officeart/2005/8/layout/list1"/>
    <dgm:cxn modelId="{3949A4D3-680C-4AE9-9F2E-F461D375DD75}" type="presOf" srcId="{C6F2C8D6-2121-4B19-8EF7-0966938CC8EF}" destId="{3ABDFB30-268B-40F4-A99B-602CF595ED8C}" srcOrd="0" destOrd="0" presId="urn:microsoft.com/office/officeart/2005/8/layout/list1"/>
    <dgm:cxn modelId="{E4CDFFEA-FA0E-4A72-A439-D0914CEB9180}" type="presOf" srcId="{47EEA769-2A8A-4DB6-A80D-016407C98524}" destId="{8B6A1206-F953-4394-9C3A-D2584C98646E}" srcOrd="0" destOrd="0" presId="urn:microsoft.com/office/officeart/2005/8/layout/list1"/>
    <dgm:cxn modelId="{7CDBCBFB-2A98-43B7-BD14-F6F7596CC2EA}" type="presOf" srcId="{47EEA769-2A8A-4DB6-A80D-016407C98524}" destId="{8EAA4ECD-85FE-4835-8186-0D617E90F530}" srcOrd="1" destOrd="0" presId="urn:microsoft.com/office/officeart/2005/8/layout/list1"/>
    <dgm:cxn modelId="{289CF238-7AE7-45A1-BD6C-931A2FBC617B}" type="presParOf" srcId="{3BA66AFE-BFD3-47B4-9674-2A0C38733517}" destId="{408704AF-5C37-445C-A6AB-7B9B1205B362}" srcOrd="0" destOrd="0" presId="urn:microsoft.com/office/officeart/2005/8/layout/list1"/>
    <dgm:cxn modelId="{31C1EE56-0814-4800-84A5-B79F53122B4A}" type="presParOf" srcId="{408704AF-5C37-445C-A6AB-7B9B1205B362}" destId="{8B6A1206-F953-4394-9C3A-D2584C98646E}" srcOrd="0" destOrd="0" presId="urn:microsoft.com/office/officeart/2005/8/layout/list1"/>
    <dgm:cxn modelId="{F73B63F5-F025-4265-AFF6-50AD412B4943}" type="presParOf" srcId="{408704AF-5C37-445C-A6AB-7B9B1205B362}" destId="{8EAA4ECD-85FE-4835-8186-0D617E90F530}" srcOrd="1" destOrd="0" presId="urn:microsoft.com/office/officeart/2005/8/layout/list1"/>
    <dgm:cxn modelId="{7342B0CA-C594-41C7-8E2E-8C820AC56FD0}" type="presParOf" srcId="{3BA66AFE-BFD3-47B4-9674-2A0C38733517}" destId="{4B8875B7-A5D5-465F-A831-EB6107B7E896}" srcOrd="1" destOrd="0" presId="urn:microsoft.com/office/officeart/2005/8/layout/list1"/>
    <dgm:cxn modelId="{44CAF928-127E-4F83-91CC-C53832192EB7}" type="presParOf" srcId="{3BA66AFE-BFD3-47B4-9674-2A0C38733517}" destId="{20FFF60D-6A24-4EA2-B90D-8087800E9C10}" srcOrd="2" destOrd="0" presId="urn:microsoft.com/office/officeart/2005/8/layout/list1"/>
    <dgm:cxn modelId="{4FC89583-FCA5-4E63-B78E-D17FDF9E18C6}" type="presParOf" srcId="{3BA66AFE-BFD3-47B4-9674-2A0C38733517}" destId="{2A6DB027-EAB1-4391-8010-19CF6EC9994F}" srcOrd="3" destOrd="0" presId="urn:microsoft.com/office/officeart/2005/8/layout/list1"/>
    <dgm:cxn modelId="{F70BFBCC-1DAF-444F-8F2E-EB3C5A79C002}" type="presParOf" srcId="{3BA66AFE-BFD3-47B4-9674-2A0C38733517}" destId="{EC85551F-8619-4569-A840-9E506CBD0938}" srcOrd="4" destOrd="0" presId="urn:microsoft.com/office/officeart/2005/8/layout/list1"/>
    <dgm:cxn modelId="{AD75BBB0-8564-4228-BFF2-A1E551841664}" type="presParOf" srcId="{EC85551F-8619-4569-A840-9E506CBD0938}" destId="{3ABDFB30-268B-40F4-A99B-602CF595ED8C}" srcOrd="0" destOrd="0" presId="urn:microsoft.com/office/officeart/2005/8/layout/list1"/>
    <dgm:cxn modelId="{1CCA9A8F-676E-4D37-BBF3-244D9A06C3DC}" type="presParOf" srcId="{EC85551F-8619-4569-A840-9E506CBD0938}" destId="{A77709BC-7DA8-436F-8B6E-6F192146D4AA}" srcOrd="1" destOrd="0" presId="urn:microsoft.com/office/officeart/2005/8/layout/list1"/>
    <dgm:cxn modelId="{B2230BF7-1A8E-4474-8102-E3DFC5E531AB}" type="presParOf" srcId="{3BA66AFE-BFD3-47B4-9674-2A0C38733517}" destId="{AE87BEBB-40D5-441B-9FF0-F80461B32958}" srcOrd="5" destOrd="0" presId="urn:microsoft.com/office/officeart/2005/8/layout/list1"/>
    <dgm:cxn modelId="{FE8C3000-D696-498A-96A6-F2E042F69CA0}" type="presParOf" srcId="{3BA66AFE-BFD3-47B4-9674-2A0C38733517}" destId="{25982266-488D-4A1B-A926-B6D6E90366F9}" srcOrd="6" destOrd="0" presId="urn:microsoft.com/office/officeart/2005/8/layout/list1"/>
    <dgm:cxn modelId="{1A341384-1C58-40FA-BF35-40E3C5186B6D}" type="presParOf" srcId="{3BA66AFE-BFD3-47B4-9674-2A0C38733517}" destId="{25DDE800-E1AC-4AD8-98A2-5B392C43E5A6}" srcOrd="7" destOrd="0" presId="urn:microsoft.com/office/officeart/2005/8/layout/list1"/>
    <dgm:cxn modelId="{7A8F64E8-FCBC-49CA-A6D5-5C8B8C23A3A3}" type="presParOf" srcId="{3BA66AFE-BFD3-47B4-9674-2A0C38733517}" destId="{42F82A81-AD89-4DC8-A652-9AF5DCC39A54}" srcOrd="8" destOrd="0" presId="urn:microsoft.com/office/officeart/2005/8/layout/list1"/>
    <dgm:cxn modelId="{E12881C8-96C8-46E9-9590-C0F35AC01EED}" type="presParOf" srcId="{42F82A81-AD89-4DC8-A652-9AF5DCC39A54}" destId="{5B24A357-EFB4-49BF-8BDC-681977610CFF}" srcOrd="0" destOrd="0" presId="urn:microsoft.com/office/officeart/2005/8/layout/list1"/>
    <dgm:cxn modelId="{655D6CBE-6C56-497B-919D-2DEAFD7AD878}" type="presParOf" srcId="{42F82A81-AD89-4DC8-A652-9AF5DCC39A54}" destId="{53AB2DD7-4EF8-410B-83EA-990B191E67AB}" srcOrd="1" destOrd="0" presId="urn:microsoft.com/office/officeart/2005/8/layout/list1"/>
    <dgm:cxn modelId="{2D194B93-DFB2-4D88-9042-AA4790F0BFA8}" type="presParOf" srcId="{3BA66AFE-BFD3-47B4-9674-2A0C38733517}" destId="{33385C2E-3CED-4CB6-B130-8C8478C60E3E}" srcOrd="9" destOrd="0" presId="urn:microsoft.com/office/officeart/2005/8/layout/list1"/>
    <dgm:cxn modelId="{467280DB-3A2B-4678-A82D-4040148D598A}" type="presParOf" srcId="{3BA66AFE-BFD3-47B4-9674-2A0C38733517}" destId="{2D7766F2-2405-4C72-AFB0-85DA1A1034D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FFF60D-6A24-4EA2-B90D-8087800E9C10}">
      <dsp:nvSpPr>
        <dsp:cNvPr id="0" name=""/>
        <dsp:cNvSpPr/>
      </dsp:nvSpPr>
      <dsp:spPr>
        <a:xfrm>
          <a:off x="0" y="643094"/>
          <a:ext cx="9398362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A4ECD-85FE-4835-8186-0D617E90F530}">
      <dsp:nvSpPr>
        <dsp:cNvPr id="0" name=""/>
        <dsp:cNvSpPr/>
      </dsp:nvSpPr>
      <dsp:spPr>
        <a:xfrm>
          <a:off x="469918" y="52694"/>
          <a:ext cx="6578853" cy="1180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665" tIns="0" rIns="248665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Installasi &amp; Konfigurasi Extensions Barcode</a:t>
          </a:r>
        </a:p>
      </dsp:txBody>
      <dsp:txXfrm>
        <a:off x="527560" y="110336"/>
        <a:ext cx="6463569" cy="1065516"/>
      </dsp:txXfrm>
    </dsp:sp>
    <dsp:sp modelId="{25982266-488D-4A1B-A926-B6D6E90366F9}">
      <dsp:nvSpPr>
        <dsp:cNvPr id="0" name=""/>
        <dsp:cNvSpPr/>
      </dsp:nvSpPr>
      <dsp:spPr>
        <a:xfrm>
          <a:off x="0" y="2457494"/>
          <a:ext cx="9398362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709BC-7DA8-436F-8B6E-6F192146D4AA}">
      <dsp:nvSpPr>
        <dsp:cNvPr id="0" name=""/>
        <dsp:cNvSpPr/>
      </dsp:nvSpPr>
      <dsp:spPr>
        <a:xfrm>
          <a:off x="469918" y="1867094"/>
          <a:ext cx="6578853" cy="1180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665" tIns="0" rIns="248665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Membuat view</a:t>
          </a:r>
        </a:p>
      </dsp:txBody>
      <dsp:txXfrm>
        <a:off x="527560" y="1924736"/>
        <a:ext cx="6463569" cy="1065516"/>
      </dsp:txXfrm>
    </dsp:sp>
    <dsp:sp modelId="{2D7766F2-2405-4C72-AFB0-85DA1A1034D5}">
      <dsp:nvSpPr>
        <dsp:cNvPr id="0" name=""/>
        <dsp:cNvSpPr/>
      </dsp:nvSpPr>
      <dsp:spPr>
        <a:xfrm>
          <a:off x="0" y="4271894"/>
          <a:ext cx="9398362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B2DD7-4EF8-410B-83EA-990B191E67AB}">
      <dsp:nvSpPr>
        <dsp:cNvPr id="0" name=""/>
        <dsp:cNvSpPr/>
      </dsp:nvSpPr>
      <dsp:spPr>
        <a:xfrm>
          <a:off x="469918" y="3681494"/>
          <a:ext cx="6578853" cy="1180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665" tIns="0" rIns="248665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Generate Barcode</a:t>
          </a:r>
        </a:p>
      </dsp:txBody>
      <dsp:txXfrm>
        <a:off x="527560" y="3739136"/>
        <a:ext cx="6463569" cy="1065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96888" y="868363"/>
            <a:ext cx="6791325" cy="42799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9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78643" y="5422827"/>
            <a:ext cx="6228772" cy="513721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d-ID" sz="21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8939" cy="5704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d-ID" sz="15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dt"/>
          </p:nvPr>
        </p:nvSpPr>
        <p:spPr>
          <a:xfrm>
            <a:off x="4407118" y="0"/>
            <a:ext cx="3378939" cy="5704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id-ID" sz="15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5" name="PlaceHolder 5"/>
          <p:cNvSpPr>
            <a:spLocks noGrp="1"/>
          </p:cNvSpPr>
          <p:nvPr>
            <p:ph type="ftr"/>
          </p:nvPr>
        </p:nvSpPr>
        <p:spPr>
          <a:xfrm>
            <a:off x="0" y="10846037"/>
            <a:ext cx="3378939" cy="5704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id-ID" sz="15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6" name="PlaceHolder 6"/>
          <p:cNvSpPr>
            <a:spLocks noGrp="1"/>
          </p:cNvSpPr>
          <p:nvPr>
            <p:ph type="sldNum"/>
          </p:nvPr>
        </p:nvSpPr>
        <p:spPr>
          <a:xfrm>
            <a:off x="4407118" y="10846037"/>
            <a:ext cx="3378939" cy="5704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C83065C-07F1-4CB8-9AC7-8245F385ABA8}" type="slidenum">
              <a:rPr lang="id-ID" sz="1500" b="0" strike="noStrike" spc="-1">
                <a:latin typeface="Times New Roman"/>
              </a:rPr>
              <a:t>‹#›</a:t>
            </a:fld>
            <a:endParaRPr lang="id-ID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530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790879" y="4576747"/>
            <a:ext cx="5750833" cy="402896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spcAft>
                <a:spcPts val="631"/>
              </a:spcAft>
            </a:pPr>
            <a:endParaRPr lang="id-ID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1349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02423" indent="-202044"/>
            <a:r>
              <a:rPr lang="id-ID" sz="1300" spc="-1" dirty="0">
                <a:solidFill>
                  <a:srgbClr val="000000"/>
                </a:solidFill>
                <a:latin typeface="Times New Roman"/>
              </a:rPr>
              <a:t>Referensi web diakses terakhir melalui websitenya 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pada </a:t>
            </a:r>
            <a:r>
              <a:rPr lang="en-US" sz="1300" spc="-1">
                <a:solidFill>
                  <a:srgbClr val="000000"/>
                </a:solidFill>
                <a:latin typeface="Times New Roman"/>
              </a:rPr>
              <a:t>bulan November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 202</a:t>
            </a:r>
            <a:r>
              <a:rPr lang="en-US" sz="1300" spc="-1">
                <a:solidFill>
                  <a:srgbClr val="000000"/>
                </a:solidFill>
                <a:latin typeface="Times New Roman"/>
              </a:rPr>
              <a:t>3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.</a:t>
            </a: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364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35013" y="1077913"/>
            <a:ext cx="6335712" cy="3992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41676" y="5442047"/>
            <a:ext cx="6215424" cy="479086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27016" indent="-227016"/>
            <a:endParaRPr lang="id-ID" sz="1300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27016" indent="-202044">
              <a:lnSpc>
                <a:spcPct val="150000"/>
              </a:lnSpc>
            </a:pPr>
            <a:endParaRPr lang="id-ID" sz="13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4874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099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648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556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834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40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58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634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819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6915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331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0904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6093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8896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07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8617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7886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300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532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84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3342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140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5368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933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4732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1244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6393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7776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0336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5742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3353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899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9087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181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8083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4560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0978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8989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46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2470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3448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0849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7670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520" cy="541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85564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1" strike="noStrike" spc="-1">
                <a:solidFill>
                  <a:srgbClr val="04617B"/>
                </a:solidFill>
                <a:latin typeface="Arial"/>
                <a:ea typeface="DejaVu Sans"/>
              </a:rPr>
              <a:t>Click to edit Master title style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67107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49063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00062" y="5180393"/>
            <a:ext cx="10798200" cy="17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1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Extensions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1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Barcode</a:t>
            </a:r>
            <a:endParaRPr kumimoji="0" lang="id-ID" sz="5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1915A-7B7E-4183-A307-D635A2E76A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49" y="1017340"/>
            <a:ext cx="6289626" cy="35221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Referensi</a:t>
            </a:r>
            <a:endParaRPr lang="id-ID" sz="4400" b="0" strike="noStrike" spc="-1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CustomShape 3"/>
          <p:cNvSpPr/>
          <p:nvPr/>
        </p:nvSpPr>
        <p:spPr>
          <a:xfrm>
            <a:off x="599040" y="2040840"/>
            <a:ext cx="10738800" cy="37636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https://laravel.</a:t>
            </a:r>
            <a:r>
              <a:rPr lang="id-ID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com/</a:t>
            </a:r>
            <a:endParaRPr lang="en-US" sz="32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b="0" strike="noStrike" spc="-1">
                <a:latin typeface="Arial"/>
              </a:rPr>
              <a:t>https://github.com/milon/barcode</a:t>
            </a:r>
            <a:endParaRPr lang="id-ID" sz="32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</a:rPr>
              <a:t>https://www.positronx.io/how-to-quickly-generate-barcode-in-laravel-application/</a:t>
            </a: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</a:rPr>
              <a:t>Modul Laravel Framework, Nasrul, NF Computer, 2022</a:t>
            </a: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Nasrul,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S.Pd.I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S.Kom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M.Kom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F80E8-6F4B-4EF3-A91F-5834602CA19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177253" y="1920240"/>
            <a:ext cx="5691299" cy="385876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/>
              <a:t>Dosen</a:t>
            </a:r>
            <a:r>
              <a:rPr lang="en-US" sz="3200" dirty="0"/>
              <a:t> </a:t>
            </a:r>
            <a:r>
              <a:rPr lang="en-US" sz="3200" dirty="0" err="1"/>
              <a:t>Tetap</a:t>
            </a:r>
            <a:r>
              <a:rPr lang="en-US" sz="3200" dirty="0"/>
              <a:t> STT Nurul </a:t>
            </a:r>
            <a:r>
              <a:rPr lang="en-US" sz="3200" dirty="0" err="1"/>
              <a:t>Fikri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/>
              <a:t>Instruktur</a:t>
            </a:r>
            <a:r>
              <a:rPr lang="en-US" sz="3200" dirty="0"/>
              <a:t> IT </a:t>
            </a:r>
            <a:r>
              <a:rPr lang="en-US" sz="3200"/>
              <a:t>NF Computer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/>
              <a:t>Mentor MSIB Fullstack Web Developer Kampus Merdeka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/>
              <a:t>Instruktur</a:t>
            </a:r>
            <a:r>
              <a:rPr lang="en-US" sz="3200" dirty="0"/>
              <a:t> IT </a:t>
            </a:r>
            <a:r>
              <a:rPr lang="en-US" sz="3200" dirty="0" err="1"/>
              <a:t>Sekolah</a:t>
            </a:r>
            <a:r>
              <a:rPr lang="en-US" sz="3200" dirty="0"/>
              <a:t> Programmer YBM PLN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/>
              <a:t>Instruktur</a:t>
            </a:r>
            <a:r>
              <a:rPr lang="en-US" sz="3200" dirty="0"/>
              <a:t> IT </a:t>
            </a:r>
            <a:r>
              <a:rPr lang="en-US" sz="3200"/>
              <a:t>Fast Com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8B616-3FFE-473C-B2B5-83EE8C4A45E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8" t="10403" r="17589" b="20410"/>
          <a:stretch/>
        </p:blipFill>
        <p:spPr>
          <a:xfrm>
            <a:off x="449560" y="1920241"/>
            <a:ext cx="5113541" cy="3858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C3883E-2527-CBB5-DD4A-C60F1AF71125}"/>
              </a:ext>
            </a:extLst>
          </p:cNvPr>
          <p:cNvSpPr txBox="1"/>
          <p:nvPr/>
        </p:nvSpPr>
        <p:spPr>
          <a:xfrm>
            <a:off x="1232625" y="5921065"/>
            <a:ext cx="5290095" cy="119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16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nasrul99@gmail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.com</a:t>
            </a:r>
          </a:p>
          <a:p>
            <a:pPr marL="0" marR="0" lvl="0" indent="0" algn="l" defTabSz="816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youtube.com/@nasrultutorial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TXinwei" panose="02010800040101010101" pitchFamily="2" charset="-122"/>
              <a:ea typeface="STXinwei" panose="02010800040101010101" pitchFamily="2" charset="-122"/>
              <a:cs typeface="DejaVu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D528C-71B7-277D-D902-49F15D21E4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7804" y="6100617"/>
            <a:ext cx="444822" cy="444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839CDB-E3B5-05BC-7629-CB31276CA20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6" y="6647293"/>
            <a:ext cx="422981" cy="422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Pokok Bahasan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F1670B7-1C34-651B-F75F-1966120212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8859562"/>
              </p:ext>
            </p:extLst>
          </p:nvPr>
        </p:nvGraphicFramePr>
        <p:xfrm>
          <a:off x="1298779" y="1879248"/>
          <a:ext cx="9398362" cy="5332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855338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>
                <a:solidFill>
                  <a:srgbClr val="FFFFFF"/>
                </a:solidFill>
              </a:rPr>
              <a:t>Install Extensions Barcode 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2B73A-C7D3-3700-5332-79AB46EC0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762" y="2069794"/>
            <a:ext cx="6325937" cy="44146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0883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>
                <a:solidFill>
                  <a:srgbClr val="FFFFFF"/>
                </a:solidFill>
              </a:rPr>
              <a:t>Konfigurasi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2B46E0-3CA4-71CF-1DF8-FEB1528B5167}"/>
              </a:ext>
            </a:extLst>
          </p:cNvPr>
          <p:cNvSpPr txBox="1"/>
          <p:nvPr/>
        </p:nvSpPr>
        <p:spPr>
          <a:xfrm>
            <a:off x="600062" y="1869411"/>
            <a:ext cx="1079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Konfigurasi di </a:t>
            </a:r>
            <a:r>
              <a:rPr lang="en-US" sz="2800" b="1"/>
              <a:t>config/app.php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66092-8B52-B001-D8BD-4F7422804C65}"/>
              </a:ext>
            </a:extLst>
          </p:cNvPr>
          <p:cNvSpPr txBox="1"/>
          <p:nvPr/>
        </p:nvSpPr>
        <p:spPr>
          <a:xfrm>
            <a:off x="600062" y="2131021"/>
            <a:ext cx="10798199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'providers'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ServiceProvider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defaultProviders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endParaRPr lang="en-US" sz="2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//-------------tambahan----------------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Milon\Barcode\</a:t>
            </a:r>
            <a:r>
              <a:rPr lang="en-US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BarcodeServiceProvider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2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])-&gt;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'aliases'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Facade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defaultAliases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//--------tambahan-----------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'DNS1D'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Milon\Barcode\Facades\</a:t>
            </a:r>
            <a:r>
              <a:rPr lang="en-US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DNS1DFacade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2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'DNS2D'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Milon\Barcode\Facades\</a:t>
            </a:r>
            <a:r>
              <a:rPr lang="en-US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DNS2DFacade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2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])-&gt;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endParaRPr lang="en-US" sz="2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45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lnSpcReduction="10000"/>
          </a:bodyPr>
          <a:lstStyle/>
          <a:p>
            <a:pPr lvl="0">
              <a:defRPr/>
            </a:pPr>
            <a:r>
              <a:rPr lang="en-US" sz="4400" b="1" spc="-1">
                <a:solidFill>
                  <a:srgbClr val="FFFFFF"/>
                </a:solidFill>
              </a:rPr>
              <a:t>Membuat Barcode di Halaman Asset Index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F625F9-A602-08F1-9DBF-B735959156BF}"/>
              </a:ext>
            </a:extLst>
          </p:cNvPr>
          <p:cNvSpPr txBox="1"/>
          <p:nvPr/>
        </p:nvSpPr>
        <p:spPr>
          <a:xfrm>
            <a:off x="487767" y="2090081"/>
            <a:ext cx="107982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&lt;tbody&gt;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@foreach($ar_asset as $a)</a:t>
            </a:r>
          </a:p>
          <a:p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	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{{ $no++ }}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{{ $a-&gt;nama }}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{!! DNS1D::getBarcodeHTML('$ '. $a-&gt;id, 'C39') !!}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{{ $a-&gt;kategori-&gt;nama }}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246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lnSpcReduction="10000"/>
          </a:bodyPr>
          <a:lstStyle/>
          <a:p>
            <a:pPr lvl="0">
              <a:defRPr/>
            </a:pPr>
            <a:r>
              <a:rPr lang="en-US" sz="4400" b="1" spc="-1">
                <a:solidFill>
                  <a:srgbClr val="FFFFFF"/>
                </a:solidFill>
              </a:rPr>
              <a:t>Tampilan Barcode di Halaman Asset Index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BDEAB-D694-5323-331C-671E903C5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274" y="2286669"/>
            <a:ext cx="9629775" cy="4333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8193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lnSpcReduction="10000"/>
          </a:bodyPr>
          <a:lstStyle/>
          <a:p>
            <a:pPr lvl="0">
              <a:defRPr/>
            </a:pPr>
            <a:r>
              <a:rPr lang="en-US" sz="4400" b="1" spc="-1">
                <a:solidFill>
                  <a:srgbClr val="FFFFFF"/>
                </a:solidFill>
              </a:rPr>
              <a:t>Membuat Barcode di Halaman Asset Detail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EE8079-0EDA-AA50-F32A-6771C7691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662" y="1974349"/>
            <a:ext cx="8763000" cy="4733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8157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lnSpcReduction="10000"/>
          </a:bodyPr>
          <a:lstStyle/>
          <a:p>
            <a:pPr lvl="0">
              <a:defRPr/>
            </a:pPr>
            <a:r>
              <a:rPr lang="en-US" sz="4400" b="1" spc="-1">
                <a:solidFill>
                  <a:srgbClr val="FFFFFF"/>
                </a:solidFill>
              </a:rPr>
              <a:t>Tampilan Barcode di Halaman Asset Detail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D7C169-857E-96D8-757B-AB26072E8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07" y="2517022"/>
            <a:ext cx="10514710" cy="29533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853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14938</TotalTime>
  <Words>290</Words>
  <Application>Microsoft Office PowerPoint</Application>
  <PresentationFormat>Custom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STXinwei</vt:lpstr>
      <vt:lpstr>Arial</vt:lpstr>
      <vt:lpstr>Consolas</vt:lpstr>
      <vt:lpstr>Symbol</vt:lpstr>
      <vt:lpstr>Times New Roman</vt:lpstr>
      <vt:lpstr>Wingdings</vt:lpstr>
      <vt:lpstr>Office Theme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Iyut Iyut</cp:lastModifiedBy>
  <cp:revision>652</cp:revision>
  <cp:lastPrinted>2020-02-04T05:56:17Z</cp:lastPrinted>
  <dcterms:created xsi:type="dcterms:W3CDTF">2020-03-11T07:55:13Z</dcterms:created>
  <dcterms:modified xsi:type="dcterms:W3CDTF">2023-11-17T02:46:05Z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113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113</vt:i4>
  </property>
</Properties>
</file>