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94" r:id="rId6"/>
    <p:sldId id="295" r:id="rId7"/>
    <p:sldId id="288" r:id="rId8"/>
    <p:sldId id="282" r:id="rId9"/>
    <p:sldId id="290" r:id="rId10"/>
    <p:sldId id="296" r:id="rId11"/>
    <p:sldId id="29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09" autoAdjust="0"/>
  </p:normalViewPr>
  <p:slideViewPr>
    <p:cSldViewPr snapToGrid="0" snapToObjects="1">
      <p:cViewPr varScale="1">
        <p:scale>
          <a:sx n="80" d="100"/>
          <a:sy n="80" d="100"/>
        </p:scale>
        <p:origin x="763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Brand Detector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BASA​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7C7D645D-C440-578D-DC60-5D948FA4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3152"/>
            <a:ext cx="10671048" cy="768096"/>
          </a:xfrm>
        </p:spPr>
        <p:txBody>
          <a:bodyPr/>
          <a:lstStyle/>
          <a:p>
            <a:r>
              <a:rPr lang="en-IN" dirty="0"/>
              <a:t>Case study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AABC1DD-1025-88BD-1BFF-02EB9CAE4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7193-B343-383B-E169-96200159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EF6E6CE-4D2A-69C6-1DE0-A1EA7C34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8" y="1403278"/>
            <a:ext cx="10967004" cy="53815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F8FEFC0-CACE-B73E-FF84-6193DCABF799}"/>
              </a:ext>
            </a:extLst>
          </p:cNvPr>
          <p:cNvSpPr txBox="1"/>
          <p:nvPr/>
        </p:nvSpPr>
        <p:spPr>
          <a:xfrm>
            <a:off x="4117181" y="769084"/>
            <a:ext cx="395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1F2C8F"/>
                </a:solidFill>
              </a:rPr>
              <a:t>COCA-COLA VS PEPSI</a:t>
            </a:r>
          </a:p>
        </p:txBody>
      </p:sp>
    </p:spTree>
    <p:extLst>
      <p:ext uri="{BB962C8B-B14F-4D97-AF65-F5344CB8AC3E}">
        <p14:creationId xmlns:p14="http://schemas.microsoft.com/office/powerpoint/2010/main" val="164543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Our team aims to “make the world a better place to live in” and we firmly believe that our logo-detecting AI can play a significant role in that process. With some more time and data sets we will be able to perfect the model to detect any logos given to it.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2846832"/>
            <a:ext cx="4169664" cy="2176272"/>
          </a:xfrm>
        </p:spPr>
        <p:txBody>
          <a:bodyPr/>
          <a:lstStyle/>
          <a:p>
            <a:r>
              <a:rPr lang="en-US" dirty="0">
                <a:latin typeface="Bahnschrift SemiCondensed" panose="020B0502040204020203" pitchFamily="34" charset="0"/>
              </a:rPr>
              <a:t>Team </a:t>
            </a:r>
          </a:p>
          <a:p>
            <a:r>
              <a:rPr lang="en-US" sz="2600" b="1" dirty="0" err="1">
                <a:latin typeface="Bahnschrift SemiCondensed" panose="020B0502040204020203" pitchFamily="34" charset="0"/>
              </a:rPr>
              <a:t>B</a:t>
            </a:r>
            <a:r>
              <a:rPr lang="en-US" dirty="0" err="1">
                <a:latin typeface="Bahnschrift SemiCondensed" panose="020B0502040204020203" pitchFamily="34" charset="0"/>
              </a:rPr>
              <a:t>inshadh</a:t>
            </a:r>
            <a:endParaRPr lang="en-US" dirty="0">
              <a:latin typeface="Bahnschrift SemiCondensed" panose="020B0502040204020203" pitchFamily="34" charset="0"/>
            </a:endParaRPr>
          </a:p>
          <a:p>
            <a:r>
              <a:rPr lang="en-US" b="1" dirty="0">
                <a:latin typeface="Bahnschrift SemiCondensed" panose="020B0502040204020203" pitchFamily="34" charset="0"/>
              </a:rPr>
              <a:t>A</a:t>
            </a:r>
            <a:r>
              <a:rPr lang="en-US" dirty="0">
                <a:latin typeface="Bahnschrift SemiCondensed" panose="020B0502040204020203" pitchFamily="34" charset="0"/>
              </a:rPr>
              <a:t>fra</a:t>
            </a:r>
          </a:p>
          <a:p>
            <a:r>
              <a:rPr lang="en-US" sz="2500" b="1" dirty="0">
                <a:latin typeface="Bahnschrift SemiCondensed" panose="020B0502040204020203" pitchFamily="34" charset="0"/>
              </a:rPr>
              <a:t>S</a:t>
            </a:r>
            <a:r>
              <a:rPr lang="en-US" dirty="0">
                <a:latin typeface="Bahnschrift SemiCondensed" panose="020B0502040204020203" pitchFamily="34" charset="0"/>
              </a:rPr>
              <a:t>ita</a:t>
            </a:r>
          </a:p>
          <a:p>
            <a:r>
              <a:rPr lang="en-US" sz="2600" b="1" dirty="0">
                <a:latin typeface="Bahnschrift SemiCondensed" panose="020B0502040204020203" pitchFamily="34" charset="0"/>
              </a:rPr>
              <a:t>A</a:t>
            </a:r>
            <a:r>
              <a:rPr lang="en-US" dirty="0">
                <a:latin typeface="Bahnschrift SemiCondensed" panose="020B0502040204020203" pitchFamily="34" charset="0"/>
              </a:rPr>
              <a:t>lbert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Introduction​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Primary 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​Inside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team BASA worked on creating an AI-based software to detect brands for their logos and writings in a video thus providing a wide range of applications for social media monitoring and e-com sectors.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What does </a:t>
            </a:r>
            <a:r>
              <a:rPr lang="en-US" sz="240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it do 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D96D4-DC17-A8A2-1828-860665D6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0" y="788288"/>
            <a:ext cx="6766560" cy="1402461"/>
          </a:xfrm>
        </p:spPr>
        <p:txBody>
          <a:bodyPr/>
          <a:lstStyle/>
          <a:p>
            <a:pPr algn="ctr"/>
            <a:r>
              <a:rPr lang="en-IN" dirty="0"/>
              <a:t>Detect brands from their logos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422BDF-BA89-DD78-7F3A-99652DFC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204" y="3113913"/>
            <a:ext cx="5879592" cy="27005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06522-77BD-C154-692D-40A3B652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9" y="2866959"/>
            <a:ext cx="3875259" cy="2947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841687-A019-73BD-F75E-563BE568A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68" y="2866959"/>
            <a:ext cx="3875259" cy="2947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83C10E-8270-FACF-B932-A68E6C623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127" y="2866959"/>
            <a:ext cx="3652876" cy="29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5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71F7-EC0D-BFA8-E430-2F78D830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EBE8-0F58-4251-6C11-9CF6C65E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0C7204-878A-CB22-FFBF-89CC77F5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45D96B-235D-FA27-D27C-20463A64B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6357" y="2255520"/>
            <a:ext cx="4239768" cy="45072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D15246-9028-007D-6CEF-229A5C32A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39025" y="2255519"/>
            <a:ext cx="4057015" cy="450722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748C7-6519-3159-0A2B-DC298E65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38" y="2164017"/>
            <a:ext cx="4522987" cy="4436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6916CD-E57B-CE75-A5F0-BB763888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164017"/>
            <a:ext cx="4419600" cy="45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project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YOLO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771900"/>
            <a:ext cx="1920240" cy="1488104"/>
          </a:xfrm>
        </p:spPr>
        <p:txBody>
          <a:bodyPr/>
          <a:lstStyle/>
          <a:p>
            <a:pPr lvl="0"/>
            <a:r>
              <a:rPr lang="en-US" sz="1800" dirty="0"/>
              <a:t>An image detecting software for animals and vehicles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Darknet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sz="1800" dirty="0"/>
              <a:t>The neural network acts as a backbone for YOLO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sz="1800" dirty="0"/>
              <a:t>Data set of 50 images with epochs = 3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sz="1800" dirty="0"/>
              <a:t>Works with an accuracy of 35%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upgradation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sz="1800" dirty="0"/>
              <a:t>Can increase further accuracy with more data sets and usage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C446362-8614-A665-606A-CAF5F9F7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21" y="2294941"/>
            <a:ext cx="900656" cy="47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28FB7F-AE83-2616-7DC2-6C1E4573C57D}"/>
              </a:ext>
            </a:extLst>
          </p:cNvPr>
          <p:cNvSpPr/>
          <p:nvPr/>
        </p:nvSpPr>
        <p:spPr>
          <a:xfrm>
            <a:off x="3508988" y="2021932"/>
            <a:ext cx="900656" cy="882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DA32BA7-6E93-6C03-9EE7-78B057FF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97560" y="2028610"/>
            <a:ext cx="907982" cy="8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DC791C7-4185-02FE-CF6B-A4D459092AE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l="13950" r="13950"/>
          <a:stretch/>
        </p:blipFill>
        <p:spPr>
          <a:xfrm>
            <a:off x="5644736" y="2041944"/>
            <a:ext cx="899479" cy="899479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668521AE-D94E-A95F-1FE3-8675CFC456F0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988" b="988"/>
          <a:stretch/>
        </p:blipFill>
        <p:spPr>
          <a:xfrm>
            <a:off x="7912854" y="2074396"/>
            <a:ext cx="895200" cy="895200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19A1AFBD-B06A-54F6-AA4D-FC84B8914CC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l="352" r="352"/>
          <a:stretch/>
        </p:blipFill>
        <p:spPr>
          <a:xfrm>
            <a:off x="10105869" y="1983583"/>
            <a:ext cx="895200" cy="895200"/>
          </a:xfr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24" grpId="0" build="p"/>
      <p:bldP spid="20" grpId="0" build="p" animBg="1"/>
      <p:bldP spid="25" grpId="0" build="p"/>
      <p:bldP spid="21" grpId="0" build="p" animBg="1"/>
      <p:bldP spid="26" grpId="0" build="p"/>
      <p:bldP spid="22" grpId="0" build="p" animBg="1"/>
      <p:bldP spid="27" grpId="0" build="p"/>
      <p:bldP spid="23" grpId="0" build="p" animBg="1"/>
      <p:bldP spid="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THERE'S ALWAYS ANOTHER ONE COMING.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452" y="230347"/>
            <a:ext cx="8165592" cy="768096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0752" y="998443"/>
            <a:ext cx="3822192" cy="411480"/>
          </a:xfrm>
        </p:spPr>
        <p:txBody>
          <a:bodyPr/>
          <a:lstStyle/>
          <a:p>
            <a:r>
              <a:rPr lang="en-US" u="sng" dirty="0"/>
              <a:t>Social media monitoring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9474" y="1846497"/>
            <a:ext cx="4007485" cy="1544846"/>
          </a:xfrm>
        </p:spPr>
        <p:txBody>
          <a:bodyPr/>
          <a:lstStyle/>
          <a:p>
            <a:r>
              <a:rPr lang="en-US" sz="1800" dirty="0"/>
              <a:t>Analyzing trends from social media posts and images about a particular product</a:t>
            </a:r>
          </a:p>
          <a:p>
            <a:r>
              <a:rPr lang="en-US" sz="1800" dirty="0"/>
              <a:t>It can also be used to analyze the emergence of a new brand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6720" y="998443"/>
            <a:ext cx="3822192" cy="411480"/>
          </a:xfrm>
        </p:spPr>
        <p:txBody>
          <a:bodyPr/>
          <a:lstStyle/>
          <a:p>
            <a:r>
              <a:rPr lang="en-US" u="sng" dirty="0"/>
              <a:t>Tracking sentiments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34376" y="1679449"/>
            <a:ext cx="3741928" cy="1711894"/>
          </a:xfrm>
        </p:spPr>
        <p:txBody>
          <a:bodyPr/>
          <a:lstStyle/>
          <a:p>
            <a:r>
              <a:rPr lang="en-US" sz="1800" dirty="0"/>
              <a:t>Can identify trends in change of customer behavior</a:t>
            </a:r>
          </a:p>
          <a:p>
            <a:r>
              <a:rPr lang="en-US" sz="1800" dirty="0"/>
              <a:t>Can determine whether the public has what type of opinion to a product and make changes to the product accordingly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333D41E-2D9D-C49C-0813-213B4EFC390B}"/>
              </a:ext>
            </a:extLst>
          </p:cNvPr>
          <p:cNvSpPr txBox="1">
            <a:spLocks/>
          </p:cNvSpPr>
          <p:nvPr/>
        </p:nvSpPr>
        <p:spPr>
          <a:xfrm>
            <a:off x="3730752" y="3429000"/>
            <a:ext cx="3822192" cy="1184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Measuring brand awareness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817DD5D-4213-5B1B-B487-712E1B89425C}"/>
              </a:ext>
            </a:extLst>
          </p:cNvPr>
          <p:cNvSpPr txBox="1">
            <a:spLocks/>
          </p:cNvSpPr>
          <p:nvPr/>
        </p:nvSpPr>
        <p:spPr>
          <a:xfrm>
            <a:off x="8046720" y="3660869"/>
            <a:ext cx="3822192" cy="6419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Monitoring customer service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DAF51CE7-458F-7003-0D54-54F82A153B64}"/>
              </a:ext>
            </a:extLst>
          </p:cNvPr>
          <p:cNvSpPr txBox="1">
            <a:spLocks/>
          </p:cNvSpPr>
          <p:nvPr/>
        </p:nvSpPr>
        <p:spPr>
          <a:xfrm>
            <a:off x="3419474" y="4277054"/>
            <a:ext cx="3741928" cy="204139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can help businesses measure their brand awareness and </a:t>
            </a:r>
            <a:r>
              <a:rPr lang="en-US" sz="1800" b="0" i="0" dirty="0">
                <a:solidFill>
                  <a:srgbClr val="1F2C8F"/>
                </a:solidFill>
                <a:effectLst/>
                <a:latin typeface="Söhne"/>
              </a:rPr>
              <a:t>identify opportunities to increase visibility.</a:t>
            </a:r>
          </a:p>
          <a:p>
            <a:r>
              <a:rPr lang="en-US" sz="1800" dirty="0">
                <a:solidFill>
                  <a:srgbClr val="1F2C8F"/>
                </a:solidFill>
                <a:latin typeface="Söhne"/>
              </a:rPr>
              <a:t>It can also be used to detect any fake products or duplicates in the market</a:t>
            </a:r>
            <a:endParaRPr lang="en-US" sz="1800" dirty="0">
              <a:solidFill>
                <a:srgbClr val="1F2C8F"/>
              </a:solidFill>
            </a:endParaRP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7C0E54B5-B01B-2A84-9E63-5A703CF5613A}"/>
              </a:ext>
            </a:extLst>
          </p:cNvPr>
          <p:cNvSpPr txBox="1">
            <a:spLocks/>
          </p:cNvSpPr>
          <p:nvPr/>
        </p:nvSpPr>
        <p:spPr>
          <a:xfrm>
            <a:off x="7834376" y="4450999"/>
            <a:ext cx="3741928" cy="139941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solidFill>
                  <a:srgbClr val="1F2C8F"/>
                </a:solidFill>
                <a:effectLst/>
                <a:latin typeface="Söhne"/>
              </a:rPr>
              <a:t>Social media monitoring can also help businesses to identify customer service issues</a:t>
            </a:r>
          </a:p>
          <a:p>
            <a:r>
              <a:rPr lang="en-US" sz="1800" dirty="0">
                <a:solidFill>
                  <a:srgbClr val="1F2C8F"/>
                </a:solidFill>
                <a:latin typeface="Söhne"/>
              </a:rPr>
              <a:t>It can also help to respond to customer complaints or inquiries</a:t>
            </a:r>
            <a:endParaRPr lang="en-US" sz="1800" dirty="0">
              <a:solidFill>
                <a:srgbClr val="1F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{AA5AE50C-41EA-4772-82E7-C78B62539D50}tf78438558_win32</Template>
  <TotalTime>173</TotalTime>
  <Words>338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Bahnschrift SemiCondensed</vt:lpstr>
      <vt:lpstr>Sabon Next LT</vt:lpstr>
      <vt:lpstr>Söhne</vt:lpstr>
      <vt:lpstr>Office Theme</vt:lpstr>
      <vt:lpstr>Brand Detector </vt:lpstr>
      <vt:lpstr>contents</vt:lpstr>
      <vt:lpstr>Introduction</vt:lpstr>
      <vt:lpstr>PRIMARY GOALS</vt:lpstr>
      <vt:lpstr>Detect brands from their logos</vt:lpstr>
      <vt:lpstr>Some more results</vt:lpstr>
      <vt:lpstr>Inside the project</vt:lpstr>
      <vt:lpstr>BUSINESS OPPORTUNITIES ARE LIKE BUSES. THERE'S ALWAYS ANOTHER ONE COMING.</vt:lpstr>
      <vt:lpstr>Solutions</vt:lpstr>
      <vt:lpstr>Case study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Detector </dc:title>
  <dc:subject/>
  <dc:creator>albathattam@gmail.com</dc:creator>
  <cp:lastModifiedBy>albathattam@gmail.com</cp:lastModifiedBy>
  <cp:revision>6</cp:revision>
  <dcterms:created xsi:type="dcterms:W3CDTF">2023-03-05T04:48:27Z</dcterms:created>
  <dcterms:modified xsi:type="dcterms:W3CDTF">2023-03-05T07:47:36Z</dcterms:modified>
</cp:coreProperties>
</file>