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fe74a0b5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fe74a0b5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224b4cf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224b4cf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fe74a0b5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fe74a0b5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b8c3027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b8c3027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b8c3027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b8c3027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904a6fd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904a6fd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dbe58a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dbe58a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796bee2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796bee2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 </a:t>
            </a:r>
            <a:r>
              <a:rPr lang="en" sz="3500"/>
              <a:t>Kubernetes CI/CD Pipeline with Asylo as a Trusted Execution Environment Framework</a:t>
            </a:r>
            <a:endParaRPr sz="35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Review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 Members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Zunaira Khan- 22366007 (Introduction and Design)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Tarik Bin Shams- 22366042 (Implementation and Evaluation)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Mahid Atif Hossain- 21101170 (Evaluation, Limitations, Future Work)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works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and CI/CD Pipeline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Kubernetes</a:t>
            </a:r>
            <a:r>
              <a:rPr lang="en"/>
              <a:t>: </a:t>
            </a:r>
            <a:r>
              <a:rPr lang="en"/>
              <a:t>cluster</a:t>
            </a:r>
            <a:r>
              <a:rPr lang="en"/>
              <a:t>-based distributed applications platform (PaaS)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Software </a:t>
            </a:r>
            <a:r>
              <a:rPr lang="en"/>
              <a:t>development</a:t>
            </a:r>
            <a:r>
              <a:rPr lang="en"/>
              <a:t> pipelines are divided into 2 stages: </a:t>
            </a:r>
            <a:r>
              <a:rPr b="1" lang="en"/>
              <a:t>continuous integration</a:t>
            </a:r>
            <a:r>
              <a:rPr lang="en"/>
              <a:t> (CI) and </a:t>
            </a:r>
            <a:r>
              <a:rPr b="1" lang="en"/>
              <a:t>continuous deployment</a:t>
            </a:r>
            <a:r>
              <a:rPr lang="en"/>
              <a:t> (CD)</a:t>
            </a:r>
            <a:r>
              <a:rPr lang="en"/>
              <a:t>. E.g.: Tekton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CI</a:t>
            </a:r>
            <a:r>
              <a:rPr lang="en"/>
              <a:t>: deploys artifact to create containers managed by an OS kernel.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CD</a:t>
            </a:r>
            <a:r>
              <a:rPr lang="en"/>
              <a:t>: deploys artifact into running production systems.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To enable the pipeline to be portable across multiple service providers.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Asylo, a </a:t>
            </a:r>
            <a:r>
              <a:rPr b="1" lang="en"/>
              <a:t>TEE framework</a:t>
            </a:r>
            <a:r>
              <a:rPr lang="en"/>
              <a:t>, ensures the confidentiality of deployment.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GitHub</a:t>
            </a:r>
            <a:r>
              <a:rPr lang="en" sz="1600"/>
              <a:t>: It </a:t>
            </a:r>
            <a:r>
              <a:rPr lang="en" sz="1600"/>
              <a:t>is a service popular with software developers that host Git repositories online.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Tekton</a:t>
            </a:r>
            <a:r>
              <a:rPr lang="en" sz="1600"/>
              <a:t>: </a:t>
            </a:r>
            <a:r>
              <a:rPr lang="en" sz="1600">
                <a:highlight>
                  <a:srgbClr val="FFFFFF"/>
                </a:highlight>
              </a:rPr>
              <a:t>Tekton is a powerful and flexible open-source framework for creating CI/CD systems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>
                <a:solidFill>
                  <a:srgbClr val="000000"/>
                </a:solidFill>
              </a:rPr>
              <a:t>Kaniko</a:t>
            </a:r>
            <a:r>
              <a:rPr lang="en" sz="1600"/>
              <a:t>: </a:t>
            </a:r>
            <a:r>
              <a:rPr lang="en" sz="1600">
                <a:highlight>
                  <a:srgbClr val="FFFFFF"/>
                </a:highlight>
              </a:rPr>
              <a:t>It is a tool to build container images from a Dockerfile, inside a container or Kubernetes cluster.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>
                <a:solidFill>
                  <a:srgbClr val="000000"/>
                </a:solidFill>
              </a:rPr>
              <a:t>Asylo: </a:t>
            </a:r>
            <a:r>
              <a:rPr lang="en" sz="1600">
                <a:highlight>
                  <a:srgbClr val="FFFFFF"/>
                </a:highlight>
              </a:rPr>
              <a:t>Asylo is an open and flexible framework for developing enclave applications</a:t>
            </a: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</a:rPr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>
                <a:solidFill>
                  <a:srgbClr val="000000"/>
                </a:solidFill>
              </a:rPr>
              <a:t>Harbor:</a:t>
            </a:r>
            <a:r>
              <a:rPr lang="en" sz="1600"/>
              <a:t> Harbor allows organizations to deploy and to secure their own private registry</a:t>
            </a:r>
            <a:endParaRPr sz="16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Separation of Duties</a:t>
            </a:r>
            <a:r>
              <a:rPr lang="en"/>
              <a:t>: </a:t>
            </a:r>
            <a:r>
              <a:rPr lang="en"/>
              <a:t>One of the core tenets of modern security practices is the concept of least privilege. The core component of our pipeline is the development aspect of DevSecOps.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Securing Deployed Artifacts</a:t>
            </a:r>
            <a:r>
              <a:rPr lang="en"/>
              <a:t>: O</a:t>
            </a:r>
            <a:r>
              <a:rPr lang="en"/>
              <a:t>ffered secure enclaves or TEEs to secure code "in-process".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Automation : </a:t>
            </a:r>
            <a:r>
              <a:rPr lang="en"/>
              <a:t>reducing manual tasks to secure software and contribute greatly to repeatability.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632125"/>
            <a:ext cx="8520600" cy="4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Cluster scoped resources: </a:t>
            </a:r>
            <a:r>
              <a:rPr lang="en"/>
              <a:t>developed infrastructure can be easily migrated to cloud provider to even air gapped systems. </a:t>
            </a:r>
            <a:r>
              <a:rPr b="1" lang="en"/>
              <a:t>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Performance: </a:t>
            </a:r>
            <a:r>
              <a:rPr lang="en"/>
              <a:t>only build time is increased not deployment time.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Limitations: 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C/C++ are supported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Intel SGX is supported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Related work:</a:t>
            </a:r>
            <a:r>
              <a:rPr lang="en"/>
              <a:t> the technology is not new but has less adaptation.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CI/CD pipeline runs entirely within kubernetes cluster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Even cloud providers do not have access to code.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Repeatable and portable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Integration of third party CVE scanners is a straightforward task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TEEs are introduced in the pipeline's "Ops" section so an attacker may investigate Harbor resources.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Asylo only supports Intel SGX, however its road map lists AMD SEV and ARM TrustZone.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Future work includes testing the pipeline on genuine Intel SGX hardware.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