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fe74a0b5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fe74a0b5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fe74a0b5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fe74a0b5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b8c3027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b8c3027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dbe58a5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dbe58a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d3cf751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d3cf751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Data-Efficient Information Extraction from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Form-Like Documents</a:t>
            </a:r>
            <a:endParaRPr sz="35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Review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16 Members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Sayed Bin Amirul Sakin (22166049)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Mofiz Mojib Haider (22166053)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Tarik Bin Shams (22366042)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and Introduction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Information</a:t>
            </a:r>
            <a:r>
              <a:rPr lang="en"/>
              <a:t> Extraction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Multi-Domain Transfer Learning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Data Efficiency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Ability to </a:t>
            </a:r>
            <a:r>
              <a:rPr lang="en"/>
              <a:t>Generate</a:t>
            </a:r>
            <a:r>
              <a:rPr lang="en"/>
              <a:t> Document Types and Language 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System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Glean Extraction System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ML Based Scorer 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Efficiency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Experimental setup: </a:t>
            </a:r>
            <a:r>
              <a:rPr lang="en"/>
              <a:t>In order to learn to extract information from any template, the corpus must not use the same template twice.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Multi-Domain Transfer Learning:</a:t>
            </a:r>
            <a:r>
              <a:rPr lang="en"/>
              <a:t> Multi-domain transfer learning approach is a natural extension of the representation learning ideas.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Glean's theory that papers resembling forms share a visual design language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domain</a:t>
            </a:r>
            <a:r>
              <a:rPr lang="en"/>
              <a:t> transfer learning generalizes from English Invoices to Paystubs efficiently.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fields in the analysis have 80% candidate generation coverage and at least 40 ground truth labels.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542725"/>
            <a:ext cx="8520600" cy="3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Information extraction techniques will need to work across more document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ML-based elements of the extraction system's generalization, training, and inference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Preliminary results will start the data-efficiency discourse in next-generation information extraction systems.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