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69" d="100"/>
          <a:sy n="69"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D2EE3E5-F806-4DB4-8133-800D1157A74B}" type="datetimeFigureOut">
              <a:rPr lang="en-US" smtClean="0"/>
              <a:t>8/30/2018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08B565C-926D-4D2E-BBD3-87C916B3D3F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071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E3E5-F806-4DB4-8133-800D1157A74B}"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108011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E3E5-F806-4DB4-8133-800D1157A74B}"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324355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E3E5-F806-4DB4-8133-800D1157A74B}"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359497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D2EE3E5-F806-4DB4-8133-800D1157A74B}" type="datetimeFigureOut">
              <a:rPr lang="en-US" smtClean="0"/>
              <a:t>8/30/2018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08B565C-926D-4D2E-BBD3-87C916B3D3F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00063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EE3E5-F806-4DB4-8133-800D1157A74B}"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410250756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EE3E5-F806-4DB4-8133-800D1157A74B}"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307866464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EE3E5-F806-4DB4-8133-800D1157A74B}"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289078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EE3E5-F806-4DB4-8133-800D1157A74B}"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380362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BD2EE3E5-F806-4DB4-8133-800D1157A74B}" type="datetimeFigureOut">
              <a:rPr lang="en-US" smtClean="0"/>
              <a:t>8/30/2018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08B565C-926D-4D2E-BBD3-87C916B3D3F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207978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BD2EE3E5-F806-4DB4-8133-800D1157A74B}" type="datetimeFigureOut">
              <a:rPr lang="en-US" smtClean="0"/>
              <a:t>8/30/2018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08B565C-926D-4D2E-BBD3-87C916B3D3F2}" type="slidenum">
              <a:rPr lang="en-US" smtClean="0"/>
              <a:t>‹#›</a:t>
            </a:fld>
            <a:endParaRPr lang="en-US"/>
          </a:p>
        </p:txBody>
      </p:sp>
    </p:spTree>
    <p:extLst>
      <p:ext uri="{BB962C8B-B14F-4D97-AF65-F5344CB8AC3E}">
        <p14:creationId xmlns:p14="http://schemas.microsoft.com/office/powerpoint/2010/main" val="150777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D2EE3E5-F806-4DB4-8133-800D1157A74B}" type="datetimeFigureOut">
              <a:rPr lang="en-US" smtClean="0"/>
              <a:t>8/30/2018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08B565C-926D-4D2E-BBD3-87C916B3D3F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66040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nu.org/licenses/old-licenses/gpl-2.0.e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berhard_Karls_University_of_T%C3%BCbingen" TargetMode="External"/><Relationship Id="rId2" Type="http://schemas.openxmlformats.org/officeDocument/2006/relationships/hyperlink" Target="https://en.wikipedia.org/wiki/Matthias_Ettri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pplication_software" TargetMode="External"/><Relationship Id="rId2" Type="http://schemas.openxmlformats.org/officeDocument/2006/relationships/hyperlink" Target="https://en.wikipedia.org/wiki/Uni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CAA-F8F3-4CC9-A5C1-8F4AFCE60576}"/>
              </a:ext>
            </a:extLst>
          </p:cNvPr>
          <p:cNvSpPr>
            <a:spLocks noGrp="1"/>
          </p:cNvSpPr>
          <p:nvPr>
            <p:ph type="ctrTitle"/>
          </p:nvPr>
        </p:nvSpPr>
        <p:spPr/>
        <p:txBody>
          <a:bodyPr>
            <a:normAutofit/>
          </a:bodyPr>
          <a:lstStyle/>
          <a:p>
            <a:r>
              <a:rPr lang="en-US" sz="4800" dirty="0"/>
              <a:t>KDE(Kool Desktop Environment)</a:t>
            </a:r>
          </a:p>
        </p:txBody>
      </p:sp>
      <p:sp>
        <p:nvSpPr>
          <p:cNvPr id="3" name="Subtitle 2">
            <a:extLst>
              <a:ext uri="{FF2B5EF4-FFF2-40B4-BE49-F238E27FC236}">
                <a16:creationId xmlns:a16="http://schemas.microsoft.com/office/drawing/2014/main" id="{BCAF738A-0C1D-40A9-A1E6-A82A000F87A7}"/>
              </a:ext>
            </a:extLst>
          </p:cNvPr>
          <p:cNvSpPr>
            <a:spLocks noGrp="1"/>
          </p:cNvSpPr>
          <p:nvPr>
            <p:ph type="subTitle" idx="1"/>
          </p:nvPr>
        </p:nvSpPr>
        <p:spPr/>
        <p:txBody>
          <a:bodyPr/>
          <a:lstStyle/>
          <a:p>
            <a:r>
              <a:rPr lang="en-US" dirty="0"/>
              <a:t>                                                                             By Binson Selvin</a:t>
            </a:r>
          </a:p>
        </p:txBody>
      </p:sp>
    </p:spTree>
    <p:extLst>
      <p:ext uri="{BB962C8B-B14F-4D97-AF65-F5344CB8AC3E}">
        <p14:creationId xmlns:p14="http://schemas.microsoft.com/office/powerpoint/2010/main" val="191807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BC3D-642B-4BFE-BB00-4197F0BA195C}"/>
              </a:ext>
            </a:extLst>
          </p:cNvPr>
          <p:cNvSpPr>
            <a:spLocks noGrp="1"/>
          </p:cNvSpPr>
          <p:nvPr>
            <p:ph type="title"/>
          </p:nvPr>
        </p:nvSpPr>
        <p:spPr/>
        <p:txBody>
          <a:bodyPr/>
          <a:lstStyle/>
          <a:p>
            <a:r>
              <a:rPr lang="en-US" dirty="0"/>
              <a:t>                  Licensing model</a:t>
            </a:r>
          </a:p>
        </p:txBody>
      </p:sp>
      <p:sp>
        <p:nvSpPr>
          <p:cNvPr id="3" name="Content Placeholder 2">
            <a:extLst>
              <a:ext uri="{FF2B5EF4-FFF2-40B4-BE49-F238E27FC236}">
                <a16:creationId xmlns:a16="http://schemas.microsoft.com/office/drawing/2014/main" id="{18C078BC-184D-4309-A900-ECC684D44CB0}"/>
              </a:ext>
            </a:extLst>
          </p:cNvPr>
          <p:cNvSpPr>
            <a:spLocks noGrp="1"/>
          </p:cNvSpPr>
          <p:nvPr>
            <p:ph idx="1"/>
          </p:nvPr>
        </p:nvSpPr>
        <p:spPr/>
        <p:txBody>
          <a:bodyPr/>
          <a:lstStyle/>
          <a:p>
            <a:r>
              <a:rPr lang="en-IN" sz="3200" u="sng" dirty="0">
                <a:hlinkClick r:id="rId2"/>
              </a:rPr>
              <a:t>GNU General Public License v2.0 </a:t>
            </a:r>
            <a:endParaRPr lang="en-IN" sz="3200" dirty="0"/>
          </a:p>
          <a:p>
            <a:endParaRPr lang="en-US" dirty="0"/>
          </a:p>
        </p:txBody>
      </p:sp>
    </p:spTree>
    <p:extLst>
      <p:ext uri="{BB962C8B-B14F-4D97-AF65-F5344CB8AC3E}">
        <p14:creationId xmlns:p14="http://schemas.microsoft.com/office/powerpoint/2010/main" val="147707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BE71-0709-4F0D-82A6-464BDDF5A56A}"/>
              </a:ext>
            </a:extLst>
          </p:cNvPr>
          <p:cNvSpPr>
            <a:spLocks noGrp="1"/>
          </p:cNvSpPr>
          <p:nvPr>
            <p:ph type="title"/>
          </p:nvPr>
        </p:nvSpPr>
        <p:spPr/>
        <p:txBody>
          <a:bodyPr/>
          <a:lstStyle/>
          <a:p>
            <a:r>
              <a:rPr lang="en-US" dirty="0"/>
              <a:t>Intent behind making it open source</a:t>
            </a:r>
          </a:p>
        </p:txBody>
      </p:sp>
      <p:sp>
        <p:nvSpPr>
          <p:cNvPr id="3" name="Content Placeholder 2">
            <a:extLst>
              <a:ext uri="{FF2B5EF4-FFF2-40B4-BE49-F238E27FC236}">
                <a16:creationId xmlns:a16="http://schemas.microsoft.com/office/drawing/2014/main" id="{F90539C4-26C0-45D6-80D4-6781AF024FFF}"/>
              </a:ext>
            </a:extLst>
          </p:cNvPr>
          <p:cNvSpPr>
            <a:spLocks noGrp="1"/>
          </p:cNvSpPr>
          <p:nvPr>
            <p:ph idx="1"/>
          </p:nvPr>
        </p:nvSpPr>
        <p:spPr>
          <a:xfrm>
            <a:off x="1251678" y="2286001"/>
            <a:ext cx="10178322" cy="3593591"/>
          </a:xfrm>
        </p:spPr>
        <p:txBody>
          <a:bodyPr>
            <a:normAutofit/>
          </a:bodyPr>
          <a:lstStyle/>
          <a:p>
            <a:r>
              <a:rPr lang="en-US" sz="2400" dirty="0"/>
              <a:t>To Share information to users and knowing ideas of users and to encourage users to share their ideas.</a:t>
            </a:r>
          </a:p>
        </p:txBody>
      </p:sp>
    </p:spTree>
    <p:extLst>
      <p:ext uri="{BB962C8B-B14F-4D97-AF65-F5344CB8AC3E}">
        <p14:creationId xmlns:p14="http://schemas.microsoft.com/office/powerpoint/2010/main" val="8023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5495-E8E8-4450-AA7B-63610673340D}"/>
              </a:ext>
            </a:extLst>
          </p:cNvPr>
          <p:cNvSpPr>
            <a:spLocks noGrp="1"/>
          </p:cNvSpPr>
          <p:nvPr>
            <p:ph type="title"/>
          </p:nvPr>
        </p:nvSpPr>
        <p:spPr/>
        <p:txBody>
          <a:bodyPr/>
          <a:lstStyle/>
          <a:p>
            <a:r>
              <a:rPr lang="en-US" dirty="0"/>
              <a:t>                         Thankyou </a:t>
            </a:r>
          </a:p>
        </p:txBody>
      </p:sp>
      <p:sp>
        <p:nvSpPr>
          <p:cNvPr id="3" name="Content Placeholder 2">
            <a:extLst>
              <a:ext uri="{FF2B5EF4-FFF2-40B4-BE49-F238E27FC236}">
                <a16:creationId xmlns:a16="http://schemas.microsoft.com/office/drawing/2014/main" id="{5BCF6023-FAF3-45EF-8BD1-FBA5455CDA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79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48FB-BA91-4CD5-A668-1D4ADD63DAEE}"/>
              </a:ext>
            </a:extLst>
          </p:cNvPr>
          <p:cNvSpPr>
            <a:spLocks noGrp="1"/>
          </p:cNvSpPr>
          <p:nvPr>
            <p:ph type="title"/>
          </p:nvPr>
        </p:nvSpPr>
        <p:spPr/>
        <p:txBody>
          <a:bodyPr/>
          <a:lstStyle/>
          <a:p>
            <a:r>
              <a:rPr lang="en-US" dirty="0"/>
              <a:t>Founder of </a:t>
            </a:r>
            <a:r>
              <a:rPr lang="en-US" dirty="0" err="1"/>
              <a:t>kde</a:t>
            </a:r>
            <a:endParaRPr lang="en-US" dirty="0"/>
          </a:p>
        </p:txBody>
      </p:sp>
      <p:sp>
        <p:nvSpPr>
          <p:cNvPr id="3" name="Content Placeholder 2">
            <a:extLst>
              <a:ext uri="{FF2B5EF4-FFF2-40B4-BE49-F238E27FC236}">
                <a16:creationId xmlns:a16="http://schemas.microsoft.com/office/drawing/2014/main" id="{C41DF2E8-23B2-4CB9-A89F-380149F08A20}"/>
              </a:ext>
            </a:extLst>
          </p:cNvPr>
          <p:cNvSpPr>
            <a:spLocks noGrp="1"/>
          </p:cNvSpPr>
          <p:nvPr>
            <p:ph idx="1"/>
          </p:nvPr>
        </p:nvSpPr>
        <p:spPr>
          <a:xfrm>
            <a:off x="1251678" y="1874517"/>
            <a:ext cx="10178322" cy="4005075"/>
          </a:xfrm>
        </p:spPr>
        <p:txBody>
          <a:bodyPr/>
          <a:lstStyle/>
          <a:p>
            <a:r>
              <a:rPr lang="en-IN" dirty="0"/>
              <a:t>Desktop Environment (KDE) was founded in 1996 by </a:t>
            </a:r>
            <a:r>
              <a:rPr lang="en-IN" u="sng" dirty="0">
                <a:hlinkClick r:id="rId2" tooltip="Matthias Ettrich"/>
              </a:rPr>
              <a:t>Matthias </a:t>
            </a:r>
            <a:r>
              <a:rPr lang="en-IN" u="sng" dirty="0" err="1">
                <a:hlinkClick r:id="rId2" tooltip="Matthias Ettrich"/>
              </a:rPr>
              <a:t>Ettrich</a:t>
            </a:r>
            <a:r>
              <a:rPr lang="en-IN" dirty="0"/>
              <a:t>,  a student at  </a:t>
            </a:r>
            <a:r>
              <a:rPr lang="en-IN" u="sng" dirty="0">
                <a:hlinkClick r:id="rId3" tooltip="Eberhard Karls University of Tübingen"/>
              </a:rPr>
              <a:t>Eberhard </a:t>
            </a:r>
            <a:r>
              <a:rPr lang="en-IN" u="sng" dirty="0" err="1">
                <a:hlinkClick r:id="rId3" tooltip="Eberhard Karls University of Tübingen"/>
              </a:rPr>
              <a:t>Karls</a:t>
            </a:r>
            <a:r>
              <a:rPr lang="en-IN" u="sng" dirty="0">
                <a:hlinkClick r:id="rId3" tooltip="Eberhard Karls University of Tübingen"/>
              </a:rPr>
              <a:t> </a:t>
            </a:r>
            <a:r>
              <a:rPr lang="en-IN" dirty="0">
                <a:hlinkClick r:id="rId3" tooltip="Eberhard Karls University of Tübingen"/>
              </a:rPr>
              <a:t>K </a:t>
            </a:r>
            <a:r>
              <a:rPr lang="en-IN" u="sng" dirty="0">
                <a:hlinkClick r:id="rId3" tooltip="Eberhard Karls University of Tübingen"/>
              </a:rPr>
              <a:t> University of Tübingen</a:t>
            </a:r>
            <a:r>
              <a:rPr lang="en-IN" u="sng" dirty="0"/>
              <a:t>.</a:t>
            </a:r>
            <a:endParaRPr lang="en-US" dirty="0"/>
          </a:p>
          <a:p>
            <a:endParaRPr lang="en-US" dirty="0"/>
          </a:p>
        </p:txBody>
      </p:sp>
    </p:spTree>
    <p:extLst>
      <p:ext uri="{BB962C8B-B14F-4D97-AF65-F5344CB8AC3E}">
        <p14:creationId xmlns:p14="http://schemas.microsoft.com/office/powerpoint/2010/main" val="264881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FE2A-D687-4A9D-A571-296F7B6B0193}"/>
              </a:ext>
            </a:extLst>
          </p:cNvPr>
          <p:cNvSpPr>
            <a:spLocks noGrp="1"/>
          </p:cNvSpPr>
          <p:nvPr>
            <p:ph type="title"/>
          </p:nvPr>
        </p:nvSpPr>
        <p:spPr/>
        <p:txBody>
          <a:bodyPr/>
          <a:lstStyle/>
          <a:p>
            <a:r>
              <a:rPr lang="en-US" dirty="0"/>
              <a:t>Ideology</a:t>
            </a:r>
          </a:p>
        </p:txBody>
      </p:sp>
      <p:sp>
        <p:nvSpPr>
          <p:cNvPr id="3" name="Content Placeholder 2">
            <a:extLst>
              <a:ext uri="{FF2B5EF4-FFF2-40B4-BE49-F238E27FC236}">
                <a16:creationId xmlns:a16="http://schemas.microsoft.com/office/drawing/2014/main" id="{91726FCE-EA91-4822-803B-63305F6D02A2}"/>
              </a:ext>
            </a:extLst>
          </p:cNvPr>
          <p:cNvSpPr>
            <a:spLocks noGrp="1"/>
          </p:cNvSpPr>
          <p:nvPr>
            <p:ph idx="1"/>
          </p:nvPr>
        </p:nvSpPr>
        <p:spPr/>
        <p:txBody>
          <a:bodyPr/>
          <a:lstStyle/>
          <a:p>
            <a:r>
              <a:rPr lang="en-IN" dirty="0"/>
              <a:t>At the time, he was troubled by certain aspects of the </a:t>
            </a:r>
            <a:r>
              <a:rPr lang="en-IN" dirty="0">
                <a:hlinkClick r:id="rId2" tooltip="Unix"/>
              </a:rPr>
              <a:t>Unix</a:t>
            </a:r>
            <a:r>
              <a:rPr lang="en-IN" dirty="0"/>
              <a:t> desktop. Among his concerns was that none of the </a:t>
            </a:r>
            <a:r>
              <a:rPr lang="en-IN" dirty="0">
                <a:hlinkClick r:id="rId3" tooltip="Application software"/>
              </a:rPr>
              <a:t>applications</a:t>
            </a:r>
            <a:r>
              <a:rPr lang="en-IN" dirty="0"/>
              <a:t> looked, felt, or worked alike.</a:t>
            </a:r>
          </a:p>
          <a:p>
            <a:endParaRPr lang="en-IN" dirty="0"/>
          </a:p>
          <a:p>
            <a:r>
              <a:rPr lang="en-IN" dirty="0"/>
              <a:t>People also expect a stable desktop with cutting-edge features.</a:t>
            </a:r>
          </a:p>
          <a:p>
            <a:endParaRPr lang="en-IN" dirty="0"/>
          </a:p>
          <a:p>
            <a:r>
              <a:rPr lang="en-IN" dirty="0"/>
              <a:t>All in a package he and his team want to make Desktop which is easy to use.</a:t>
            </a:r>
          </a:p>
          <a:p>
            <a:endParaRPr lang="en-US" dirty="0"/>
          </a:p>
        </p:txBody>
      </p:sp>
    </p:spTree>
    <p:extLst>
      <p:ext uri="{BB962C8B-B14F-4D97-AF65-F5344CB8AC3E}">
        <p14:creationId xmlns:p14="http://schemas.microsoft.com/office/powerpoint/2010/main" val="385509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3147-4F29-4B99-8019-49A178078DA9}"/>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F45765A-D020-41D6-B2D5-5FA0F8733CA9}"/>
              </a:ext>
            </a:extLst>
          </p:cNvPr>
          <p:cNvSpPr>
            <a:spLocks noGrp="1"/>
          </p:cNvSpPr>
          <p:nvPr>
            <p:ph idx="1"/>
          </p:nvPr>
        </p:nvSpPr>
        <p:spPr/>
        <p:txBody>
          <a:bodyPr/>
          <a:lstStyle/>
          <a:p>
            <a:r>
              <a:rPr lang="en-US" sz="2800" dirty="0"/>
              <a:t>Integration</a:t>
            </a:r>
          </a:p>
          <a:p>
            <a:r>
              <a:rPr lang="en-US" sz="2800" dirty="0"/>
              <a:t>Looks</a:t>
            </a:r>
          </a:p>
          <a:p>
            <a:r>
              <a:rPr lang="en-US" sz="2800" dirty="0"/>
              <a:t>Flexibility</a:t>
            </a:r>
          </a:p>
          <a:p>
            <a:r>
              <a:rPr lang="en-US" sz="2800" dirty="0"/>
              <a:t>Widgets</a:t>
            </a:r>
          </a:p>
          <a:p>
            <a:r>
              <a:rPr lang="en-US" sz="2800" dirty="0"/>
              <a:t>Multiple Desktops</a:t>
            </a:r>
          </a:p>
        </p:txBody>
      </p:sp>
    </p:spTree>
    <p:extLst>
      <p:ext uri="{BB962C8B-B14F-4D97-AF65-F5344CB8AC3E}">
        <p14:creationId xmlns:p14="http://schemas.microsoft.com/office/powerpoint/2010/main" val="85496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F721-9676-4A8C-AFE1-695990BD830C}"/>
              </a:ext>
            </a:extLst>
          </p:cNvPr>
          <p:cNvSpPr>
            <a:spLocks noGrp="1"/>
          </p:cNvSpPr>
          <p:nvPr>
            <p:ph type="title"/>
          </p:nvPr>
        </p:nvSpPr>
        <p:spPr/>
        <p:txBody>
          <a:bodyPr/>
          <a:lstStyle/>
          <a:p>
            <a:r>
              <a:rPr lang="en-US" dirty="0"/>
              <a:t>                    Integration</a:t>
            </a:r>
          </a:p>
        </p:txBody>
      </p:sp>
      <p:sp>
        <p:nvSpPr>
          <p:cNvPr id="3" name="Content Placeholder 2">
            <a:extLst>
              <a:ext uri="{FF2B5EF4-FFF2-40B4-BE49-F238E27FC236}">
                <a16:creationId xmlns:a16="http://schemas.microsoft.com/office/drawing/2014/main" id="{1E4E004C-FDC9-4B2A-B232-6FFE9EEE218D}"/>
              </a:ext>
            </a:extLst>
          </p:cNvPr>
          <p:cNvSpPr>
            <a:spLocks noGrp="1"/>
          </p:cNvSpPr>
          <p:nvPr>
            <p:ph idx="1"/>
          </p:nvPr>
        </p:nvSpPr>
        <p:spPr/>
        <p:txBody>
          <a:bodyPr/>
          <a:lstStyle/>
          <a:p>
            <a:r>
              <a:rPr lang="en-US" dirty="0"/>
              <a:t>Well integrated: KDE is well integrated with all most types of application</a:t>
            </a:r>
          </a:p>
          <a:p>
            <a:r>
              <a:rPr lang="en-US" dirty="0"/>
              <a:t>Application which works on GNOME works fine here. That is application not have to be separately made for KDE application. Application which works on GNOME desktop runs comfortably on KDE desktop.</a:t>
            </a:r>
          </a:p>
          <a:p>
            <a:r>
              <a:rPr lang="en-US" dirty="0"/>
              <a:t>Faster web browsing(</a:t>
            </a:r>
            <a:r>
              <a:rPr lang="en-US" dirty="0" err="1"/>
              <a:t>FireFox</a:t>
            </a:r>
            <a:r>
              <a:rPr lang="en-US" dirty="0"/>
              <a:t>): KDE has faster browser as compared to other desktop at that time.</a:t>
            </a:r>
          </a:p>
        </p:txBody>
      </p:sp>
    </p:spTree>
    <p:extLst>
      <p:ext uri="{BB962C8B-B14F-4D97-AF65-F5344CB8AC3E}">
        <p14:creationId xmlns:p14="http://schemas.microsoft.com/office/powerpoint/2010/main" val="399933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E399-C327-4EBA-99C8-171C07DD2778}"/>
              </a:ext>
            </a:extLst>
          </p:cNvPr>
          <p:cNvSpPr>
            <a:spLocks noGrp="1"/>
          </p:cNvSpPr>
          <p:nvPr>
            <p:ph type="title"/>
          </p:nvPr>
        </p:nvSpPr>
        <p:spPr/>
        <p:txBody>
          <a:bodyPr/>
          <a:lstStyle/>
          <a:p>
            <a:r>
              <a:rPr lang="en-US" dirty="0"/>
              <a:t>                            Looks</a:t>
            </a:r>
          </a:p>
        </p:txBody>
      </p:sp>
      <p:sp>
        <p:nvSpPr>
          <p:cNvPr id="3" name="Content Placeholder 2">
            <a:extLst>
              <a:ext uri="{FF2B5EF4-FFF2-40B4-BE49-F238E27FC236}">
                <a16:creationId xmlns:a16="http://schemas.microsoft.com/office/drawing/2014/main" id="{EF4F9B0B-62CF-405F-BBC4-50E7F1F95D29}"/>
              </a:ext>
            </a:extLst>
          </p:cNvPr>
          <p:cNvSpPr>
            <a:spLocks noGrp="1"/>
          </p:cNvSpPr>
          <p:nvPr>
            <p:ph idx="1"/>
          </p:nvPr>
        </p:nvSpPr>
        <p:spPr/>
        <p:txBody>
          <a:bodyPr/>
          <a:lstStyle/>
          <a:p>
            <a:r>
              <a:rPr lang="en-US" dirty="0"/>
              <a:t>Variety of customization: Every customization is possible like (Themes , Widgets, addons ,variety of </a:t>
            </a:r>
            <a:r>
              <a:rPr lang="en-US" dirty="0" err="1"/>
              <a:t>Clock,etc</a:t>
            </a:r>
            <a:r>
              <a:rPr lang="en-US" dirty="0"/>
              <a:t>)</a:t>
            </a:r>
          </a:p>
          <a:p>
            <a:r>
              <a:rPr lang="en-US" dirty="0"/>
              <a:t>Icons, widgets, pointers can be changed</a:t>
            </a:r>
          </a:p>
        </p:txBody>
      </p:sp>
    </p:spTree>
    <p:extLst>
      <p:ext uri="{BB962C8B-B14F-4D97-AF65-F5344CB8AC3E}">
        <p14:creationId xmlns:p14="http://schemas.microsoft.com/office/powerpoint/2010/main" val="208972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A2C1-0FE9-48DA-844A-1B5A4C83D047}"/>
              </a:ext>
            </a:extLst>
          </p:cNvPr>
          <p:cNvSpPr>
            <a:spLocks noGrp="1"/>
          </p:cNvSpPr>
          <p:nvPr>
            <p:ph type="title"/>
          </p:nvPr>
        </p:nvSpPr>
        <p:spPr/>
        <p:txBody>
          <a:bodyPr/>
          <a:lstStyle/>
          <a:p>
            <a:r>
              <a:rPr lang="en-US" dirty="0"/>
              <a:t>                        Flexibility</a:t>
            </a:r>
          </a:p>
        </p:txBody>
      </p:sp>
      <p:sp>
        <p:nvSpPr>
          <p:cNvPr id="3" name="Content Placeholder 2">
            <a:extLst>
              <a:ext uri="{FF2B5EF4-FFF2-40B4-BE49-F238E27FC236}">
                <a16:creationId xmlns:a16="http://schemas.microsoft.com/office/drawing/2014/main" id="{F39699DC-729F-4C0C-8935-2689F4CFE2F6}"/>
              </a:ext>
            </a:extLst>
          </p:cNvPr>
          <p:cNvSpPr>
            <a:spLocks noGrp="1"/>
          </p:cNvSpPr>
          <p:nvPr>
            <p:ph idx="1"/>
          </p:nvPr>
        </p:nvSpPr>
        <p:spPr/>
        <p:txBody>
          <a:bodyPr/>
          <a:lstStyle/>
          <a:p>
            <a:r>
              <a:rPr lang="en-US" dirty="0"/>
              <a:t>Easy Connectivity : Connection of Bluetooth was difficult task at that time as it takes to much of time to connect now connectivity has become easy and fast in KDE desktop.</a:t>
            </a:r>
          </a:p>
        </p:txBody>
      </p:sp>
    </p:spTree>
    <p:extLst>
      <p:ext uri="{BB962C8B-B14F-4D97-AF65-F5344CB8AC3E}">
        <p14:creationId xmlns:p14="http://schemas.microsoft.com/office/powerpoint/2010/main" val="237641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E940-716C-4BF7-881F-C0F0DDD7BFCA}"/>
              </a:ext>
            </a:extLst>
          </p:cNvPr>
          <p:cNvSpPr>
            <a:spLocks noGrp="1"/>
          </p:cNvSpPr>
          <p:nvPr>
            <p:ph type="title"/>
          </p:nvPr>
        </p:nvSpPr>
        <p:spPr/>
        <p:txBody>
          <a:bodyPr/>
          <a:lstStyle/>
          <a:p>
            <a:r>
              <a:rPr lang="en-US" dirty="0"/>
              <a:t>                          Widgets</a:t>
            </a:r>
          </a:p>
        </p:txBody>
      </p:sp>
      <p:sp>
        <p:nvSpPr>
          <p:cNvPr id="3" name="Content Placeholder 2">
            <a:extLst>
              <a:ext uri="{FF2B5EF4-FFF2-40B4-BE49-F238E27FC236}">
                <a16:creationId xmlns:a16="http://schemas.microsoft.com/office/drawing/2014/main" id="{359440FC-2351-4A4D-A3DA-B5F09F485525}"/>
              </a:ext>
            </a:extLst>
          </p:cNvPr>
          <p:cNvSpPr>
            <a:spLocks noGrp="1"/>
          </p:cNvSpPr>
          <p:nvPr>
            <p:ph idx="1"/>
          </p:nvPr>
        </p:nvSpPr>
        <p:spPr/>
        <p:txBody>
          <a:bodyPr/>
          <a:lstStyle/>
          <a:p>
            <a:r>
              <a:rPr lang="en-US" dirty="0"/>
              <a:t>Widgets such as Clock, Temperature, News etc.</a:t>
            </a:r>
          </a:p>
        </p:txBody>
      </p:sp>
    </p:spTree>
    <p:extLst>
      <p:ext uri="{BB962C8B-B14F-4D97-AF65-F5344CB8AC3E}">
        <p14:creationId xmlns:p14="http://schemas.microsoft.com/office/powerpoint/2010/main" val="75797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CA02-7966-4339-9C3C-F2C73DEF6170}"/>
              </a:ext>
            </a:extLst>
          </p:cNvPr>
          <p:cNvSpPr>
            <a:spLocks noGrp="1"/>
          </p:cNvSpPr>
          <p:nvPr>
            <p:ph type="title"/>
          </p:nvPr>
        </p:nvSpPr>
        <p:spPr/>
        <p:txBody>
          <a:bodyPr/>
          <a:lstStyle/>
          <a:p>
            <a:r>
              <a:rPr lang="en-US" dirty="0"/>
              <a:t>                Multiple Desktops</a:t>
            </a:r>
          </a:p>
        </p:txBody>
      </p:sp>
      <p:sp>
        <p:nvSpPr>
          <p:cNvPr id="3" name="Content Placeholder 2">
            <a:extLst>
              <a:ext uri="{FF2B5EF4-FFF2-40B4-BE49-F238E27FC236}">
                <a16:creationId xmlns:a16="http://schemas.microsoft.com/office/drawing/2014/main" id="{D399E35C-A44A-4079-8A4E-430672198D39}"/>
              </a:ext>
            </a:extLst>
          </p:cNvPr>
          <p:cNvSpPr>
            <a:spLocks noGrp="1"/>
          </p:cNvSpPr>
          <p:nvPr>
            <p:ph idx="1"/>
          </p:nvPr>
        </p:nvSpPr>
        <p:spPr/>
        <p:txBody>
          <a:bodyPr/>
          <a:lstStyle/>
          <a:p>
            <a:r>
              <a:rPr lang="en-US" dirty="0"/>
              <a:t>Window can be </a:t>
            </a:r>
            <a:r>
              <a:rPr lang="en-US" dirty="0" err="1"/>
              <a:t>splited</a:t>
            </a:r>
            <a:r>
              <a:rPr lang="en-US" dirty="0"/>
              <a:t> and work</a:t>
            </a:r>
          </a:p>
        </p:txBody>
      </p:sp>
    </p:spTree>
    <p:extLst>
      <p:ext uri="{BB962C8B-B14F-4D97-AF65-F5344CB8AC3E}">
        <p14:creationId xmlns:p14="http://schemas.microsoft.com/office/powerpoint/2010/main" val="2706793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182</TotalTime>
  <Words>233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KDE(Kool Desktop Environment)</vt:lpstr>
      <vt:lpstr>Founder of kde</vt:lpstr>
      <vt:lpstr>Ideology</vt:lpstr>
      <vt:lpstr>Features</vt:lpstr>
      <vt:lpstr>                    Integration</vt:lpstr>
      <vt:lpstr>                            Looks</vt:lpstr>
      <vt:lpstr>                        Flexibility</vt:lpstr>
      <vt:lpstr>                          Widgets</vt:lpstr>
      <vt:lpstr>                Multiple Desktops</vt:lpstr>
      <vt:lpstr>                  Licensing model</vt:lpstr>
      <vt:lpstr>Intent behind making it open source</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KDE(Kool Desktop Environment)</dc:title>
  <dc:creator>Manoj Selvin</dc:creator>
  <cp:lastModifiedBy>Manoj Selvin</cp:lastModifiedBy>
  <cp:revision>14</cp:revision>
  <dcterms:created xsi:type="dcterms:W3CDTF">2018-08-02T13:27:16Z</dcterms:created>
  <dcterms:modified xsi:type="dcterms:W3CDTF">2018-08-30T11:18:10Z</dcterms:modified>
</cp:coreProperties>
</file>