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6016680"/>
            <a:ext cx="10076760" cy="15426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360" y="2553840"/>
            <a:ext cx="9071640" cy="16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536000"/>
            <a:ext cx="9071640" cy="115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7BF8CE6E-12A3-4A4B-81E0-135BC28BA2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7120" cy="169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0" y="6108480"/>
            <a:ext cx="10076760" cy="14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 anchor="b"/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675FBA6-027A-408E-9006-346B90543A29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360" y="2553840"/>
            <a:ext cx="9071640" cy="162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4536000"/>
            <a:ext cx="9071640" cy="115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bergedel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2020-09-07T06:27:49Z</dcterms:created>
  <dc:creator/>
  <dc:description/>
  <dc:language>en-US</dc:language>
  <cp:lastModifiedBy/>
  <dcterms:modified xsi:type="dcterms:W3CDTF">2020-09-07T06:28:50Z</dcterms:modified>
  <cp:revision>2</cp:revision>
  <dc:subject/>
  <dc:title>Beehive</dc:title>
</cp:coreProperties>
</file>