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61376"/>
            <a:ext cx="7766936" cy="1506828"/>
          </a:xfrm>
        </p:spPr>
        <p:txBody>
          <a:bodyPr/>
          <a:lstStyle/>
          <a:p>
            <a:pPr algn="ctr"/>
            <a:r>
              <a:rPr lang="id-ID" sz="9600" dirty="0" smtClean="0"/>
              <a:t>Bahasa Jawa</a:t>
            </a:r>
            <a:endParaRPr lang="id-ID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406890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id-ID" sz="7200" b="1" dirty="0" smtClean="0"/>
              <a:t>PIDATO</a:t>
            </a:r>
            <a:endParaRPr lang="id-ID" sz="7200" b="1" dirty="0"/>
          </a:p>
        </p:txBody>
      </p:sp>
    </p:spTree>
    <p:extLst>
      <p:ext uri="{BB962C8B-B14F-4D97-AF65-F5344CB8AC3E}">
        <p14:creationId xmlns:p14="http://schemas.microsoft.com/office/powerpoint/2010/main" val="5150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d-ID" sz="6600" dirty="0" smtClean="0"/>
              <a:t>Bagian-bagian Pidato</a:t>
            </a:r>
            <a:endParaRPr lang="id-ID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6600" dirty="0" smtClean="0"/>
              <a:t>Pembuka/Purwaka</a:t>
            </a:r>
          </a:p>
          <a:p>
            <a:r>
              <a:rPr lang="id-ID" sz="6600" dirty="0" smtClean="0"/>
              <a:t>Isi/Surasa</a:t>
            </a:r>
          </a:p>
          <a:p>
            <a:r>
              <a:rPr lang="id-ID" sz="6600" dirty="0" smtClean="0"/>
              <a:t>Penutup/Wasana</a:t>
            </a:r>
            <a:endParaRPr lang="id-ID" sz="6600" dirty="0"/>
          </a:p>
        </p:txBody>
      </p:sp>
    </p:spTree>
    <p:extLst>
      <p:ext uri="{BB962C8B-B14F-4D97-AF65-F5344CB8AC3E}">
        <p14:creationId xmlns:p14="http://schemas.microsoft.com/office/powerpoint/2010/main" val="176826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Ciri-ciri Paragraf Pidato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Salam</a:t>
            </a:r>
          </a:p>
          <a:p>
            <a:r>
              <a:rPr lang="id-ID" sz="3600" dirty="0" smtClean="0"/>
              <a:t>Sapaan</a:t>
            </a:r>
          </a:p>
          <a:p>
            <a:r>
              <a:rPr lang="id-ID" sz="3600" dirty="0" smtClean="0"/>
              <a:t>Puji syukur kehadirat Allah</a:t>
            </a:r>
          </a:p>
          <a:p>
            <a:r>
              <a:rPr lang="id-ID" sz="3600" dirty="0" smtClean="0"/>
              <a:t>Tujuan pidato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26783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Tuladhane Pembuka Pidato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876541"/>
            <a:ext cx="8596668" cy="2164821"/>
          </a:xfrm>
        </p:spPr>
        <p:txBody>
          <a:bodyPr/>
          <a:lstStyle/>
          <a:p>
            <a:pPr marL="0" indent="0">
              <a:buNone/>
            </a:pPr>
            <a:r>
              <a:rPr lang="id-ID" dirty="0" smtClean="0"/>
              <a:t>Assalaamualaikum wr. wb.</a:t>
            </a:r>
          </a:p>
          <a:p>
            <a:pPr marL="0" indent="0">
              <a:buNone/>
            </a:pPr>
            <a:r>
              <a:rPr lang="id-ID" dirty="0" smtClean="0"/>
              <a:t>Ingkang kula hormati Bapak Kepala Dusun Maju</a:t>
            </a:r>
          </a:p>
          <a:p>
            <a:pPr marL="0" indent="0">
              <a:buNone/>
            </a:pPr>
            <a:r>
              <a:rPr lang="id-ID" dirty="0" smtClean="0"/>
              <a:t>Ingkang kula hormati Bapak RW kalean Bapak RT Lingkungan Dusun Maju</a:t>
            </a:r>
          </a:p>
          <a:p>
            <a:pPr marL="0" indent="0">
              <a:buNone/>
            </a:pPr>
            <a:r>
              <a:rPr lang="id-ID" dirty="0" smtClean="0"/>
              <a:t>Alhamdulillah, syukur kagem Allah SWT. ingkang tasih maringi kesehatan  jasmani kalian rohani marang kita sedaya. Bapak-bapak kalean Ibu-ibu ingkang kula hormati, dinten niki kula selaku  wakil remaja 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20" y="1774758"/>
            <a:ext cx="8470682" cy="19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Ciri-ciri Isi Pidato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Terdiri dari beberapa paragraf </a:t>
            </a:r>
          </a:p>
          <a:p>
            <a:r>
              <a:rPr lang="id-ID" dirty="0" smtClean="0"/>
              <a:t>Merupakan pengembangan dari tema dalam pidato</a:t>
            </a:r>
          </a:p>
          <a:p>
            <a:pPr marL="0" indent="0">
              <a:buNone/>
            </a:pPr>
            <a:r>
              <a:rPr lang="id-ID" dirty="0"/>
              <a:t> </a:t>
            </a:r>
            <a:r>
              <a:rPr lang="id-ID" dirty="0" smtClean="0"/>
              <a:t>    Pengembangan tema dalam pidato ini harus dilakukan melalui penyusunan 	    kerangka pidato. Contoh pengembangan tema pidato dengan melalui kerangka pidato: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dirty="0" smtClean="0"/>
              <a:t>Tema pidato : </a:t>
            </a:r>
            <a:r>
              <a:rPr lang="id-ID" dirty="0" smtClean="0"/>
              <a:t>Perpisahan kelas VI</a:t>
            </a:r>
            <a:endParaRPr lang="id-ID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id-ID" dirty="0" smtClean="0"/>
              <a:t>Kerangka </a:t>
            </a:r>
            <a:r>
              <a:rPr lang="id-ID" dirty="0" smtClean="0"/>
              <a:t>isi pidatonya:</a:t>
            </a:r>
          </a:p>
          <a:p>
            <a:pPr>
              <a:buAutoNum type="arabicPeriod"/>
            </a:pPr>
            <a:r>
              <a:rPr lang="id-ID" dirty="0" smtClean="0"/>
              <a:t>Ucapan terima kasih atas jasa para guru</a:t>
            </a:r>
          </a:p>
          <a:p>
            <a:pPr>
              <a:buAutoNum type="arabicPeriod"/>
            </a:pPr>
            <a:r>
              <a:rPr lang="id-ID" dirty="0" smtClean="0"/>
              <a:t>Doa agar ilmu yang didapatkan bermanfaat</a:t>
            </a:r>
          </a:p>
          <a:p>
            <a:pPr>
              <a:buAutoNum type="arabicPeriod"/>
            </a:pPr>
            <a:r>
              <a:rPr lang="id-ID" dirty="0" smtClean="0"/>
              <a:t>Pesan untuk adik-adik kelas</a:t>
            </a:r>
            <a:endParaRPr lang="id-ID" dirty="0" smtClean="0"/>
          </a:p>
          <a:p>
            <a:pPr>
              <a:buAutoNum type="arabicPeriod"/>
            </a:pPr>
            <a:endParaRPr lang="id-ID" dirty="0" smtClean="0"/>
          </a:p>
          <a:p>
            <a:pPr>
              <a:buAutoNum type="arabicPeriod"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971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Dari kerangka pidato ke paragraf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712890"/>
            <a:ext cx="9007579" cy="4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7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Ciri-ciri Penutup Pidato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Simpulan isi pidato</a:t>
            </a:r>
          </a:p>
          <a:p>
            <a:r>
              <a:rPr lang="id-ID" sz="3600" dirty="0" smtClean="0"/>
              <a:t>Harapan</a:t>
            </a:r>
          </a:p>
          <a:p>
            <a:r>
              <a:rPr lang="id-ID" sz="3600" dirty="0" smtClean="0"/>
              <a:t>Ajakan</a:t>
            </a:r>
          </a:p>
          <a:p>
            <a:r>
              <a:rPr lang="id-ID" sz="3600" dirty="0" smtClean="0"/>
              <a:t>Himbauan</a:t>
            </a:r>
          </a:p>
          <a:p>
            <a:r>
              <a:rPr lang="id-ID" sz="3600" dirty="0" smtClean="0"/>
              <a:t>Salam Penutup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342542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Kalimat Penutup Pidato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020458" cy="33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49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</TotalTime>
  <Words>119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Bahasa Jawa</vt:lpstr>
      <vt:lpstr>Bagian-bagian Pidato</vt:lpstr>
      <vt:lpstr>Ciri-ciri Paragraf Pidato</vt:lpstr>
      <vt:lpstr>Tuladhane Pembuka Pidato</vt:lpstr>
      <vt:lpstr>Ciri-ciri Isi Pidato</vt:lpstr>
      <vt:lpstr>Dari kerangka pidato ke paragraf</vt:lpstr>
      <vt:lpstr>Ciri-ciri Penutup Pidato</vt:lpstr>
      <vt:lpstr>Contoh Kalimat Penutup Pidato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Jawa</dc:title>
  <dc:creator>ARI-PC</dc:creator>
  <cp:lastModifiedBy>ARI-PC</cp:lastModifiedBy>
  <cp:revision>10</cp:revision>
  <dcterms:created xsi:type="dcterms:W3CDTF">2021-02-04T00:32:44Z</dcterms:created>
  <dcterms:modified xsi:type="dcterms:W3CDTF">2021-02-04T22:09:43Z</dcterms:modified>
</cp:coreProperties>
</file>