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BF14-2581-4E51-9C91-4F25B041CB34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BD8C-F426-48FC-BF77-19430710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on 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database yang </a:t>
            </a:r>
            <a:r>
              <a:rPr lang="en-US" dirty="0" err="1" smtClean="0"/>
              <a:t>mendata</a:t>
            </a:r>
            <a:r>
              <a:rPr lang="en-US" dirty="0" smtClean="0"/>
              <a:t> asset Telkom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temuan-temuan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lama expired.</a:t>
            </a:r>
          </a:p>
          <a:p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fotocopy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case </a:t>
            </a:r>
            <a:r>
              <a:rPr lang="en-US" dirty="0" err="1" smtClean="0"/>
              <a:t>dimana</a:t>
            </a:r>
            <a:r>
              <a:rPr lang="en-US" dirty="0" smtClean="0"/>
              <a:t> asset Telkom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alih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berakibat</a:t>
            </a:r>
            <a:r>
              <a:rPr lang="en-US" dirty="0" smtClean="0"/>
              <a:t> Telkom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kantornya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1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825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wilayah</a:t>
            </a:r>
            <a:r>
              <a:rPr lang="en-US" sz="2400" dirty="0" smtClean="0"/>
              <a:t> Telkom,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48 </a:t>
            </a:r>
            <a:r>
              <a:rPr lang="en-US" sz="2400" dirty="0" err="1" smtClean="0"/>
              <a:t>dari</a:t>
            </a:r>
            <a:r>
              <a:rPr lang="en-US" sz="2400" dirty="0" smtClean="0"/>
              <a:t> total 81 </a:t>
            </a:r>
            <a:r>
              <a:rPr lang="en-US" sz="2400" dirty="0" err="1" smtClean="0"/>
              <a:t>sertifikat</a:t>
            </a:r>
            <a:r>
              <a:rPr lang="en-US" sz="2400" dirty="0" smtClean="0"/>
              <a:t> </a:t>
            </a:r>
            <a:r>
              <a:rPr lang="en-US" sz="2400" dirty="0" err="1" smtClean="0"/>
              <a:t>tanah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expired (&gt;50%).</a:t>
            </a:r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tanah</a:t>
            </a:r>
            <a:r>
              <a:rPr lang="en-US" sz="2400" dirty="0" smtClean="0"/>
              <a:t> di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500.000 </a:t>
            </a:r>
            <a:r>
              <a:rPr lang="en-US" sz="2400" dirty="0" err="1" smtClean="0"/>
              <a:t>Rp</a:t>
            </a:r>
            <a:r>
              <a:rPr lang="en-US" sz="2400" dirty="0" smtClean="0"/>
              <a:t>/m2, source: NJOP (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Jual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Pajak</a:t>
            </a:r>
            <a:r>
              <a:rPr lang="en-US" sz="2400" dirty="0" smtClean="0"/>
              <a:t>)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setempat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total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yang expired: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51" y="1825625"/>
            <a:ext cx="4401767" cy="357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860" y="4405746"/>
            <a:ext cx="5876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500.000 x (1000 </a:t>
            </a:r>
            <a:r>
              <a:rPr lang="en-US" sz="2800" b="1" dirty="0" err="1" smtClean="0"/>
              <a:t>sampai</a:t>
            </a:r>
            <a:r>
              <a:rPr lang="en-US" sz="2800" b="1" dirty="0" smtClean="0"/>
              <a:t> 2000) m2 x 48</a:t>
            </a:r>
          </a:p>
          <a:p>
            <a:pPr algn="ctr"/>
            <a:r>
              <a:rPr lang="en-US" sz="2800" b="1" dirty="0" smtClean="0"/>
              <a:t>=</a:t>
            </a:r>
          </a:p>
          <a:p>
            <a:pPr algn="ctr"/>
            <a:r>
              <a:rPr lang="en-US" sz="2800" b="1" dirty="0" smtClean="0"/>
              <a:t>24 M </a:t>
            </a:r>
            <a:r>
              <a:rPr lang="en-US" sz="2800" b="1" dirty="0" err="1" smtClean="0"/>
              <a:t>sampai</a:t>
            </a:r>
            <a:r>
              <a:rPr lang="en-US" sz="2800" b="1" dirty="0" smtClean="0"/>
              <a:t> 48 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80360" y="1730265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Insert </a:t>
            </a:r>
            <a:r>
              <a:rPr lang="en-US" sz="1200" dirty="0" err="1" smtClean="0"/>
              <a:t>Lokasi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Provinsi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29" idx="6"/>
            <a:endCxn id="6" idx="1"/>
          </p:cNvCxnSpPr>
          <p:nvPr/>
        </p:nvCxnSpPr>
        <p:spPr>
          <a:xfrm flipV="1">
            <a:off x="1492288" y="2046841"/>
            <a:ext cx="988072" cy="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393574" y="4901397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in the Data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936160" y="4902624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Insert length extended time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919730" y="4897572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ID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6" idx="3"/>
            <a:endCxn id="18" idx="1"/>
          </p:cNvCxnSpPr>
          <p:nvPr/>
        </p:nvCxnSpPr>
        <p:spPr>
          <a:xfrm>
            <a:off x="3885211" y="2046841"/>
            <a:ext cx="150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393574" y="1730265"/>
            <a:ext cx="1404851" cy="63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Asset</a:t>
            </a:r>
            <a:endParaRPr lang="en-US" sz="1200" dirty="0"/>
          </a:p>
        </p:txBody>
      </p:sp>
      <p:sp>
        <p:nvSpPr>
          <p:cNvPr id="19" name="Diamond 18"/>
          <p:cNvSpPr/>
          <p:nvPr/>
        </p:nvSpPr>
        <p:spPr>
          <a:xfrm>
            <a:off x="2988993" y="3292081"/>
            <a:ext cx="1299188" cy="1299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" idx="2"/>
            <a:endCxn id="16" idx="0"/>
          </p:cNvCxnSpPr>
          <p:nvPr/>
        </p:nvCxnSpPr>
        <p:spPr>
          <a:xfrm flipH="1">
            <a:off x="3638586" y="4591269"/>
            <a:ext cx="1" cy="3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33" idx="0"/>
          </p:cNvCxnSpPr>
          <p:nvPr/>
        </p:nvCxnSpPr>
        <p:spPr>
          <a:xfrm>
            <a:off x="6096000" y="2363417"/>
            <a:ext cx="1" cy="90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5446407" y="3268250"/>
            <a:ext cx="1299188" cy="1299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 Asset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3" idx="2"/>
            <a:endCxn id="15" idx="0"/>
          </p:cNvCxnSpPr>
          <p:nvPr/>
        </p:nvCxnSpPr>
        <p:spPr>
          <a:xfrm flipH="1">
            <a:off x="6096000" y="4567438"/>
            <a:ext cx="1" cy="33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5999" y="4584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07926" y="456884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406318" y="34955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10671" y="34945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85" name="Elbow Connector 84"/>
          <p:cNvCxnSpPr>
            <a:stCxn id="18" idx="2"/>
            <a:endCxn id="19" idx="0"/>
          </p:cNvCxnSpPr>
          <p:nvPr/>
        </p:nvCxnSpPr>
        <p:spPr>
          <a:xfrm rot="5400000">
            <a:off x="4402962" y="1599043"/>
            <a:ext cx="928664" cy="2457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7903820" y="3223338"/>
            <a:ext cx="1436673" cy="14366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 Asset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93" idx="2"/>
            <a:endCxn id="17" idx="0"/>
          </p:cNvCxnSpPr>
          <p:nvPr/>
        </p:nvCxnSpPr>
        <p:spPr>
          <a:xfrm flipH="1">
            <a:off x="8622156" y="4660011"/>
            <a:ext cx="1" cy="2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26083" y="459591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9" name="Elbow Connector 98"/>
          <p:cNvCxnSpPr>
            <a:stCxn id="18" idx="2"/>
            <a:endCxn id="93" idx="0"/>
          </p:cNvCxnSpPr>
          <p:nvPr/>
        </p:nvCxnSpPr>
        <p:spPr>
          <a:xfrm rot="16200000" flipH="1">
            <a:off x="6929118" y="1530298"/>
            <a:ext cx="859921" cy="2526157"/>
          </a:xfrm>
          <a:prstGeom prst="bentConnector3">
            <a:avLst>
              <a:gd name="adj1" fmla="val 54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3" idx="1"/>
            <a:endCxn id="18" idx="0"/>
          </p:cNvCxnSpPr>
          <p:nvPr/>
        </p:nvCxnSpPr>
        <p:spPr>
          <a:xfrm rot="10800000" flipH="1">
            <a:off x="5446406" y="1730266"/>
            <a:ext cx="649593" cy="2187579"/>
          </a:xfrm>
          <a:prstGeom prst="bentConnector4">
            <a:avLst>
              <a:gd name="adj1" fmla="val -43325"/>
              <a:gd name="adj2" fmla="val 11045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9" idx="3"/>
            <a:endCxn id="18" idx="0"/>
          </p:cNvCxnSpPr>
          <p:nvPr/>
        </p:nvCxnSpPr>
        <p:spPr>
          <a:xfrm flipV="1">
            <a:off x="4288181" y="1730265"/>
            <a:ext cx="1807819" cy="2211410"/>
          </a:xfrm>
          <a:prstGeom prst="bentConnector4">
            <a:avLst>
              <a:gd name="adj1" fmla="val 30573"/>
              <a:gd name="adj2" fmla="val 11033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3" idx="1"/>
            <a:endCxn id="18" idx="0"/>
          </p:cNvCxnSpPr>
          <p:nvPr/>
        </p:nvCxnSpPr>
        <p:spPr>
          <a:xfrm rot="10800000">
            <a:off x="6096000" y="1730265"/>
            <a:ext cx="1807820" cy="2211410"/>
          </a:xfrm>
          <a:prstGeom prst="bentConnector4">
            <a:avLst>
              <a:gd name="adj1" fmla="val 30573"/>
              <a:gd name="adj2" fmla="val 11033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422010" y="34945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309394" y="1734877"/>
            <a:ext cx="1182894" cy="628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10376503" y="1734877"/>
            <a:ext cx="1182894" cy="628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135" name="Straight Arrow Connector 134"/>
          <p:cNvCxnSpPr>
            <a:stCxn id="18" idx="3"/>
            <a:endCxn id="133" idx="2"/>
          </p:cNvCxnSpPr>
          <p:nvPr/>
        </p:nvCxnSpPr>
        <p:spPr>
          <a:xfrm>
            <a:off x="6798425" y="2046841"/>
            <a:ext cx="3578078" cy="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7" idx="2"/>
            <a:endCxn id="133" idx="4"/>
          </p:cNvCxnSpPr>
          <p:nvPr/>
        </p:nvCxnSpPr>
        <p:spPr>
          <a:xfrm rot="5400000" flipH="1" flipV="1">
            <a:off x="8211398" y="2774173"/>
            <a:ext cx="3167309" cy="2345794"/>
          </a:xfrm>
          <a:prstGeom prst="bentConnector3">
            <a:avLst>
              <a:gd name="adj1" fmla="val -7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5" idx="2"/>
            <a:endCxn id="133" idx="4"/>
          </p:cNvCxnSpPr>
          <p:nvPr/>
        </p:nvCxnSpPr>
        <p:spPr>
          <a:xfrm rot="5400000" flipH="1" flipV="1">
            <a:off x="6946408" y="1513007"/>
            <a:ext cx="3171134" cy="4871950"/>
          </a:xfrm>
          <a:prstGeom prst="bentConnector3">
            <a:avLst>
              <a:gd name="adj1" fmla="val -7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6" idx="2"/>
            <a:endCxn id="133" idx="4"/>
          </p:cNvCxnSpPr>
          <p:nvPr/>
        </p:nvCxnSpPr>
        <p:spPr>
          <a:xfrm rot="5400000" flipH="1" flipV="1">
            <a:off x="5717087" y="284914"/>
            <a:ext cx="3172361" cy="7329364"/>
          </a:xfrm>
          <a:prstGeom prst="bentConnector3">
            <a:avLst>
              <a:gd name="adj1" fmla="val -7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68836" y="3948982"/>
            <a:ext cx="178503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STO</a:t>
            </a:r>
          </a:p>
          <a:p>
            <a:r>
              <a:rPr lang="nb-NO" dirty="0"/>
              <a:t>No Sertifikat</a:t>
            </a:r>
          </a:p>
          <a:p>
            <a:r>
              <a:rPr lang="nb-NO" dirty="0"/>
              <a:t>Jenis Sertifikat</a:t>
            </a:r>
          </a:p>
          <a:p>
            <a:r>
              <a:rPr lang="nb-NO" dirty="0"/>
              <a:t>Luas Tanah</a:t>
            </a:r>
          </a:p>
          <a:p>
            <a:r>
              <a:rPr lang="nb-NO" dirty="0"/>
              <a:t>Tanggal Terbit  </a:t>
            </a:r>
          </a:p>
          <a:p>
            <a:r>
              <a:rPr lang="nb-NO" dirty="0"/>
              <a:t>Tanggal Berakhir</a:t>
            </a:r>
          </a:p>
          <a:p>
            <a:r>
              <a:rPr lang="nb-NO" dirty="0"/>
              <a:t>Jangka Waktu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70332" y="3572342"/>
            <a:ext cx="988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Eye on Props</vt:lpstr>
      <vt:lpstr>Background</vt:lpstr>
      <vt:lpstr>Short Overview</vt:lpstr>
      <vt:lpstr>Flow Chart</vt:lpstr>
    </vt:vector>
  </TitlesOfParts>
  <Company>Telkom Indonesia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on Props</dc:title>
  <dc:creator>Microsoft account</dc:creator>
  <cp:lastModifiedBy>Microsoft account</cp:lastModifiedBy>
  <cp:revision>13</cp:revision>
  <dcterms:created xsi:type="dcterms:W3CDTF">2022-06-28T14:47:59Z</dcterms:created>
  <dcterms:modified xsi:type="dcterms:W3CDTF">2022-06-29T06:24:46Z</dcterms:modified>
</cp:coreProperties>
</file>