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2" r:id="rId4"/>
    <p:sldId id="261" r:id="rId5"/>
    <p:sldId id="267" r:id="rId6"/>
    <p:sldId id="283" r:id="rId7"/>
    <p:sldId id="263" r:id="rId8"/>
    <p:sldId id="284" r:id="rId9"/>
    <p:sldId id="265" r:id="rId10"/>
    <p:sldId id="258" r:id="rId11"/>
    <p:sldId id="259" r:id="rId12"/>
    <p:sldId id="260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2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09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66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Bintang</a:t>
            </a:r>
            <a:r>
              <a:rPr lang="en-US" dirty="0" smtClean="0"/>
              <a:t> </a:t>
            </a:r>
            <a:r>
              <a:rPr lang="en-US" dirty="0" err="1" smtClean="0"/>
              <a:t>Dwisetya</a:t>
            </a:r>
            <a:endParaRPr lang="en-US" dirty="0"/>
          </a:p>
          <a:p>
            <a:r>
              <a:rPr lang="en-US"/>
              <a:t> </a:t>
            </a:r>
            <a:r>
              <a:rPr lang="en-US" smtClean="0"/>
              <a:t>51415375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04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F0C0B2-B19C-4237-8692-65F51EB38EF6}"/>
              </a:ext>
            </a:extLst>
          </p:cNvPr>
          <p:cNvSpPr txBox="1"/>
          <p:nvPr/>
        </p:nvSpPr>
        <p:spPr>
          <a:xfrm>
            <a:off x="1198605" y="1927654"/>
            <a:ext cx="945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media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atau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memori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pada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komputer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informasi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Python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mempunyai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cukup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unik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bandingkan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dengan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lain.</a:t>
            </a: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Berikut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Python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2084832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915297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56557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9A7121-6229-46B6-AAFA-15181CC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2" y="3933053"/>
            <a:ext cx="7070125" cy="27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46323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71128"/>
            <a:ext cx="5351958" cy="28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/>
              <a:t>https://www.youtube.com/watch?v=dRWleqAdyW0</a:t>
            </a:r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8156" y="2630487"/>
            <a:ext cx="3286125" cy="33337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394" y="2911475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7F29B70-DFCB-4B02-A4E5-782BFAA51A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451" y="2285999"/>
            <a:ext cx="5180345" cy="36081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822F0E7-21FB-402F-8482-522707761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4164" y="2285999"/>
            <a:ext cx="5867112" cy="2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894115"/>
            <a:ext cx="10079302" cy="4023360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Easy Install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adalah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modul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(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easy_install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) 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dibundel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setuptools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memungkinkan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Anda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mengunduh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membuat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memasang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mengelola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paket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secara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otomatis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.</a:t>
            </a:r>
            <a:r>
              <a:rPr lang="en-US" sz="18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006" y="2969159"/>
            <a:ext cx="6290045" cy="3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</a:t>
            </a:r>
            <a:r>
              <a:rPr lang="en-US" dirty="0" smtClean="0"/>
              <a:t>install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28356B7-51E2-4715-A124-6DB5FE17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95" y="3117985"/>
            <a:ext cx="5942597" cy="26883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962"/>
            <a:ext cx="9720073" cy="4023360"/>
          </a:xfrm>
        </p:spPr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Python .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dependensinya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36" y="2286000"/>
            <a:ext cx="75614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ide(integrated dev environment)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614</TotalTime>
  <Words>684</Words>
  <Application>Microsoft Office PowerPoint</Application>
  <PresentationFormat>Custom</PresentationFormat>
  <Paragraphs>67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Integral</vt:lpstr>
      <vt:lpstr>Basic Python</vt:lpstr>
      <vt:lpstr>Python</vt:lpstr>
      <vt:lpstr>package MANAGER (instalasi)</vt:lpstr>
      <vt:lpstr>Instalasi python</vt:lpstr>
      <vt:lpstr>Try the program</vt:lpstr>
      <vt:lpstr>Easy_install</vt:lpstr>
      <vt:lpstr>Pip install</vt:lpstr>
      <vt:lpstr>Easy_install vs pip</vt:lpstr>
      <vt:lpstr>INStall ide(integrated dev environment)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ismail - [2010]</cp:lastModifiedBy>
  <cp:revision>36</cp:revision>
  <dcterms:created xsi:type="dcterms:W3CDTF">2019-03-21T07:09:17Z</dcterms:created>
  <dcterms:modified xsi:type="dcterms:W3CDTF">2019-03-25T06:56:10Z</dcterms:modified>
</cp:coreProperties>
</file>