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8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Dwisetya</a:t>
            </a:r>
            <a:endParaRPr lang="en-US" dirty="0"/>
          </a:p>
          <a:p>
            <a:r>
              <a:rPr lang="en-US"/>
              <a:t> </a:t>
            </a:r>
            <a:r>
              <a:rPr lang="en-US" smtClean="0"/>
              <a:t>51415375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86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330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https://beril.id/instalasi-jupyter-di-windows/</a:t>
            </a:r>
          </a:p>
          <a:p>
            <a:r>
              <a:rPr lang="en-US" dirty="0"/>
              <a:t>https://seaborn.pydata.org/installing.html</a:t>
            </a:r>
          </a:p>
          <a:p>
            <a:r>
              <a:rPr lang="en-US"/>
              <a:t>https://www.youtube.com/watch?v=dRWleqAdyW0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615</TotalTime>
  <Words>762</Words>
  <Application>Microsoft Office PowerPoint</Application>
  <PresentationFormat>Custom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Bintang Dwisetya</cp:lastModifiedBy>
  <cp:revision>37</cp:revision>
  <dcterms:created xsi:type="dcterms:W3CDTF">2019-03-21T07:09:17Z</dcterms:created>
  <dcterms:modified xsi:type="dcterms:W3CDTF">2019-03-30T09:02:35Z</dcterms:modified>
</cp:coreProperties>
</file>