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0" r:id="rId4"/>
    <p:sldId id="288" r:id="rId5"/>
    <p:sldId id="266" r:id="rId6"/>
    <p:sldId id="263" r:id="rId7"/>
    <p:sldId id="277" r:id="rId8"/>
    <p:sldId id="279" r:id="rId9"/>
    <p:sldId id="264" r:id="rId10"/>
    <p:sldId id="265" r:id="rId11"/>
    <p:sldId id="280" r:id="rId12"/>
    <p:sldId id="273" r:id="rId13"/>
    <p:sldId id="267" r:id="rId14"/>
    <p:sldId id="283" r:id="rId15"/>
    <p:sldId id="291" r:id="rId16"/>
    <p:sldId id="292" r:id="rId17"/>
    <p:sldId id="272" r:id="rId18"/>
    <p:sldId id="294" r:id="rId19"/>
    <p:sldId id="293" r:id="rId20"/>
    <p:sldId id="290" r:id="rId21"/>
  </p:sldIdLst>
  <p:sldSz cx="9144000" cy="5143500" type="screen16x9"/>
  <p:notesSz cx="6858000" cy="9144000"/>
  <p:embeddedFontLst>
    <p:embeddedFont>
      <p:font typeface="Bakbak One" panose="020B0604020202020204" charset="0"/>
      <p:regular r:id="rId23"/>
    </p:embeddedFont>
    <p:embeddedFont>
      <p:font typeface="Comfortaa" panose="020B0604020202020204" charset="0"/>
      <p:regular r:id="rId24"/>
      <p:bold r:id="rId25"/>
    </p:embeddedFont>
    <p:embeddedFont>
      <p:font typeface="Comfortaa Medium" panose="020B0604020202020204" charset="0"/>
      <p:regular r:id="rId26"/>
      <p:bold r:id="rId27"/>
    </p:embeddedFont>
    <p:embeddedFont>
      <p:font typeface="Fascinate Inline" panose="020B0604020202020204" charset="0"/>
      <p:regular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F0AA0-45D2-4543-9556-2266CDFD22DA}">
  <a:tblStyle styleId="{083F0AA0-45D2-4543-9556-2266CDFD2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58c0a1c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58c0a1c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3df8592df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3df8592df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3f1876b8fc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3f1876b8fc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3df8592df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13df8592df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3df8592df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13df8592df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3f1876b8fc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3f1876b8fc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3f1876b8fc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3f1876b8fc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3df8592df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3df8592df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3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3df8592df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3df8592df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3df8592df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3df8592df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259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3df8592df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3df8592df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58c0a1cb7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158c0a1cb7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g13df8592df8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8" name="Google Shape;3128;g13df8592df8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f3623e3bc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f3623e3bc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13df8592df8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13df8592df8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3df8592df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3df8592df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3df8592df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3df8592df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3df8592df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3df8592df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13df8592df8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13df8592df8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3df8592df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3df8592df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5150" y="167838"/>
            <a:ext cx="8713566" cy="4703930"/>
            <a:chOff x="155150" y="167838"/>
            <a:chExt cx="8713566" cy="4703930"/>
          </a:xfrm>
        </p:grpSpPr>
        <p:sp>
          <p:nvSpPr>
            <p:cNvPr id="10" name="Google Shape;10;p2"/>
            <p:cNvSpPr/>
            <p:nvPr/>
          </p:nvSpPr>
          <p:spPr>
            <a:xfrm>
              <a:off x="330050" y="167838"/>
              <a:ext cx="8538666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786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10992" y="521649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150" y="542298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0992" y="816519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5150" y="837168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0992" y="1748681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150" y="1769329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0992" y="2043551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5150" y="2064199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992" y="2975712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5150" y="2996330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0992" y="3270582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5150" y="3291200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10992" y="4202744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5150" y="4223733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0992" y="4497614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5150" y="4518603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352725" y="1301730"/>
            <a:ext cx="6725700" cy="19773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31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Fascinate Inline"/>
              <a:buNone/>
              <a:defRPr sz="5200"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2252700" y="3454175"/>
            <a:ext cx="4638600" cy="3876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5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7"/>
          <p:cNvGrpSpPr/>
          <p:nvPr/>
        </p:nvGrpSpPr>
        <p:grpSpPr>
          <a:xfrm flipH="1">
            <a:off x="287174" y="219775"/>
            <a:ext cx="8694227" cy="4703930"/>
            <a:chOff x="162574" y="219775"/>
            <a:chExt cx="8694227" cy="4703930"/>
          </a:xfrm>
        </p:grpSpPr>
        <p:sp>
          <p:nvSpPr>
            <p:cNvPr id="541" name="Google Shape;541;p17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" name="Google Shape;542;p17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543" name="Google Shape;543;p17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7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7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7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7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7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7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7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7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7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7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7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7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7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7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7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7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7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7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2" name="Google Shape;562;p17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17"/>
          <p:cNvSpPr txBox="1">
            <a:spLocks noGrp="1"/>
          </p:cNvSpPr>
          <p:nvPr>
            <p:ph type="title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"/>
          <p:cNvSpPr txBox="1">
            <a:spLocks noGrp="1"/>
          </p:cNvSpPr>
          <p:nvPr>
            <p:ph type="title" hasCustomPrompt="1"/>
          </p:nvPr>
        </p:nvSpPr>
        <p:spPr>
          <a:xfrm>
            <a:off x="4862075" y="2822562"/>
            <a:ext cx="3405000" cy="816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>
            <a:off x="4864488" y="3845613"/>
            <a:ext cx="3400200" cy="4080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title" idx="2" hasCustomPrompt="1"/>
          </p:nvPr>
        </p:nvSpPr>
        <p:spPr>
          <a:xfrm>
            <a:off x="4862075" y="889863"/>
            <a:ext cx="3405000" cy="816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3"/>
          </p:nvPr>
        </p:nvSpPr>
        <p:spPr>
          <a:xfrm>
            <a:off x="4864488" y="1912937"/>
            <a:ext cx="3400200" cy="4080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title" idx="4" hasCustomPrompt="1"/>
          </p:nvPr>
        </p:nvSpPr>
        <p:spPr>
          <a:xfrm>
            <a:off x="876900" y="1857000"/>
            <a:ext cx="3400200" cy="816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5" name="Google Shape;585;p18"/>
          <p:cNvSpPr txBox="1">
            <a:spLocks noGrp="1"/>
          </p:cNvSpPr>
          <p:nvPr>
            <p:ph type="subTitle" idx="5"/>
          </p:nvPr>
        </p:nvSpPr>
        <p:spPr>
          <a:xfrm>
            <a:off x="879460" y="2879275"/>
            <a:ext cx="3395400" cy="4080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6" name="Google Shape;586;p18"/>
          <p:cNvGrpSpPr/>
          <p:nvPr/>
        </p:nvGrpSpPr>
        <p:grpSpPr>
          <a:xfrm flipH="1">
            <a:off x="287174" y="219775"/>
            <a:ext cx="8694227" cy="4703930"/>
            <a:chOff x="162574" y="219775"/>
            <a:chExt cx="8694227" cy="4703930"/>
          </a:xfrm>
        </p:grpSpPr>
        <p:sp>
          <p:nvSpPr>
            <p:cNvPr id="587" name="Google Shape;587;p18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18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589" name="Google Shape;589;p18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8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8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8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8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8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8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8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8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8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8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8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8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8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8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8" name="Google Shape;608;p18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9"/>
          <p:cNvGrpSpPr/>
          <p:nvPr/>
        </p:nvGrpSpPr>
        <p:grpSpPr>
          <a:xfrm>
            <a:off x="162586" y="219775"/>
            <a:ext cx="8694227" cy="4703930"/>
            <a:chOff x="162574" y="219775"/>
            <a:chExt cx="8694227" cy="4703930"/>
          </a:xfrm>
        </p:grpSpPr>
        <p:sp>
          <p:nvSpPr>
            <p:cNvPr id="626" name="Google Shape;626;p19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Google Shape;627;p19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628" name="Google Shape;628;p19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9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9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9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9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9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9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9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9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9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7" name="Google Shape;647;p19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19"/>
          <p:cNvSpPr txBox="1">
            <a:spLocks noGrp="1"/>
          </p:cNvSpPr>
          <p:nvPr>
            <p:ph type="title"/>
          </p:nvPr>
        </p:nvSpPr>
        <p:spPr>
          <a:xfrm>
            <a:off x="3428100" y="3270935"/>
            <a:ext cx="22878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title" idx="2"/>
          </p:nvPr>
        </p:nvSpPr>
        <p:spPr>
          <a:xfrm>
            <a:off x="3428131" y="3558833"/>
            <a:ext cx="22878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title" idx="3"/>
          </p:nvPr>
        </p:nvSpPr>
        <p:spPr>
          <a:xfrm>
            <a:off x="884125" y="3270935"/>
            <a:ext cx="22878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title" idx="4"/>
          </p:nvPr>
        </p:nvSpPr>
        <p:spPr>
          <a:xfrm>
            <a:off x="884125" y="3558833"/>
            <a:ext cx="22878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title" idx="5"/>
          </p:nvPr>
        </p:nvSpPr>
        <p:spPr>
          <a:xfrm>
            <a:off x="5972138" y="3270935"/>
            <a:ext cx="22878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title" idx="6"/>
          </p:nvPr>
        </p:nvSpPr>
        <p:spPr>
          <a:xfrm>
            <a:off x="5972138" y="3558833"/>
            <a:ext cx="22878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title" idx="7" hasCustomPrompt="1"/>
          </p:nvPr>
        </p:nvSpPr>
        <p:spPr>
          <a:xfrm>
            <a:off x="1341475" y="2358100"/>
            <a:ext cx="1373100" cy="727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0" name="Google Shape;670;p19"/>
          <p:cNvSpPr txBox="1">
            <a:spLocks noGrp="1"/>
          </p:cNvSpPr>
          <p:nvPr>
            <p:ph type="title" idx="8" hasCustomPrompt="1"/>
          </p:nvPr>
        </p:nvSpPr>
        <p:spPr>
          <a:xfrm>
            <a:off x="3885450" y="2358102"/>
            <a:ext cx="1373100" cy="727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1" name="Google Shape;671;p19"/>
          <p:cNvSpPr txBox="1">
            <a:spLocks noGrp="1"/>
          </p:cNvSpPr>
          <p:nvPr>
            <p:ph type="title" idx="9" hasCustomPrompt="1"/>
          </p:nvPr>
        </p:nvSpPr>
        <p:spPr>
          <a:xfrm>
            <a:off x="6429450" y="2358102"/>
            <a:ext cx="1373100" cy="727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2" name="Google Shape;672;p19"/>
          <p:cNvSpPr txBox="1">
            <a:spLocks noGrp="1"/>
          </p:cNvSpPr>
          <p:nvPr>
            <p:ph type="title" idx="13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28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1013" name="Google Shape;1013;p28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28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015" name="Google Shape;1015;p28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8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8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8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8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28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28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8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8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8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8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8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8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8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8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8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8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8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8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34" name="Google Shape;1034;p28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28"/>
          <p:cNvSpPr txBox="1">
            <a:spLocks noGrp="1"/>
          </p:cNvSpPr>
          <p:nvPr>
            <p:ph type="title"/>
          </p:nvPr>
        </p:nvSpPr>
        <p:spPr>
          <a:xfrm>
            <a:off x="1978000" y="3466551"/>
            <a:ext cx="36219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1" name="Google Shape;1051;p28"/>
          <p:cNvSpPr txBox="1">
            <a:spLocks noGrp="1"/>
          </p:cNvSpPr>
          <p:nvPr>
            <p:ph type="title" idx="2"/>
          </p:nvPr>
        </p:nvSpPr>
        <p:spPr>
          <a:xfrm>
            <a:off x="1978000" y="3755178"/>
            <a:ext cx="3621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2" name="Google Shape;1052;p28"/>
          <p:cNvSpPr txBox="1">
            <a:spLocks noGrp="1"/>
          </p:cNvSpPr>
          <p:nvPr>
            <p:ph type="title" idx="3"/>
          </p:nvPr>
        </p:nvSpPr>
        <p:spPr>
          <a:xfrm>
            <a:off x="1978013" y="2412537"/>
            <a:ext cx="36219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3" name="Google Shape;1053;p28"/>
          <p:cNvSpPr txBox="1">
            <a:spLocks noGrp="1"/>
          </p:cNvSpPr>
          <p:nvPr>
            <p:ph type="title" idx="4"/>
          </p:nvPr>
        </p:nvSpPr>
        <p:spPr>
          <a:xfrm>
            <a:off x="1977999" y="2701161"/>
            <a:ext cx="3621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4" name="Google Shape;1054;p28"/>
          <p:cNvSpPr txBox="1">
            <a:spLocks noGrp="1"/>
          </p:cNvSpPr>
          <p:nvPr>
            <p:ph type="title" idx="5"/>
          </p:nvPr>
        </p:nvSpPr>
        <p:spPr>
          <a:xfrm>
            <a:off x="1978013" y="1358521"/>
            <a:ext cx="36219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5" name="Google Shape;1055;p28"/>
          <p:cNvSpPr txBox="1">
            <a:spLocks noGrp="1"/>
          </p:cNvSpPr>
          <p:nvPr>
            <p:ph type="title" idx="6"/>
          </p:nvPr>
        </p:nvSpPr>
        <p:spPr>
          <a:xfrm>
            <a:off x="1977999" y="1647143"/>
            <a:ext cx="3621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6" name="Google Shape;1056;p28"/>
          <p:cNvSpPr txBox="1">
            <a:spLocks noGrp="1"/>
          </p:cNvSpPr>
          <p:nvPr>
            <p:ph type="title" idx="7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29"/>
          <p:cNvGrpSpPr/>
          <p:nvPr/>
        </p:nvGrpSpPr>
        <p:grpSpPr>
          <a:xfrm flipH="1">
            <a:off x="294936" y="219775"/>
            <a:ext cx="8694227" cy="4703930"/>
            <a:chOff x="162574" y="219775"/>
            <a:chExt cx="8694227" cy="4703930"/>
          </a:xfrm>
        </p:grpSpPr>
        <p:sp>
          <p:nvSpPr>
            <p:cNvPr id="1059" name="Google Shape;1059;p29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29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061" name="Google Shape;1061;p29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29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29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29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29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29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29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29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29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29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29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29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29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29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29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29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29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29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29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0" name="Google Shape;1080;p29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29"/>
          <p:cNvSpPr txBox="1">
            <a:spLocks noGrp="1"/>
          </p:cNvSpPr>
          <p:nvPr>
            <p:ph type="title"/>
          </p:nvPr>
        </p:nvSpPr>
        <p:spPr>
          <a:xfrm>
            <a:off x="4685495" y="1580746"/>
            <a:ext cx="3073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7" name="Google Shape;1097;p29"/>
          <p:cNvSpPr txBox="1">
            <a:spLocks noGrp="1"/>
          </p:cNvSpPr>
          <p:nvPr>
            <p:ph type="title" idx="2"/>
          </p:nvPr>
        </p:nvSpPr>
        <p:spPr>
          <a:xfrm>
            <a:off x="4685498" y="1859800"/>
            <a:ext cx="30732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8" name="Google Shape;1098;p29"/>
          <p:cNvSpPr txBox="1">
            <a:spLocks noGrp="1"/>
          </p:cNvSpPr>
          <p:nvPr>
            <p:ph type="title" idx="3"/>
          </p:nvPr>
        </p:nvSpPr>
        <p:spPr>
          <a:xfrm>
            <a:off x="1385300" y="1580746"/>
            <a:ext cx="3073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9" name="Google Shape;1099;p29"/>
          <p:cNvSpPr txBox="1">
            <a:spLocks noGrp="1"/>
          </p:cNvSpPr>
          <p:nvPr>
            <p:ph type="title" idx="4"/>
          </p:nvPr>
        </p:nvSpPr>
        <p:spPr>
          <a:xfrm>
            <a:off x="1385300" y="1859800"/>
            <a:ext cx="30732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0" name="Google Shape;1100;p29"/>
          <p:cNvSpPr txBox="1">
            <a:spLocks noGrp="1"/>
          </p:cNvSpPr>
          <p:nvPr>
            <p:ph type="title" idx="5"/>
          </p:nvPr>
        </p:nvSpPr>
        <p:spPr>
          <a:xfrm>
            <a:off x="4685495" y="3044846"/>
            <a:ext cx="3073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1" name="Google Shape;1101;p29"/>
          <p:cNvSpPr txBox="1">
            <a:spLocks noGrp="1"/>
          </p:cNvSpPr>
          <p:nvPr>
            <p:ph type="title" idx="6"/>
          </p:nvPr>
        </p:nvSpPr>
        <p:spPr>
          <a:xfrm>
            <a:off x="4685498" y="3323900"/>
            <a:ext cx="30732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2" name="Google Shape;1102;p29"/>
          <p:cNvSpPr txBox="1">
            <a:spLocks noGrp="1"/>
          </p:cNvSpPr>
          <p:nvPr>
            <p:ph type="title" idx="7"/>
          </p:nvPr>
        </p:nvSpPr>
        <p:spPr>
          <a:xfrm>
            <a:off x="1385300" y="3044846"/>
            <a:ext cx="3073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3" name="Google Shape;1103;p29"/>
          <p:cNvSpPr txBox="1">
            <a:spLocks noGrp="1"/>
          </p:cNvSpPr>
          <p:nvPr>
            <p:ph type="title" idx="8"/>
          </p:nvPr>
        </p:nvSpPr>
        <p:spPr>
          <a:xfrm>
            <a:off x="1385300" y="3323900"/>
            <a:ext cx="30732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4" name="Google Shape;1104;p29"/>
          <p:cNvSpPr txBox="1">
            <a:spLocks noGrp="1"/>
          </p:cNvSpPr>
          <p:nvPr>
            <p:ph type="title" idx="9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30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1107" name="Google Shape;1107;p30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30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109" name="Google Shape;1109;p30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30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30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30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30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30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30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30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30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30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30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30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30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30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30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30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30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30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30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28" name="Google Shape;1128;p30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30"/>
          <p:cNvSpPr txBox="1">
            <a:spLocks noGrp="1"/>
          </p:cNvSpPr>
          <p:nvPr>
            <p:ph type="title"/>
          </p:nvPr>
        </p:nvSpPr>
        <p:spPr>
          <a:xfrm>
            <a:off x="3402598" y="1833683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5" name="Google Shape;1145;p30"/>
          <p:cNvSpPr txBox="1">
            <a:spLocks noGrp="1"/>
          </p:cNvSpPr>
          <p:nvPr>
            <p:ph type="title" idx="2"/>
          </p:nvPr>
        </p:nvSpPr>
        <p:spPr>
          <a:xfrm>
            <a:off x="3402598" y="2067242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6" name="Google Shape;1146;p30"/>
          <p:cNvSpPr txBox="1">
            <a:spLocks noGrp="1"/>
          </p:cNvSpPr>
          <p:nvPr>
            <p:ph type="title" idx="3"/>
          </p:nvPr>
        </p:nvSpPr>
        <p:spPr>
          <a:xfrm>
            <a:off x="814525" y="1833683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7" name="Google Shape;1147;p30"/>
          <p:cNvSpPr txBox="1">
            <a:spLocks noGrp="1"/>
          </p:cNvSpPr>
          <p:nvPr>
            <p:ph type="title" idx="4"/>
          </p:nvPr>
        </p:nvSpPr>
        <p:spPr>
          <a:xfrm>
            <a:off x="814525" y="2067242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8" name="Google Shape;1148;p30"/>
          <p:cNvSpPr txBox="1">
            <a:spLocks noGrp="1"/>
          </p:cNvSpPr>
          <p:nvPr>
            <p:ph type="title" idx="5"/>
          </p:nvPr>
        </p:nvSpPr>
        <p:spPr>
          <a:xfrm>
            <a:off x="5990672" y="1833683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30"/>
          <p:cNvSpPr txBox="1">
            <a:spLocks noGrp="1"/>
          </p:cNvSpPr>
          <p:nvPr>
            <p:ph type="title" idx="6"/>
          </p:nvPr>
        </p:nvSpPr>
        <p:spPr>
          <a:xfrm>
            <a:off x="5990672" y="2067242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0" name="Google Shape;1150;p30"/>
          <p:cNvSpPr txBox="1">
            <a:spLocks noGrp="1"/>
          </p:cNvSpPr>
          <p:nvPr>
            <p:ph type="title" idx="7"/>
          </p:nvPr>
        </p:nvSpPr>
        <p:spPr>
          <a:xfrm>
            <a:off x="3402598" y="3091887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30"/>
          <p:cNvSpPr txBox="1">
            <a:spLocks noGrp="1"/>
          </p:cNvSpPr>
          <p:nvPr>
            <p:ph type="title" idx="8"/>
          </p:nvPr>
        </p:nvSpPr>
        <p:spPr>
          <a:xfrm>
            <a:off x="3402598" y="3325639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2" name="Google Shape;1152;p30"/>
          <p:cNvSpPr txBox="1">
            <a:spLocks noGrp="1"/>
          </p:cNvSpPr>
          <p:nvPr>
            <p:ph type="title" idx="9"/>
          </p:nvPr>
        </p:nvSpPr>
        <p:spPr>
          <a:xfrm>
            <a:off x="814525" y="3091887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3" name="Google Shape;1153;p30"/>
          <p:cNvSpPr txBox="1">
            <a:spLocks noGrp="1"/>
          </p:cNvSpPr>
          <p:nvPr>
            <p:ph type="title" idx="13"/>
          </p:nvPr>
        </p:nvSpPr>
        <p:spPr>
          <a:xfrm>
            <a:off x="814525" y="3325639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4" name="Google Shape;1154;p30"/>
          <p:cNvSpPr txBox="1">
            <a:spLocks noGrp="1"/>
          </p:cNvSpPr>
          <p:nvPr>
            <p:ph type="title" idx="14"/>
          </p:nvPr>
        </p:nvSpPr>
        <p:spPr>
          <a:xfrm>
            <a:off x="5990672" y="3091887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5" name="Google Shape;1155;p30"/>
          <p:cNvSpPr txBox="1">
            <a:spLocks noGrp="1"/>
          </p:cNvSpPr>
          <p:nvPr>
            <p:ph type="title" idx="15"/>
          </p:nvPr>
        </p:nvSpPr>
        <p:spPr>
          <a:xfrm>
            <a:off x="5990672" y="3325639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6" name="Google Shape;1156;p30"/>
          <p:cNvSpPr txBox="1">
            <a:spLocks noGrp="1"/>
          </p:cNvSpPr>
          <p:nvPr>
            <p:ph type="title" idx="16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31"/>
          <p:cNvGrpSpPr/>
          <p:nvPr/>
        </p:nvGrpSpPr>
        <p:grpSpPr>
          <a:xfrm flipH="1">
            <a:off x="267825" y="167838"/>
            <a:ext cx="8713566" cy="4703930"/>
            <a:chOff x="155150" y="167838"/>
            <a:chExt cx="8713566" cy="4703930"/>
          </a:xfrm>
        </p:grpSpPr>
        <p:sp>
          <p:nvSpPr>
            <p:cNvPr id="1159" name="Google Shape;1159;p31"/>
            <p:cNvSpPr/>
            <p:nvPr/>
          </p:nvSpPr>
          <p:spPr>
            <a:xfrm>
              <a:off x="330050" y="167838"/>
              <a:ext cx="8538666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786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10992" y="521649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155150" y="542298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10992" y="816519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155150" y="837168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410992" y="1748681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5150" y="1769329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410992" y="2043551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155150" y="2064199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410992" y="2975712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155150" y="2996330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410992" y="3270582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155150" y="3291200"/>
              <a:ext cx="349077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410992" y="4202744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155150" y="4223733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410992" y="4497614"/>
              <a:ext cx="129124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155150" y="4518603"/>
              <a:ext cx="349077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31"/>
          <p:cNvSpPr txBox="1">
            <a:spLocks noGrp="1"/>
          </p:cNvSpPr>
          <p:nvPr>
            <p:ph type="ctrTitle"/>
          </p:nvPr>
        </p:nvSpPr>
        <p:spPr>
          <a:xfrm>
            <a:off x="1370000" y="758625"/>
            <a:ext cx="4568100" cy="1056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7" name="Google Shape;1177;p31"/>
          <p:cNvSpPr txBox="1">
            <a:spLocks noGrp="1"/>
          </p:cNvSpPr>
          <p:nvPr>
            <p:ph type="subTitle" idx="1"/>
          </p:nvPr>
        </p:nvSpPr>
        <p:spPr>
          <a:xfrm>
            <a:off x="1370000" y="2017763"/>
            <a:ext cx="4568100" cy="11247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8" name="Google Shape;1178;p31"/>
          <p:cNvSpPr txBox="1"/>
          <p:nvPr/>
        </p:nvSpPr>
        <p:spPr>
          <a:xfrm>
            <a:off x="1471850" y="3397825"/>
            <a:ext cx="42156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32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1181" name="Google Shape;1181;p32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32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183" name="Google Shape;1183;p32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32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32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32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32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32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32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32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32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32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32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32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32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32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32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32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32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32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32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2" name="Google Shape;1202;p32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2"/>
          <p:cNvGrpSpPr/>
          <p:nvPr/>
        </p:nvGrpSpPr>
        <p:grpSpPr>
          <a:xfrm flipH="1">
            <a:off x="6957197" y="3738756"/>
            <a:ext cx="1433387" cy="775211"/>
            <a:chOff x="2788188" y="3841768"/>
            <a:chExt cx="1855038" cy="1003250"/>
          </a:xfrm>
        </p:grpSpPr>
        <p:sp>
          <p:nvSpPr>
            <p:cNvPr id="1219" name="Google Shape;1219;p32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2"/>
          <p:cNvGrpSpPr/>
          <p:nvPr/>
        </p:nvGrpSpPr>
        <p:grpSpPr>
          <a:xfrm rot="369367">
            <a:off x="7145226" y="422799"/>
            <a:ext cx="1150838" cy="1151407"/>
            <a:chOff x="6041400" y="627475"/>
            <a:chExt cx="1617475" cy="1618275"/>
          </a:xfrm>
        </p:grpSpPr>
        <p:sp>
          <p:nvSpPr>
            <p:cNvPr id="1222" name="Google Shape;1222;p32"/>
            <p:cNvSpPr/>
            <p:nvPr/>
          </p:nvSpPr>
          <p:spPr>
            <a:xfrm>
              <a:off x="6041400" y="627475"/>
              <a:ext cx="1617475" cy="1618275"/>
            </a:xfrm>
            <a:custGeom>
              <a:avLst/>
              <a:gdLst/>
              <a:ahLst/>
              <a:cxnLst/>
              <a:rect l="l" t="t" r="r" b="b"/>
              <a:pathLst>
                <a:path w="64699" h="64731" extrusionOk="0">
                  <a:moveTo>
                    <a:pt x="14368" y="1"/>
                  </a:moveTo>
                  <a:cubicBezTo>
                    <a:pt x="13955" y="1"/>
                    <a:pt x="13589" y="80"/>
                    <a:pt x="13299" y="175"/>
                  </a:cubicBezTo>
                  <a:cubicBezTo>
                    <a:pt x="12371" y="472"/>
                    <a:pt x="10918" y="1377"/>
                    <a:pt x="10906" y="4020"/>
                  </a:cubicBezTo>
                  <a:cubicBezTo>
                    <a:pt x="10668" y="4163"/>
                    <a:pt x="10442" y="4342"/>
                    <a:pt x="10239" y="4544"/>
                  </a:cubicBezTo>
                  <a:cubicBezTo>
                    <a:pt x="9501" y="5318"/>
                    <a:pt x="8525" y="7044"/>
                    <a:pt x="10370" y="9807"/>
                  </a:cubicBezTo>
                  <a:cubicBezTo>
                    <a:pt x="10537" y="10069"/>
                    <a:pt x="10739" y="10342"/>
                    <a:pt x="10966" y="10628"/>
                  </a:cubicBezTo>
                  <a:cubicBezTo>
                    <a:pt x="8239" y="13343"/>
                    <a:pt x="6036" y="16522"/>
                    <a:pt x="4465" y="20034"/>
                  </a:cubicBezTo>
                  <a:lnTo>
                    <a:pt x="4417" y="20141"/>
                  </a:lnTo>
                  <a:cubicBezTo>
                    <a:pt x="0" y="29809"/>
                    <a:pt x="762" y="41060"/>
                    <a:pt x="6441" y="50050"/>
                  </a:cubicBezTo>
                  <a:cubicBezTo>
                    <a:pt x="12121" y="59051"/>
                    <a:pt x="21955" y="64563"/>
                    <a:pt x="32599" y="64730"/>
                  </a:cubicBezTo>
                  <a:lnTo>
                    <a:pt x="33076" y="64730"/>
                  </a:lnTo>
                  <a:cubicBezTo>
                    <a:pt x="50232" y="64730"/>
                    <a:pt x="64306" y="50919"/>
                    <a:pt x="64568" y="33714"/>
                  </a:cubicBezTo>
                  <a:cubicBezTo>
                    <a:pt x="64699" y="25642"/>
                    <a:pt x="61722" y="17831"/>
                    <a:pt x="56245" y="11902"/>
                  </a:cubicBezTo>
                  <a:cubicBezTo>
                    <a:pt x="55626" y="11235"/>
                    <a:pt x="54971" y="10581"/>
                    <a:pt x="54281" y="9950"/>
                  </a:cubicBezTo>
                  <a:cubicBezTo>
                    <a:pt x="54173" y="9819"/>
                    <a:pt x="54054" y="9688"/>
                    <a:pt x="53923" y="9569"/>
                  </a:cubicBezTo>
                  <a:cubicBezTo>
                    <a:pt x="48063" y="4280"/>
                    <a:pt x="40576" y="1533"/>
                    <a:pt x="33007" y="1533"/>
                  </a:cubicBezTo>
                  <a:cubicBezTo>
                    <a:pt x="28273" y="1533"/>
                    <a:pt x="23506" y="2607"/>
                    <a:pt x="19086" y="4806"/>
                  </a:cubicBezTo>
                  <a:cubicBezTo>
                    <a:pt x="18776" y="4020"/>
                    <a:pt x="18419" y="3270"/>
                    <a:pt x="17990" y="2556"/>
                  </a:cubicBezTo>
                  <a:cubicBezTo>
                    <a:pt x="16770" y="508"/>
                    <a:pt x="15415" y="1"/>
                    <a:pt x="14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8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6159550" y="757550"/>
              <a:ext cx="1429975" cy="1421300"/>
            </a:xfrm>
            <a:custGeom>
              <a:avLst/>
              <a:gdLst/>
              <a:ahLst/>
              <a:cxnLst/>
              <a:rect l="l" t="t" r="r" b="b"/>
              <a:pathLst>
                <a:path w="57199" h="56852" extrusionOk="0">
                  <a:moveTo>
                    <a:pt x="28637" y="0"/>
                  </a:moveTo>
                  <a:cubicBezTo>
                    <a:pt x="23691" y="0"/>
                    <a:pt x="18706" y="1290"/>
                    <a:pt x="14205" y="3949"/>
                  </a:cubicBezTo>
                  <a:lnTo>
                    <a:pt x="14026" y="4056"/>
                  </a:lnTo>
                  <a:cubicBezTo>
                    <a:pt x="5597" y="9116"/>
                    <a:pt x="382" y="18165"/>
                    <a:pt x="239" y="27987"/>
                  </a:cubicBezTo>
                  <a:cubicBezTo>
                    <a:pt x="1" y="43692"/>
                    <a:pt x="12538" y="56610"/>
                    <a:pt x="28231" y="56848"/>
                  </a:cubicBezTo>
                  <a:cubicBezTo>
                    <a:pt x="28370" y="56850"/>
                    <a:pt x="28510" y="56851"/>
                    <a:pt x="28649" y="56851"/>
                  </a:cubicBezTo>
                  <a:cubicBezTo>
                    <a:pt x="44152" y="56851"/>
                    <a:pt x="56843" y="44409"/>
                    <a:pt x="57079" y="28857"/>
                  </a:cubicBezTo>
                  <a:cubicBezTo>
                    <a:pt x="57198" y="21570"/>
                    <a:pt x="54508" y="14533"/>
                    <a:pt x="49567" y="9188"/>
                  </a:cubicBezTo>
                  <a:cubicBezTo>
                    <a:pt x="44030" y="3164"/>
                    <a:pt x="36382" y="0"/>
                    <a:pt x="28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6194975" y="1376325"/>
              <a:ext cx="67000" cy="129950"/>
            </a:xfrm>
            <a:custGeom>
              <a:avLst/>
              <a:gdLst/>
              <a:ahLst/>
              <a:cxnLst/>
              <a:rect l="l" t="t" r="r" b="b"/>
              <a:pathLst>
                <a:path w="2680" h="5198" extrusionOk="0">
                  <a:moveTo>
                    <a:pt x="1779" y="0"/>
                  </a:moveTo>
                  <a:cubicBezTo>
                    <a:pt x="1428" y="0"/>
                    <a:pt x="1140" y="268"/>
                    <a:pt x="894" y="605"/>
                  </a:cubicBezTo>
                  <a:cubicBezTo>
                    <a:pt x="763" y="808"/>
                    <a:pt x="655" y="1010"/>
                    <a:pt x="548" y="1224"/>
                  </a:cubicBezTo>
                  <a:cubicBezTo>
                    <a:pt x="120" y="2236"/>
                    <a:pt x="1" y="3141"/>
                    <a:pt x="203" y="4046"/>
                  </a:cubicBezTo>
                  <a:cubicBezTo>
                    <a:pt x="382" y="4794"/>
                    <a:pt x="795" y="5198"/>
                    <a:pt x="1317" y="5198"/>
                  </a:cubicBezTo>
                  <a:cubicBezTo>
                    <a:pt x="1384" y="5198"/>
                    <a:pt x="1454" y="5191"/>
                    <a:pt x="1525" y="5177"/>
                  </a:cubicBezTo>
                  <a:cubicBezTo>
                    <a:pt x="2132" y="5046"/>
                    <a:pt x="2489" y="4475"/>
                    <a:pt x="2465" y="3546"/>
                  </a:cubicBezTo>
                  <a:cubicBezTo>
                    <a:pt x="2441" y="2772"/>
                    <a:pt x="2310" y="2022"/>
                    <a:pt x="2537" y="1224"/>
                  </a:cubicBezTo>
                  <a:cubicBezTo>
                    <a:pt x="2680" y="748"/>
                    <a:pt x="2572" y="284"/>
                    <a:pt x="2120" y="81"/>
                  </a:cubicBezTo>
                  <a:cubicBezTo>
                    <a:pt x="2000" y="26"/>
                    <a:pt x="188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6219675" y="1535350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782" y="1"/>
                  </a:moveTo>
                  <a:cubicBezTo>
                    <a:pt x="503" y="1"/>
                    <a:pt x="245" y="181"/>
                    <a:pt x="168" y="471"/>
                  </a:cubicBezTo>
                  <a:cubicBezTo>
                    <a:pt x="1" y="983"/>
                    <a:pt x="418" y="1733"/>
                    <a:pt x="918" y="1876"/>
                  </a:cubicBezTo>
                  <a:cubicBezTo>
                    <a:pt x="1000" y="1901"/>
                    <a:pt x="1078" y="1914"/>
                    <a:pt x="1151" y="1914"/>
                  </a:cubicBezTo>
                  <a:cubicBezTo>
                    <a:pt x="1424" y="1914"/>
                    <a:pt x="1626" y="1738"/>
                    <a:pt x="1739" y="1400"/>
                  </a:cubicBezTo>
                  <a:cubicBezTo>
                    <a:pt x="1906" y="888"/>
                    <a:pt x="1501" y="162"/>
                    <a:pt x="977" y="31"/>
                  </a:cubicBezTo>
                  <a:cubicBezTo>
                    <a:pt x="912" y="11"/>
                    <a:pt x="847" y="1"/>
                    <a:pt x="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6309875" y="1442350"/>
              <a:ext cx="1190650" cy="580225"/>
            </a:xfrm>
            <a:custGeom>
              <a:avLst/>
              <a:gdLst/>
              <a:ahLst/>
              <a:cxnLst/>
              <a:rect l="l" t="t" r="r" b="b"/>
              <a:pathLst>
                <a:path w="47626" h="23209" extrusionOk="0">
                  <a:moveTo>
                    <a:pt x="40470" y="0"/>
                  </a:moveTo>
                  <a:cubicBezTo>
                    <a:pt x="40327" y="3239"/>
                    <a:pt x="37327" y="5929"/>
                    <a:pt x="34136" y="5929"/>
                  </a:cubicBezTo>
                  <a:cubicBezTo>
                    <a:pt x="33207" y="5929"/>
                    <a:pt x="32278" y="5799"/>
                    <a:pt x="31492" y="5453"/>
                  </a:cubicBezTo>
                  <a:cubicBezTo>
                    <a:pt x="31207" y="5763"/>
                    <a:pt x="30897" y="6049"/>
                    <a:pt x="30564" y="6310"/>
                  </a:cubicBezTo>
                  <a:cubicBezTo>
                    <a:pt x="30099" y="8251"/>
                    <a:pt x="28278" y="9656"/>
                    <a:pt x="26289" y="9656"/>
                  </a:cubicBezTo>
                  <a:cubicBezTo>
                    <a:pt x="25146" y="9656"/>
                    <a:pt x="24051" y="9227"/>
                    <a:pt x="23218" y="8465"/>
                  </a:cubicBezTo>
                  <a:cubicBezTo>
                    <a:pt x="22968" y="8442"/>
                    <a:pt x="22741" y="8406"/>
                    <a:pt x="22491" y="8370"/>
                  </a:cubicBezTo>
                  <a:cubicBezTo>
                    <a:pt x="21991" y="8525"/>
                    <a:pt x="21467" y="8608"/>
                    <a:pt x="20944" y="8608"/>
                  </a:cubicBezTo>
                  <a:cubicBezTo>
                    <a:pt x="18205" y="8608"/>
                    <a:pt x="16002" y="6882"/>
                    <a:pt x="15038" y="4536"/>
                  </a:cubicBezTo>
                  <a:cubicBezTo>
                    <a:pt x="14550" y="4048"/>
                    <a:pt x="14097" y="3536"/>
                    <a:pt x="13681" y="3001"/>
                  </a:cubicBezTo>
                  <a:cubicBezTo>
                    <a:pt x="12514" y="4001"/>
                    <a:pt x="11038" y="4667"/>
                    <a:pt x="9514" y="4667"/>
                  </a:cubicBezTo>
                  <a:cubicBezTo>
                    <a:pt x="6739" y="4667"/>
                    <a:pt x="4596" y="2881"/>
                    <a:pt x="3668" y="500"/>
                  </a:cubicBezTo>
                  <a:cubicBezTo>
                    <a:pt x="2810" y="1000"/>
                    <a:pt x="2072" y="1667"/>
                    <a:pt x="1477" y="2465"/>
                  </a:cubicBezTo>
                  <a:cubicBezTo>
                    <a:pt x="584" y="3691"/>
                    <a:pt x="84" y="5144"/>
                    <a:pt x="0" y="6656"/>
                  </a:cubicBezTo>
                  <a:cubicBezTo>
                    <a:pt x="2084" y="7751"/>
                    <a:pt x="3418" y="9859"/>
                    <a:pt x="3501" y="12204"/>
                  </a:cubicBezTo>
                  <a:cubicBezTo>
                    <a:pt x="3525" y="12692"/>
                    <a:pt x="3358" y="13026"/>
                    <a:pt x="3251" y="13490"/>
                  </a:cubicBezTo>
                  <a:cubicBezTo>
                    <a:pt x="3834" y="14133"/>
                    <a:pt x="4572" y="14907"/>
                    <a:pt x="5215" y="15502"/>
                  </a:cubicBezTo>
                  <a:cubicBezTo>
                    <a:pt x="5287" y="15562"/>
                    <a:pt x="5334" y="15609"/>
                    <a:pt x="5406" y="15681"/>
                  </a:cubicBezTo>
                  <a:lnTo>
                    <a:pt x="23182" y="23182"/>
                  </a:lnTo>
                  <a:cubicBezTo>
                    <a:pt x="23581" y="23199"/>
                    <a:pt x="24015" y="23208"/>
                    <a:pt x="24453" y="23208"/>
                  </a:cubicBezTo>
                  <a:cubicBezTo>
                    <a:pt x="24890" y="23208"/>
                    <a:pt x="25331" y="23199"/>
                    <a:pt x="25742" y="23182"/>
                  </a:cubicBezTo>
                  <a:cubicBezTo>
                    <a:pt x="26909" y="21348"/>
                    <a:pt x="29016" y="20098"/>
                    <a:pt x="31207" y="20098"/>
                  </a:cubicBezTo>
                  <a:cubicBezTo>
                    <a:pt x="31228" y="20098"/>
                    <a:pt x="31248" y="20098"/>
                    <a:pt x="31269" y="20098"/>
                  </a:cubicBezTo>
                  <a:cubicBezTo>
                    <a:pt x="32415" y="20098"/>
                    <a:pt x="33546" y="20418"/>
                    <a:pt x="34517" y="21015"/>
                  </a:cubicBezTo>
                  <a:cubicBezTo>
                    <a:pt x="34910" y="20848"/>
                    <a:pt x="35314" y="20646"/>
                    <a:pt x="35683" y="20455"/>
                  </a:cubicBezTo>
                  <a:cubicBezTo>
                    <a:pt x="35660" y="20276"/>
                    <a:pt x="35600" y="20110"/>
                    <a:pt x="35588" y="19919"/>
                  </a:cubicBezTo>
                  <a:cubicBezTo>
                    <a:pt x="35445" y="16466"/>
                    <a:pt x="38636" y="13526"/>
                    <a:pt x="41994" y="13526"/>
                  </a:cubicBezTo>
                  <a:cubicBezTo>
                    <a:pt x="42601" y="13526"/>
                    <a:pt x="43125" y="13669"/>
                    <a:pt x="43673" y="13835"/>
                  </a:cubicBezTo>
                  <a:cubicBezTo>
                    <a:pt x="44292" y="13049"/>
                    <a:pt x="44911" y="12145"/>
                    <a:pt x="45447" y="11311"/>
                  </a:cubicBezTo>
                  <a:cubicBezTo>
                    <a:pt x="47625" y="7954"/>
                    <a:pt x="46744" y="3477"/>
                    <a:pt x="43446" y="1215"/>
                  </a:cubicBezTo>
                  <a:cubicBezTo>
                    <a:pt x="42553" y="595"/>
                    <a:pt x="41541" y="179"/>
                    <a:pt x="4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6887625" y="1600100"/>
              <a:ext cx="187850" cy="177875"/>
            </a:xfrm>
            <a:custGeom>
              <a:avLst/>
              <a:gdLst/>
              <a:ahLst/>
              <a:cxnLst/>
              <a:rect l="l" t="t" r="r" b="b"/>
              <a:pathLst>
                <a:path w="7514" h="7115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025" y="1155"/>
                    <a:pt x="4322" y="1846"/>
                    <a:pt x="2394" y="2096"/>
                  </a:cubicBezTo>
                  <a:cubicBezTo>
                    <a:pt x="1939" y="2153"/>
                    <a:pt x="1480" y="2180"/>
                    <a:pt x="1022" y="2180"/>
                  </a:cubicBezTo>
                  <a:cubicBezTo>
                    <a:pt x="712" y="2180"/>
                    <a:pt x="403" y="2168"/>
                    <a:pt x="96" y="2144"/>
                  </a:cubicBezTo>
                  <a:lnTo>
                    <a:pt x="96" y="2263"/>
                  </a:lnTo>
                  <a:cubicBezTo>
                    <a:pt x="0" y="3156"/>
                    <a:pt x="155" y="4060"/>
                    <a:pt x="524" y="4894"/>
                  </a:cubicBezTo>
                  <a:cubicBezTo>
                    <a:pt x="905" y="5775"/>
                    <a:pt x="1608" y="6489"/>
                    <a:pt x="2501" y="6894"/>
                  </a:cubicBezTo>
                  <a:cubicBezTo>
                    <a:pt x="2829" y="7043"/>
                    <a:pt x="3189" y="7115"/>
                    <a:pt x="3556" y="7115"/>
                  </a:cubicBezTo>
                  <a:cubicBezTo>
                    <a:pt x="4334" y="7115"/>
                    <a:pt x="5148" y="6794"/>
                    <a:pt x="5787" y="6204"/>
                  </a:cubicBezTo>
                  <a:cubicBezTo>
                    <a:pt x="6787" y="5275"/>
                    <a:pt x="7168" y="4072"/>
                    <a:pt x="7359" y="2775"/>
                  </a:cubicBezTo>
                  <a:cubicBezTo>
                    <a:pt x="7478" y="1858"/>
                    <a:pt x="7513" y="929"/>
                    <a:pt x="7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6665575" y="1555450"/>
              <a:ext cx="206600" cy="179400"/>
            </a:xfrm>
            <a:custGeom>
              <a:avLst/>
              <a:gdLst/>
              <a:ahLst/>
              <a:cxnLst/>
              <a:rect l="l" t="t" r="r" b="b"/>
              <a:pathLst>
                <a:path w="8264" h="7176" extrusionOk="0">
                  <a:moveTo>
                    <a:pt x="810" y="1"/>
                  </a:moveTo>
                  <a:cubicBezTo>
                    <a:pt x="489" y="739"/>
                    <a:pt x="262" y="1513"/>
                    <a:pt x="143" y="2310"/>
                  </a:cubicBezTo>
                  <a:cubicBezTo>
                    <a:pt x="72" y="2918"/>
                    <a:pt x="0" y="3525"/>
                    <a:pt x="143" y="4132"/>
                  </a:cubicBezTo>
                  <a:cubicBezTo>
                    <a:pt x="549" y="6026"/>
                    <a:pt x="2060" y="7175"/>
                    <a:pt x="3737" y="7175"/>
                  </a:cubicBezTo>
                  <a:cubicBezTo>
                    <a:pt x="4422" y="7175"/>
                    <a:pt x="5134" y="6984"/>
                    <a:pt x="5811" y="6573"/>
                  </a:cubicBezTo>
                  <a:cubicBezTo>
                    <a:pt x="6704" y="6025"/>
                    <a:pt x="7454" y="5251"/>
                    <a:pt x="7978" y="4334"/>
                  </a:cubicBezTo>
                  <a:cubicBezTo>
                    <a:pt x="8073" y="4168"/>
                    <a:pt x="8168" y="4001"/>
                    <a:pt x="8263" y="3834"/>
                  </a:cubicBezTo>
                  <a:cubicBezTo>
                    <a:pt x="7192" y="3668"/>
                    <a:pt x="6156" y="3358"/>
                    <a:pt x="5168" y="2929"/>
                  </a:cubicBezTo>
                  <a:cubicBezTo>
                    <a:pt x="3537" y="2239"/>
                    <a:pt x="2060" y="1239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6392025" y="1429375"/>
              <a:ext cx="259575" cy="203125"/>
            </a:xfrm>
            <a:custGeom>
              <a:avLst/>
              <a:gdLst/>
              <a:ahLst/>
              <a:cxnLst/>
              <a:rect l="l" t="t" r="r" b="b"/>
              <a:pathLst>
                <a:path w="10383" h="8125" extrusionOk="0">
                  <a:moveTo>
                    <a:pt x="4061" y="1"/>
                  </a:moveTo>
                  <a:cubicBezTo>
                    <a:pt x="2774" y="1"/>
                    <a:pt x="1492" y="337"/>
                    <a:pt x="358" y="995"/>
                  </a:cubicBezTo>
                  <a:cubicBezTo>
                    <a:pt x="298" y="1245"/>
                    <a:pt x="239" y="1484"/>
                    <a:pt x="191" y="1722"/>
                  </a:cubicBezTo>
                  <a:cubicBezTo>
                    <a:pt x="1" y="2627"/>
                    <a:pt x="1" y="3555"/>
                    <a:pt x="179" y="4460"/>
                  </a:cubicBezTo>
                  <a:cubicBezTo>
                    <a:pt x="673" y="6653"/>
                    <a:pt x="2653" y="8124"/>
                    <a:pt x="4737" y="8124"/>
                  </a:cubicBezTo>
                  <a:cubicBezTo>
                    <a:pt x="5368" y="8124"/>
                    <a:pt x="6009" y="7989"/>
                    <a:pt x="6620" y="7699"/>
                  </a:cubicBezTo>
                  <a:cubicBezTo>
                    <a:pt x="8204" y="6949"/>
                    <a:pt x="9335" y="5734"/>
                    <a:pt x="10085" y="4174"/>
                  </a:cubicBezTo>
                  <a:cubicBezTo>
                    <a:pt x="10192" y="3948"/>
                    <a:pt x="10288" y="3722"/>
                    <a:pt x="10383" y="3508"/>
                  </a:cubicBezTo>
                  <a:cubicBezTo>
                    <a:pt x="10276" y="3365"/>
                    <a:pt x="10169" y="3234"/>
                    <a:pt x="10061" y="3079"/>
                  </a:cubicBezTo>
                  <a:cubicBezTo>
                    <a:pt x="8530" y="1005"/>
                    <a:pt x="6287" y="1"/>
                    <a:pt x="4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7097175" y="1439850"/>
              <a:ext cx="230100" cy="217300"/>
            </a:xfrm>
            <a:custGeom>
              <a:avLst/>
              <a:gdLst/>
              <a:ahLst/>
              <a:cxnLst/>
              <a:rect l="l" t="t" r="r" b="b"/>
              <a:pathLst>
                <a:path w="9204" h="8692" extrusionOk="0">
                  <a:moveTo>
                    <a:pt x="7779" y="1"/>
                  </a:moveTo>
                  <a:cubicBezTo>
                    <a:pt x="5550" y="1"/>
                    <a:pt x="3417" y="1025"/>
                    <a:pt x="2013" y="2803"/>
                  </a:cubicBezTo>
                  <a:cubicBezTo>
                    <a:pt x="1572" y="3386"/>
                    <a:pt x="1227" y="4029"/>
                    <a:pt x="798" y="4613"/>
                  </a:cubicBezTo>
                  <a:cubicBezTo>
                    <a:pt x="548" y="4946"/>
                    <a:pt x="286" y="5256"/>
                    <a:pt x="0" y="5541"/>
                  </a:cubicBezTo>
                  <a:cubicBezTo>
                    <a:pt x="251" y="6172"/>
                    <a:pt x="620" y="6732"/>
                    <a:pt x="1084" y="7220"/>
                  </a:cubicBezTo>
                  <a:cubicBezTo>
                    <a:pt x="1988" y="8124"/>
                    <a:pt x="3013" y="8692"/>
                    <a:pt x="4204" y="8692"/>
                  </a:cubicBezTo>
                  <a:cubicBezTo>
                    <a:pt x="4550" y="8692"/>
                    <a:pt x="4911" y="8644"/>
                    <a:pt x="5287" y="8542"/>
                  </a:cubicBezTo>
                  <a:cubicBezTo>
                    <a:pt x="6347" y="8256"/>
                    <a:pt x="7156" y="7601"/>
                    <a:pt x="7799" y="6732"/>
                  </a:cubicBezTo>
                  <a:cubicBezTo>
                    <a:pt x="8918" y="5196"/>
                    <a:pt x="9204" y="3458"/>
                    <a:pt x="9168" y="1577"/>
                  </a:cubicBezTo>
                  <a:cubicBezTo>
                    <a:pt x="9109" y="1100"/>
                    <a:pt x="9061" y="600"/>
                    <a:pt x="8978" y="100"/>
                  </a:cubicBezTo>
                  <a:cubicBezTo>
                    <a:pt x="8578" y="33"/>
                    <a:pt x="8177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7167425" y="1715450"/>
              <a:ext cx="234275" cy="238000"/>
            </a:xfrm>
            <a:custGeom>
              <a:avLst/>
              <a:gdLst/>
              <a:ahLst/>
              <a:cxnLst/>
              <a:rect l="l" t="t" r="r" b="b"/>
              <a:pathLst>
                <a:path w="9371" h="9520" extrusionOk="0">
                  <a:moveTo>
                    <a:pt x="4766" y="1"/>
                  </a:moveTo>
                  <a:cubicBezTo>
                    <a:pt x="4705" y="1"/>
                    <a:pt x="4644" y="2"/>
                    <a:pt x="4584" y="6"/>
                  </a:cubicBezTo>
                  <a:cubicBezTo>
                    <a:pt x="2072" y="125"/>
                    <a:pt x="548" y="1506"/>
                    <a:pt x="203" y="3709"/>
                  </a:cubicBezTo>
                  <a:cubicBezTo>
                    <a:pt x="0" y="5019"/>
                    <a:pt x="119" y="6352"/>
                    <a:pt x="560" y="7602"/>
                  </a:cubicBezTo>
                  <a:cubicBezTo>
                    <a:pt x="762" y="8269"/>
                    <a:pt x="1036" y="8912"/>
                    <a:pt x="1370" y="9519"/>
                  </a:cubicBezTo>
                  <a:cubicBezTo>
                    <a:pt x="2513" y="8924"/>
                    <a:pt x="3608" y="8245"/>
                    <a:pt x="4644" y="7495"/>
                  </a:cubicBezTo>
                  <a:cubicBezTo>
                    <a:pt x="6061" y="6447"/>
                    <a:pt x="7358" y="5257"/>
                    <a:pt x="8525" y="3923"/>
                  </a:cubicBezTo>
                  <a:cubicBezTo>
                    <a:pt x="8823" y="3590"/>
                    <a:pt x="9097" y="3245"/>
                    <a:pt x="9371" y="2887"/>
                  </a:cubicBezTo>
                  <a:cubicBezTo>
                    <a:pt x="8930" y="2209"/>
                    <a:pt x="8370" y="1613"/>
                    <a:pt x="7716" y="1137"/>
                  </a:cubicBezTo>
                  <a:cubicBezTo>
                    <a:pt x="6765" y="432"/>
                    <a:pt x="5719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6952800" y="1877800"/>
              <a:ext cx="220000" cy="143800"/>
            </a:xfrm>
            <a:custGeom>
              <a:avLst/>
              <a:gdLst/>
              <a:ahLst/>
              <a:cxnLst/>
              <a:rect l="l" t="t" r="r" b="b"/>
              <a:pathLst>
                <a:path w="8800" h="5752" extrusionOk="0">
                  <a:moveTo>
                    <a:pt x="4614" y="1"/>
                  </a:moveTo>
                  <a:cubicBezTo>
                    <a:pt x="3797" y="1"/>
                    <a:pt x="2975" y="275"/>
                    <a:pt x="2251" y="787"/>
                  </a:cubicBezTo>
                  <a:cubicBezTo>
                    <a:pt x="620" y="1930"/>
                    <a:pt x="96" y="3632"/>
                    <a:pt x="13" y="5514"/>
                  </a:cubicBezTo>
                  <a:cubicBezTo>
                    <a:pt x="1" y="5597"/>
                    <a:pt x="1" y="5668"/>
                    <a:pt x="13" y="5752"/>
                  </a:cubicBezTo>
                  <a:lnTo>
                    <a:pt x="168" y="5752"/>
                  </a:lnTo>
                  <a:cubicBezTo>
                    <a:pt x="942" y="5692"/>
                    <a:pt x="1930" y="5573"/>
                    <a:pt x="2906" y="5394"/>
                  </a:cubicBezTo>
                  <a:cubicBezTo>
                    <a:pt x="4871" y="5049"/>
                    <a:pt x="6788" y="4478"/>
                    <a:pt x="8609" y="3668"/>
                  </a:cubicBezTo>
                  <a:lnTo>
                    <a:pt x="8800" y="3585"/>
                  </a:lnTo>
                  <a:cubicBezTo>
                    <a:pt x="8490" y="2882"/>
                    <a:pt x="8109" y="2216"/>
                    <a:pt x="7657" y="1596"/>
                  </a:cubicBezTo>
                  <a:cubicBezTo>
                    <a:pt x="6815" y="502"/>
                    <a:pt x="5718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6308675" y="1601100"/>
              <a:ext cx="125350" cy="177925"/>
            </a:xfrm>
            <a:custGeom>
              <a:avLst/>
              <a:gdLst/>
              <a:ahLst/>
              <a:cxnLst/>
              <a:rect l="l" t="t" r="r" b="b"/>
              <a:pathLst>
                <a:path w="5014" h="7117" extrusionOk="0">
                  <a:moveTo>
                    <a:pt x="1570" y="1"/>
                  </a:moveTo>
                  <a:cubicBezTo>
                    <a:pt x="1049" y="1"/>
                    <a:pt x="532" y="97"/>
                    <a:pt x="48" y="294"/>
                  </a:cubicBezTo>
                  <a:cubicBezTo>
                    <a:pt x="1" y="1842"/>
                    <a:pt x="453" y="3366"/>
                    <a:pt x="1346" y="4640"/>
                  </a:cubicBezTo>
                  <a:cubicBezTo>
                    <a:pt x="1942" y="5497"/>
                    <a:pt x="2596" y="6330"/>
                    <a:pt x="3287" y="7116"/>
                  </a:cubicBezTo>
                  <a:cubicBezTo>
                    <a:pt x="3668" y="6676"/>
                    <a:pt x="4013" y="6199"/>
                    <a:pt x="4335" y="5699"/>
                  </a:cubicBezTo>
                  <a:cubicBezTo>
                    <a:pt x="4787" y="4985"/>
                    <a:pt x="5013" y="4163"/>
                    <a:pt x="4990" y="3318"/>
                  </a:cubicBezTo>
                  <a:cubicBezTo>
                    <a:pt x="4882" y="1449"/>
                    <a:pt x="3799" y="234"/>
                    <a:pt x="2084" y="32"/>
                  </a:cubicBezTo>
                  <a:cubicBezTo>
                    <a:pt x="1913" y="11"/>
                    <a:pt x="1741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6444700" y="1749100"/>
              <a:ext cx="444725" cy="272500"/>
            </a:xfrm>
            <a:custGeom>
              <a:avLst/>
              <a:gdLst/>
              <a:ahLst/>
              <a:cxnLst/>
              <a:rect l="l" t="t" r="r" b="b"/>
              <a:pathLst>
                <a:path w="17789" h="10900" extrusionOk="0">
                  <a:moveTo>
                    <a:pt x="7456" y="0"/>
                  </a:moveTo>
                  <a:cubicBezTo>
                    <a:pt x="5484" y="0"/>
                    <a:pt x="3474" y="633"/>
                    <a:pt x="1680" y="1946"/>
                  </a:cubicBezTo>
                  <a:cubicBezTo>
                    <a:pt x="1084" y="2387"/>
                    <a:pt x="525" y="2863"/>
                    <a:pt x="1" y="3387"/>
                  </a:cubicBezTo>
                  <a:cubicBezTo>
                    <a:pt x="2751" y="5923"/>
                    <a:pt x="5954" y="7899"/>
                    <a:pt x="9455" y="9221"/>
                  </a:cubicBezTo>
                  <a:cubicBezTo>
                    <a:pt x="12122" y="10221"/>
                    <a:pt x="14943" y="10781"/>
                    <a:pt x="17789" y="10900"/>
                  </a:cubicBezTo>
                  <a:cubicBezTo>
                    <a:pt x="17527" y="8626"/>
                    <a:pt x="16753" y="6435"/>
                    <a:pt x="15503" y="4518"/>
                  </a:cubicBezTo>
                  <a:cubicBezTo>
                    <a:pt x="13573" y="1569"/>
                    <a:pt x="10561" y="0"/>
                    <a:pt x="7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7270400" y="1327025"/>
              <a:ext cx="77425" cy="78325"/>
            </a:xfrm>
            <a:custGeom>
              <a:avLst/>
              <a:gdLst/>
              <a:ahLst/>
              <a:cxnLst/>
              <a:rect l="l" t="t" r="r" b="b"/>
              <a:pathLst>
                <a:path w="3097" h="3133" extrusionOk="0">
                  <a:moveTo>
                    <a:pt x="1809" y="1"/>
                  </a:moveTo>
                  <a:cubicBezTo>
                    <a:pt x="1627" y="1"/>
                    <a:pt x="1445" y="42"/>
                    <a:pt x="1275" y="125"/>
                  </a:cubicBezTo>
                  <a:cubicBezTo>
                    <a:pt x="608" y="422"/>
                    <a:pt x="1" y="1470"/>
                    <a:pt x="84" y="2196"/>
                  </a:cubicBezTo>
                  <a:cubicBezTo>
                    <a:pt x="148" y="2735"/>
                    <a:pt x="614" y="3133"/>
                    <a:pt x="1150" y="3133"/>
                  </a:cubicBezTo>
                  <a:cubicBezTo>
                    <a:pt x="1219" y="3133"/>
                    <a:pt x="1288" y="3126"/>
                    <a:pt x="1358" y="3113"/>
                  </a:cubicBezTo>
                  <a:cubicBezTo>
                    <a:pt x="2120" y="2982"/>
                    <a:pt x="2870" y="2220"/>
                    <a:pt x="2989" y="1446"/>
                  </a:cubicBezTo>
                  <a:cubicBezTo>
                    <a:pt x="3097" y="994"/>
                    <a:pt x="2918" y="529"/>
                    <a:pt x="2549" y="255"/>
                  </a:cubicBezTo>
                  <a:cubicBezTo>
                    <a:pt x="2331" y="87"/>
                    <a:pt x="207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6452450" y="1308025"/>
              <a:ext cx="92600" cy="97875"/>
            </a:xfrm>
            <a:custGeom>
              <a:avLst/>
              <a:gdLst/>
              <a:ahLst/>
              <a:cxnLst/>
              <a:rect l="l" t="t" r="r" b="b"/>
              <a:pathLst>
                <a:path w="3704" h="3915" extrusionOk="0">
                  <a:moveTo>
                    <a:pt x="1525" y="0"/>
                  </a:moveTo>
                  <a:cubicBezTo>
                    <a:pt x="1247" y="0"/>
                    <a:pt x="970" y="78"/>
                    <a:pt x="727" y="230"/>
                  </a:cubicBezTo>
                  <a:cubicBezTo>
                    <a:pt x="215" y="551"/>
                    <a:pt x="1" y="1039"/>
                    <a:pt x="48" y="1647"/>
                  </a:cubicBezTo>
                  <a:cubicBezTo>
                    <a:pt x="108" y="2599"/>
                    <a:pt x="941" y="3623"/>
                    <a:pt x="1870" y="3861"/>
                  </a:cubicBezTo>
                  <a:cubicBezTo>
                    <a:pt x="1992" y="3897"/>
                    <a:pt x="2116" y="3914"/>
                    <a:pt x="2237" y="3914"/>
                  </a:cubicBezTo>
                  <a:cubicBezTo>
                    <a:pt x="2836" y="3914"/>
                    <a:pt x="3386" y="3497"/>
                    <a:pt x="3525" y="2873"/>
                  </a:cubicBezTo>
                  <a:cubicBezTo>
                    <a:pt x="3703" y="2004"/>
                    <a:pt x="3072" y="646"/>
                    <a:pt x="2298" y="218"/>
                  </a:cubicBezTo>
                  <a:cubicBezTo>
                    <a:pt x="2059" y="72"/>
                    <a:pt x="1791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7003125" y="1163150"/>
              <a:ext cx="130975" cy="72250"/>
            </a:xfrm>
            <a:custGeom>
              <a:avLst/>
              <a:gdLst/>
              <a:ahLst/>
              <a:cxnLst/>
              <a:rect l="l" t="t" r="r" b="b"/>
              <a:pathLst>
                <a:path w="5239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57" y="1286"/>
                  </a:cubicBezTo>
                  <a:cubicBezTo>
                    <a:pt x="179" y="1548"/>
                    <a:pt x="72" y="1846"/>
                    <a:pt x="36" y="2155"/>
                  </a:cubicBezTo>
                  <a:cubicBezTo>
                    <a:pt x="0" y="2548"/>
                    <a:pt x="167" y="2810"/>
                    <a:pt x="476" y="2881"/>
                  </a:cubicBezTo>
                  <a:cubicBezTo>
                    <a:pt x="509" y="2887"/>
                    <a:pt x="541" y="2890"/>
                    <a:pt x="572" y="2890"/>
                  </a:cubicBezTo>
                  <a:cubicBezTo>
                    <a:pt x="805" y="2890"/>
                    <a:pt x="1004" y="2734"/>
                    <a:pt x="1119" y="2429"/>
                  </a:cubicBezTo>
                  <a:cubicBezTo>
                    <a:pt x="1167" y="2298"/>
                    <a:pt x="1203" y="2143"/>
                    <a:pt x="1262" y="2012"/>
                  </a:cubicBezTo>
                  <a:cubicBezTo>
                    <a:pt x="1527" y="1471"/>
                    <a:pt x="2070" y="1142"/>
                    <a:pt x="2665" y="1142"/>
                  </a:cubicBezTo>
                  <a:cubicBezTo>
                    <a:pt x="2685" y="1142"/>
                    <a:pt x="2706" y="1142"/>
                    <a:pt x="2727" y="1143"/>
                  </a:cubicBezTo>
                  <a:cubicBezTo>
                    <a:pt x="3322" y="1155"/>
                    <a:pt x="3858" y="1560"/>
                    <a:pt x="4024" y="2131"/>
                  </a:cubicBezTo>
                  <a:cubicBezTo>
                    <a:pt x="4048" y="2203"/>
                    <a:pt x="4072" y="2274"/>
                    <a:pt x="4108" y="2346"/>
                  </a:cubicBezTo>
                  <a:cubicBezTo>
                    <a:pt x="4220" y="2589"/>
                    <a:pt x="4405" y="2721"/>
                    <a:pt x="4618" y="2721"/>
                  </a:cubicBezTo>
                  <a:cubicBezTo>
                    <a:pt x="4676" y="2721"/>
                    <a:pt x="4737" y="2711"/>
                    <a:pt x="4798" y="2691"/>
                  </a:cubicBezTo>
                  <a:cubicBezTo>
                    <a:pt x="5072" y="2608"/>
                    <a:pt x="5239" y="2310"/>
                    <a:pt x="5179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6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6700100" y="1159575"/>
              <a:ext cx="131000" cy="72250"/>
            </a:xfrm>
            <a:custGeom>
              <a:avLst/>
              <a:gdLst/>
              <a:ahLst/>
              <a:cxnLst/>
              <a:rect l="l" t="t" r="r" b="b"/>
              <a:pathLst>
                <a:path w="5240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70" y="1286"/>
                  </a:cubicBezTo>
                  <a:cubicBezTo>
                    <a:pt x="191" y="1548"/>
                    <a:pt x="72" y="1846"/>
                    <a:pt x="36" y="2155"/>
                  </a:cubicBezTo>
                  <a:cubicBezTo>
                    <a:pt x="1" y="2548"/>
                    <a:pt x="167" y="2810"/>
                    <a:pt x="489" y="2882"/>
                  </a:cubicBezTo>
                  <a:cubicBezTo>
                    <a:pt x="520" y="2887"/>
                    <a:pt x="550" y="2890"/>
                    <a:pt x="580" y="2890"/>
                  </a:cubicBezTo>
                  <a:cubicBezTo>
                    <a:pt x="805" y="2890"/>
                    <a:pt x="1004" y="2734"/>
                    <a:pt x="1120" y="2429"/>
                  </a:cubicBezTo>
                  <a:cubicBezTo>
                    <a:pt x="1179" y="2298"/>
                    <a:pt x="1203" y="2143"/>
                    <a:pt x="1275" y="2012"/>
                  </a:cubicBezTo>
                  <a:cubicBezTo>
                    <a:pt x="1528" y="1472"/>
                    <a:pt x="2070" y="1142"/>
                    <a:pt x="2665" y="1142"/>
                  </a:cubicBezTo>
                  <a:cubicBezTo>
                    <a:pt x="2686" y="1142"/>
                    <a:pt x="2706" y="1142"/>
                    <a:pt x="2727" y="1143"/>
                  </a:cubicBezTo>
                  <a:cubicBezTo>
                    <a:pt x="3334" y="1155"/>
                    <a:pt x="3858" y="1560"/>
                    <a:pt x="4025" y="2131"/>
                  </a:cubicBezTo>
                  <a:cubicBezTo>
                    <a:pt x="4049" y="2203"/>
                    <a:pt x="4072" y="2274"/>
                    <a:pt x="4108" y="2346"/>
                  </a:cubicBezTo>
                  <a:cubicBezTo>
                    <a:pt x="4220" y="2589"/>
                    <a:pt x="4406" y="2722"/>
                    <a:pt x="4618" y="2722"/>
                  </a:cubicBezTo>
                  <a:cubicBezTo>
                    <a:pt x="4677" y="2722"/>
                    <a:pt x="4737" y="2712"/>
                    <a:pt x="4799" y="2691"/>
                  </a:cubicBezTo>
                  <a:cubicBezTo>
                    <a:pt x="5073" y="2608"/>
                    <a:pt x="5239" y="2310"/>
                    <a:pt x="5180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7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6610800" y="1244925"/>
              <a:ext cx="273575" cy="245125"/>
            </a:xfrm>
            <a:custGeom>
              <a:avLst/>
              <a:gdLst/>
              <a:ahLst/>
              <a:cxnLst/>
              <a:rect l="l" t="t" r="r" b="b"/>
              <a:pathLst>
                <a:path w="10943" h="9805" extrusionOk="0">
                  <a:moveTo>
                    <a:pt x="6062" y="0"/>
                  </a:moveTo>
                  <a:cubicBezTo>
                    <a:pt x="5752" y="0"/>
                    <a:pt x="5441" y="29"/>
                    <a:pt x="5132" y="87"/>
                  </a:cubicBezTo>
                  <a:cubicBezTo>
                    <a:pt x="3346" y="396"/>
                    <a:pt x="1918" y="1265"/>
                    <a:pt x="1001" y="2849"/>
                  </a:cubicBezTo>
                  <a:cubicBezTo>
                    <a:pt x="48" y="4504"/>
                    <a:pt x="1" y="6183"/>
                    <a:pt x="1108" y="7790"/>
                  </a:cubicBezTo>
                  <a:cubicBezTo>
                    <a:pt x="2116" y="9222"/>
                    <a:pt x="3564" y="9805"/>
                    <a:pt x="5231" y="9805"/>
                  </a:cubicBezTo>
                  <a:cubicBezTo>
                    <a:pt x="5297" y="9805"/>
                    <a:pt x="5363" y="9804"/>
                    <a:pt x="5430" y="9802"/>
                  </a:cubicBezTo>
                  <a:cubicBezTo>
                    <a:pt x="6811" y="9778"/>
                    <a:pt x="8145" y="9243"/>
                    <a:pt x="9157" y="8302"/>
                  </a:cubicBezTo>
                  <a:cubicBezTo>
                    <a:pt x="10300" y="7278"/>
                    <a:pt x="10931" y="6004"/>
                    <a:pt x="10943" y="4397"/>
                  </a:cubicBezTo>
                  <a:cubicBezTo>
                    <a:pt x="10847" y="2706"/>
                    <a:pt x="10026" y="1420"/>
                    <a:pt x="8478" y="599"/>
                  </a:cubicBezTo>
                  <a:cubicBezTo>
                    <a:pt x="7731" y="208"/>
                    <a:pt x="6901" y="0"/>
                    <a:pt x="6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6681350" y="1270900"/>
              <a:ext cx="189025" cy="173875"/>
            </a:xfrm>
            <a:custGeom>
              <a:avLst/>
              <a:gdLst/>
              <a:ahLst/>
              <a:cxnLst/>
              <a:rect l="l" t="t" r="r" b="b"/>
              <a:pathLst>
                <a:path w="7561" h="6955" extrusionOk="0">
                  <a:moveTo>
                    <a:pt x="3787" y="0"/>
                  </a:moveTo>
                  <a:cubicBezTo>
                    <a:pt x="3048" y="0"/>
                    <a:pt x="2334" y="226"/>
                    <a:pt x="1739" y="667"/>
                  </a:cubicBezTo>
                  <a:cubicBezTo>
                    <a:pt x="2251" y="1215"/>
                    <a:pt x="2025" y="2381"/>
                    <a:pt x="1036" y="2381"/>
                  </a:cubicBezTo>
                  <a:cubicBezTo>
                    <a:pt x="858" y="2381"/>
                    <a:pt x="691" y="2346"/>
                    <a:pt x="524" y="2250"/>
                  </a:cubicBezTo>
                  <a:lnTo>
                    <a:pt x="524" y="2250"/>
                  </a:lnTo>
                  <a:cubicBezTo>
                    <a:pt x="0" y="3679"/>
                    <a:pt x="453" y="5287"/>
                    <a:pt x="1644" y="6215"/>
                  </a:cubicBezTo>
                  <a:cubicBezTo>
                    <a:pt x="2272" y="6707"/>
                    <a:pt x="3028" y="6955"/>
                    <a:pt x="3785" y="6955"/>
                  </a:cubicBezTo>
                  <a:cubicBezTo>
                    <a:pt x="4476" y="6955"/>
                    <a:pt x="5167" y="6749"/>
                    <a:pt x="5763" y="6334"/>
                  </a:cubicBezTo>
                  <a:cubicBezTo>
                    <a:pt x="7013" y="5465"/>
                    <a:pt x="7561" y="3894"/>
                    <a:pt x="7108" y="2441"/>
                  </a:cubicBezTo>
                  <a:cubicBezTo>
                    <a:pt x="6656" y="988"/>
                    <a:pt x="5311" y="0"/>
                    <a:pt x="3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6927225" y="1243975"/>
              <a:ext cx="273550" cy="250700"/>
            </a:xfrm>
            <a:custGeom>
              <a:avLst/>
              <a:gdLst/>
              <a:ahLst/>
              <a:cxnLst/>
              <a:rect l="l" t="t" r="r" b="b"/>
              <a:pathLst>
                <a:path w="10942" h="10028" extrusionOk="0">
                  <a:moveTo>
                    <a:pt x="6020" y="1"/>
                  </a:moveTo>
                  <a:cubicBezTo>
                    <a:pt x="5326" y="1"/>
                    <a:pt x="4635" y="142"/>
                    <a:pt x="3989" y="422"/>
                  </a:cubicBezTo>
                  <a:cubicBezTo>
                    <a:pt x="2310" y="1113"/>
                    <a:pt x="1107" y="2268"/>
                    <a:pt x="572" y="4018"/>
                  </a:cubicBezTo>
                  <a:cubicBezTo>
                    <a:pt x="0" y="5828"/>
                    <a:pt x="321" y="7495"/>
                    <a:pt x="1762" y="8804"/>
                  </a:cubicBezTo>
                  <a:cubicBezTo>
                    <a:pt x="2692" y="9659"/>
                    <a:pt x="3754" y="10028"/>
                    <a:pt x="4889" y="10028"/>
                  </a:cubicBezTo>
                  <a:cubicBezTo>
                    <a:pt x="5382" y="10028"/>
                    <a:pt x="5890" y="9958"/>
                    <a:pt x="6406" y="9828"/>
                  </a:cubicBezTo>
                  <a:cubicBezTo>
                    <a:pt x="7751" y="9495"/>
                    <a:pt x="8930" y="8685"/>
                    <a:pt x="9716" y="7542"/>
                  </a:cubicBezTo>
                  <a:cubicBezTo>
                    <a:pt x="10620" y="6340"/>
                    <a:pt x="10942" y="4804"/>
                    <a:pt x="10608" y="3339"/>
                  </a:cubicBezTo>
                  <a:cubicBezTo>
                    <a:pt x="10144" y="1708"/>
                    <a:pt x="9061" y="637"/>
                    <a:pt x="7382" y="184"/>
                  </a:cubicBezTo>
                  <a:cubicBezTo>
                    <a:pt x="6934" y="62"/>
                    <a:pt x="6476" y="1"/>
                    <a:pt x="60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6956975" y="1274475"/>
              <a:ext cx="189050" cy="173875"/>
            </a:xfrm>
            <a:custGeom>
              <a:avLst/>
              <a:gdLst/>
              <a:ahLst/>
              <a:cxnLst/>
              <a:rect l="l" t="t" r="r" b="b"/>
              <a:pathLst>
                <a:path w="7562" h="6955" extrusionOk="0">
                  <a:moveTo>
                    <a:pt x="3775" y="0"/>
                  </a:moveTo>
                  <a:cubicBezTo>
                    <a:pt x="2251" y="0"/>
                    <a:pt x="906" y="988"/>
                    <a:pt x="453" y="2441"/>
                  </a:cubicBezTo>
                  <a:cubicBezTo>
                    <a:pt x="1" y="3893"/>
                    <a:pt x="548" y="5465"/>
                    <a:pt x="1798" y="6334"/>
                  </a:cubicBezTo>
                  <a:cubicBezTo>
                    <a:pt x="2395" y="6749"/>
                    <a:pt x="3086" y="6955"/>
                    <a:pt x="3776" y="6955"/>
                  </a:cubicBezTo>
                  <a:cubicBezTo>
                    <a:pt x="4533" y="6955"/>
                    <a:pt x="5289" y="6707"/>
                    <a:pt x="5918" y="6215"/>
                  </a:cubicBezTo>
                  <a:cubicBezTo>
                    <a:pt x="7109" y="5286"/>
                    <a:pt x="7561" y="3679"/>
                    <a:pt x="7025" y="2250"/>
                  </a:cubicBezTo>
                  <a:lnTo>
                    <a:pt x="7025" y="2250"/>
                  </a:lnTo>
                  <a:cubicBezTo>
                    <a:pt x="6871" y="2346"/>
                    <a:pt x="6692" y="2381"/>
                    <a:pt x="6513" y="2381"/>
                  </a:cubicBezTo>
                  <a:cubicBezTo>
                    <a:pt x="5537" y="2381"/>
                    <a:pt x="5299" y="1214"/>
                    <a:pt x="5823" y="667"/>
                  </a:cubicBezTo>
                  <a:cubicBezTo>
                    <a:pt x="5227" y="226"/>
                    <a:pt x="4513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6231000" y="714275"/>
              <a:ext cx="1115050" cy="455150"/>
            </a:xfrm>
            <a:custGeom>
              <a:avLst/>
              <a:gdLst/>
              <a:ahLst/>
              <a:cxnLst/>
              <a:rect l="l" t="t" r="r" b="b"/>
              <a:pathLst>
                <a:path w="44602" h="18206" extrusionOk="0">
                  <a:moveTo>
                    <a:pt x="7066" y="0"/>
                  </a:moveTo>
                  <a:cubicBezTo>
                    <a:pt x="7039" y="0"/>
                    <a:pt x="7014" y="4"/>
                    <a:pt x="6989" y="12"/>
                  </a:cubicBezTo>
                  <a:cubicBezTo>
                    <a:pt x="6465" y="179"/>
                    <a:pt x="6680" y="2215"/>
                    <a:pt x="7454" y="4573"/>
                  </a:cubicBezTo>
                  <a:cubicBezTo>
                    <a:pt x="6575" y="3911"/>
                    <a:pt x="5824" y="3513"/>
                    <a:pt x="5426" y="3513"/>
                  </a:cubicBezTo>
                  <a:cubicBezTo>
                    <a:pt x="5323" y="3513"/>
                    <a:pt x="5243" y="3540"/>
                    <a:pt x="5191" y="3596"/>
                  </a:cubicBezTo>
                  <a:cubicBezTo>
                    <a:pt x="4810" y="4001"/>
                    <a:pt x="5953" y="5716"/>
                    <a:pt x="7739" y="7430"/>
                  </a:cubicBezTo>
                  <a:cubicBezTo>
                    <a:pt x="7858" y="7549"/>
                    <a:pt x="7954" y="7632"/>
                    <a:pt x="8073" y="7728"/>
                  </a:cubicBezTo>
                  <a:cubicBezTo>
                    <a:pt x="4596" y="10538"/>
                    <a:pt x="1822" y="14133"/>
                    <a:pt x="0" y="18205"/>
                  </a:cubicBezTo>
                  <a:cubicBezTo>
                    <a:pt x="334" y="18205"/>
                    <a:pt x="667" y="18193"/>
                    <a:pt x="1012" y="18169"/>
                  </a:cubicBezTo>
                  <a:cubicBezTo>
                    <a:pt x="6406" y="17741"/>
                    <a:pt x="10525" y="14109"/>
                    <a:pt x="10204" y="10049"/>
                  </a:cubicBezTo>
                  <a:cubicBezTo>
                    <a:pt x="10121" y="8954"/>
                    <a:pt x="9906" y="8144"/>
                    <a:pt x="9263" y="7251"/>
                  </a:cubicBezTo>
                  <a:cubicBezTo>
                    <a:pt x="9311" y="7216"/>
                    <a:pt x="9359" y="7180"/>
                    <a:pt x="9406" y="7144"/>
                  </a:cubicBezTo>
                  <a:lnTo>
                    <a:pt x="9454" y="7120"/>
                  </a:lnTo>
                  <a:cubicBezTo>
                    <a:pt x="13722" y="10401"/>
                    <a:pt x="20203" y="12287"/>
                    <a:pt x="27652" y="12287"/>
                  </a:cubicBezTo>
                  <a:cubicBezTo>
                    <a:pt x="28826" y="12287"/>
                    <a:pt x="30025" y="12241"/>
                    <a:pt x="31242" y="12145"/>
                  </a:cubicBezTo>
                  <a:cubicBezTo>
                    <a:pt x="36207" y="11764"/>
                    <a:pt x="40767" y="10549"/>
                    <a:pt x="44601" y="8775"/>
                  </a:cubicBezTo>
                  <a:cubicBezTo>
                    <a:pt x="39411" y="4091"/>
                    <a:pt x="32699" y="1529"/>
                    <a:pt x="25777" y="1529"/>
                  </a:cubicBezTo>
                  <a:cubicBezTo>
                    <a:pt x="25029" y="1529"/>
                    <a:pt x="24278" y="1559"/>
                    <a:pt x="23527" y="1620"/>
                  </a:cubicBezTo>
                  <a:cubicBezTo>
                    <a:pt x="18669" y="1989"/>
                    <a:pt x="13990" y="3620"/>
                    <a:pt x="9954" y="6358"/>
                  </a:cubicBezTo>
                  <a:cubicBezTo>
                    <a:pt x="9811" y="5549"/>
                    <a:pt x="9609" y="4751"/>
                    <a:pt x="9347" y="3977"/>
                  </a:cubicBezTo>
                  <a:cubicBezTo>
                    <a:pt x="8609" y="1718"/>
                    <a:pt x="7611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6844750" y="810800"/>
              <a:ext cx="152725" cy="51275"/>
            </a:xfrm>
            <a:custGeom>
              <a:avLst/>
              <a:gdLst/>
              <a:ahLst/>
              <a:cxnLst/>
              <a:rect l="l" t="t" r="r" b="b"/>
              <a:pathLst>
                <a:path w="6109" h="2051" extrusionOk="0">
                  <a:moveTo>
                    <a:pt x="2634" y="1"/>
                  </a:moveTo>
                  <a:cubicBezTo>
                    <a:pt x="2232" y="1"/>
                    <a:pt x="1830" y="31"/>
                    <a:pt x="1430" y="92"/>
                  </a:cubicBezTo>
                  <a:cubicBezTo>
                    <a:pt x="1132" y="152"/>
                    <a:pt x="846" y="247"/>
                    <a:pt x="572" y="390"/>
                  </a:cubicBezTo>
                  <a:cubicBezTo>
                    <a:pt x="215" y="533"/>
                    <a:pt x="1" y="902"/>
                    <a:pt x="49" y="1283"/>
                  </a:cubicBezTo>
                  <a:cubicBezTo>
                    <a:pt x="108" y="1724"/>
                    <a:pt x="406" y="1926"/>
                    <a:pt x="811" y="1985"/>
                  </a:cubicBezTo>
                  <a:cubicBezTo>
                    <a:pt x="1065" y="2022"/>
                    <a:pt x="1320" y="2037"/>
                    <a:pt x="1575" y="2037"/>
                  </a:cubicBezTo>
                  <a:cubicBezTo>
                    <a:pt x="1653" y="2037"/>
                    <a:pt x="1732" y="2036"/>
                    <a:pt x="1811" y="2033"/>
                  </a:cubicBezTo>
                  <a:cubicBezTo>
                    <a:pt x="2269" y="1997"/>
                    <a:pt x="2728" y="1980"/>
                    <a:pt x="3186" y="1980"/>
                  </a:cubicBezTo>
                  <a:cubicBezTo>
                    <a:pt x="3644" y="1980"/>
                    <a:pt x="4103" y="1997"/>
                    <a:pt x="4561" y="2033"/>
                  </a:cubicBezTo>
                  <a:cubicBezTo>
                    <a:pt x="4674" y="2045"/>
                    <a:pt x="4790" y="2051"/>
                    <a:pt x="4908" y="2051"/>
                  </a:cubicBezTo>
                  <a:cubicBezTo>
                    <a:pt x="5025" y="2051"/>
                    <a:pt x="5144" y="2045"/>
                    <a:pt x="5264" y="2033"/>
                  </a:cubicBezTo>
                  <a:cubicBezTo>
                    <a:pt x="5621" y="1997"/>
                    <a:pt x="5942" y="1843"/>
                    <a:pt x="6026" y="1474"/>
                  </a:cubicBezTo>
                  <a:cubicBezTo>
                    <a:pt x="6109" y="1093"/>
                    <a:pt x="5906" y="831"/>
                    <a:pt x="5537" y="581"/>
                  </a:cubicBezTo>
                  <a:cubicBezTo>
                    <a:pt x="5454" y="545"/>
                    <a:pt x="5299" y="462"/>
                    <a:pt x="5144" y="414"/>
                  </a:cubicBezTo>
                  <a:cubicBezTo>
                    <a:pt x="4335" y="139"/>
                    <a:pt x="3487" y="1"/>
                    <a:pt x="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751900" y="830025"/>
              <a:ext cx="60450" cy="37675"/>
            </a:xfrm>
            <a:custGeom>
              <a:avLst/>
              <a:gdLst/>
              <a:ahLst/>
              <a:cxnLst/>
              <a:rect l="l" t="t" r="r" b="b"/>
              <a:pathLst>
                <a:path w="2418" h="1507" extrusionOk="0">
                  <a:moveTo>
                    <a:pt x="1468" y="0"/>
                  </a:moveTo>
                  <a:cubicBezTo>
                    <a:pt x="1004" y="0"/>
                    <a:pt x="460" y="187"/>
                    <a:pt x="274" y="478"/>
                  </a:cubicBezTo>
                  <a:cubicBezTo>
                    <a:pt x="0" y="871"/>
                    <a:pt x="238" y="1419"/>
                    <a:pt x="715" y="1478"/>
                  </a:cubicBezTo>
                  <a:cubicBezTo>
                    <a:pt x="812" y="1497"/>
                    <a:pt x="911" y="1506"/>
                    <a:pt x="1009" y="1506"/>
                  </a:cubicBezTo>
                  <a:cubicBezTo>
                    <a:pt x="1414" y="1506"/>
                    <a:pt x="1813" y="1352"/>
                    <a:pt x="2120" y="1074"/>
                  </a:cubicBezTo>
                  <a:cubicBezTo>
                    <a:pt x="2417" y="812"/>
                    <a:pt x="2370" y="335"/>
                    <a:pt x="2024" y="133"/>
                  </a:cubicBezTo>
                  <a:cubicBezTo>
                    <a:pt x="1887" y="42"/>
                    <a:pt x="1686" y="0"/>
                    <a:pt x="1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32"/>
          <p:cNvSpPr/>
          <p:nvPr/>
        </p:nvSpPr>
        <p:spPr>
          <a:xfrm rot="533805">
            <a:off x="898579" y="494625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 rot="532840">
            <a:off x="1397331" y="1015416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33"/>
          <p:cNvGrpSpPr/>
          <p:nvPr/>
        </p:nvGrpSpPr>
        <p:grpSpPr>
          <a:xfrm flipH="1">
            <a:off x="287174" y="219775"/>
            <a:ext cx="8694227" cy="4703930"/>
            <a:chOff x="162574" y="219775"/>
            <a:chExt cx="8694227" cy="4703930"/>
          </a:xfrm>
        </p:grpSpPr>
        <p:sp>
          <p:nvSpPr>
            <p:cNvPr id="1250" name="Google Shape;1250;p33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33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252" name="Google Shape;1252;p33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33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33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33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33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33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33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33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33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33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33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33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33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33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33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33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33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33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33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71" name="Google Shape;1271;p33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3"/>
          <p:cNvGrpSpPr/>
          <p:nvPr/>
        </p:nvGrpSpPr>
        <p:grpSpPr>
          <a:xfrm rot="-9929612">
            <a:off x="6800497" y="3822916"/>
            <a:ext cx="1578887" cy="853901"/>
            <a:chOff x="2788188" y="3841768"/>
            <a:chExt cx="1855038" cy="1003250"/>
          </a:xfrm>
        </p:grpSpPr>
        <p:sp>
          <p:nvSpPr>
            <p:cNvPr id="1288" name="Google Shape;1288;p33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3"/>
          <p:cNvGrpSpPr/>
          <p:nvPr/>
        </p:nvGrpSpPr>
        <p:grpSpPr>
          <a:xfrm>
            <a:off x="532285" y="414041"/>
            <a:ext cx="1451647" cy="1452795"/>
            <a:chOff x="713400" y="3032900"/>
            <a:chExt cx="1574625" cy="1575700"/>
          </a:xfrm>
        </p:grpSpPr>
        <p:sp>
          <p:nvSpPr>
            <p:cNvPr id="1291" name="Google Shape;1291;p33"/>
            <p:cNvSpPr/>
            <p:nvPr/>
          </p:nvSpPr>
          <p:spPr>
            <a:xfrm>
              <a:off x="713400" y="3032900"/>
              <a:ext cx="1574625" cy="1575700"/>
            </a:xfrm>
            <a:custGeom>
              <a:avLst/>
              <a:gdLst/>
              <a:ahLst/>
              <a:cxnLst/>
              <a:rect l="l" t="t" r="r" b="b"/>
              <a:pathLst>
                <a:path w="62985" h="63028" extrusionOk="0">
                  <a:moveTo>
                    <a:pt x="14039" y="0"/>
                  </a:moveTo>
                  <a:cubicBezTo>
                    <a:pt x="13625" y="0"/>
                    <a:pt x="13258" y="80"/>
                    <a:pt x="12966" y="175"/>
                  </a:cubicBezTo>
                  <a:cubicBezTo>
                    <a:pt x="12050" y="472"/>
                    <a:pt x="10609" y="1365"/>
                    <a:pt x="10585" y="3949"/>
                  </a:cubicBezTo>
                  <a:cubicBezTo>
                    <a:pt x="10359" y="4092"/>
                    <a:pt x="10156" y="4258"/>
                    <a:pt x="9966" y="4449"/>
                  </a:cubicBezTo>
                  <a:cubicBezTo>
                    <a:pt x="9228" y="5223"/>
                    <a:pt x="8251" y="6925"/>
                    <a:pt x="10073" y="9664"/>
                  </a:cubicBezTo>
                  <a:cubicBezTo>
                    <a:pt x="10240" y="9902"/>
                    <a:pt x="10418" y="10152"/>
                    <a:pt x="10609" y="10414"/>
                  </a:cubicBezTo>
                  <a:cubicBezTo>
                    <a:pt x="7990" y="13045"/>
                    <a:pt x="5858" y="16129"/>
                    <a:pt x="4334" y="19522"/>
                  </a:cubicBezTo>
                  <a:cubicBezTo>
                    <a:pt x="4322" y="19558"/>
                    <a:pt x="4310" y="19582"/>
                    <a:pt x="4299" y="19618"/>
                  </a:cubicBezTo>
                  <a:cubicBezTo>
                    <a:pt x="0" y="29035"/>
                    <a:pt x="739" y="39989"/>
                    <a:pt x="6275" y="48740"/>
                  </a:cubicBezTo>
                  <a:cubicBezTo>
                    <a:pt x="11800" y="57503"/>
                    <a:pt x="21372" y="62873"/>
                    <a:pt x="31731" y="63028"/>
                  </a:cubicBezTo>
                  <a:lnTo>
                    <a:pt x="32207" y="63028"/>
                  </a:lnTo>
                  <a:cubicBezTo>
                    <a:pt x="48899" y="63028"/>
                    <a:pt x="62615" y="49574"/>
                    <a:pt x="62865" y="32822"/>
                  </a:cubicBezTo>
                  <a:cubicBezTo>
                    <a:pt x="62984" y="24963"/>
                    <a:pt x="60091" y="17367"/>
                    <a:pt x="54769" y="11593"/>
                  </a:cubicBezTo>
                  <a:cubicBezTo>
                    <a:pt x="54162" y="10938"/>
                    <a:pt x="53519" y="10307"/>
                    <a:pt x="52852" y="9700"/>
                  </a:cubicBezTo>
                  <a:cubicBezTo>
                    <a:pt x="52745" y="9557"/>
                    <a:pt x="52626" y="9438"/>
                    <a:pt x="52507" y="9319"/>
                  </a:cubicBezTo>
                  <a:cubicBezTo>
                    <a:pt x="46789" y="4167"/>
                    <a:pt x="39493" y="1487"/>
                    <a:pt x="32116" y="1487"/>
                  </a:cubicBezTo>
                  <a:cubicBezTo>
                    <a:pt x="27542" y="1487"/>
                    <a:pt x="22937" y="2518"/>
                    <a:pt x="18658" y="4628"/>
                  </a:cubicBezTo>
                  <a:cubicBezTo>
                    <a:pt x="18372" y="3901"/>
                    <a:pt x="18026" y="3199"/>
                    <a:pt x="17634" y="2520"/>
                  </a:cubicBezTo>
                  <a:cubicBezTo>
                    <a:pt x="16424" y="502"/>
                    <a:pt x="15081" y="0"/>
                    <a:pt x="14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28575" dir="78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830375" y="3161700"/>
              <a:ext cx="1438000" cy="1380000"/>
            </a:xfrm>
            <a:custGeom>
              <a:avLst/>
              <a:gdLst/>
              <a:ahLst/>
              <a:cxnLst/>
              <a:rect l="l" t="t" r="r" b="b"/>
              <a:pathLst>
                <a:path w="57520" h="55200" extrusionOk="0">
                  <a:moveTo>
                    <a:pt x="27806" y="0"/>
                  </a:moveTo>
                  <a:cubicBezTo>
                    <a:pt x="23003" y="0"/>
                    <a:pt x="18160" y="1253"/>
                    <a:pt x="13788" y="3833"/>
                  </a:cubicBezTo>
                  <a:cubicBezTo>
                    <a:pt x="13728" y="3869"/>
                    <a:pt x="13669" y="3905"/>
                    <a:pt x="13621" y="3940"/>
                  </a:cubicBezTo>
                  <a:cubicBezTo>
                    <a:pt x="5430" y="8846"/>
                    <a:pt x="370" y="17644"/>
                    <a:pt x="227" y="27181"/>
                  </a:cubicBezTo>
                  <a:cubicBezTo>
                    <a:pt x="1" y="42421"/>
                    <a:pt x="12169" y="54959"/>
                    <a:pt x="27397" y="55197"/>
                  </a:cubicBezTo>
                  <a:cubicBezTo>
                    <a:pt x="27537" y="55199"/>
                    <a:pt x="27677" y="55200"/>
                    <a:pt x="27817" y="55200"/>
                  </a:cubicBezTo>
                  <a:cubicBezTo>
                    <a:pt x="38688" y="55200"/>
                    <a:pt x="48552" y="48818"/>
                    <a:pt x="53007" y="38885"/>
                  </a:cubicBezTo>
                  <a:cubicBezTo>
                    <a:pt x="57520" y="28813"/>
                    <a:pt x="55591" y="17037"/>
                    <a:pt x="48126" y="8917"/>
                  </a:cubicBezTo>
                  <a:cubicBezTo>
                    <a:pt x="42750" y="3069"/>
                    <a:pt x="35326" y="0"/>
                    <a:pt x="27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64900" y="3762525"/>
              <a:ext cx="64925" cy="126075"/>
            </a:xfrm>
            <a:custGeom>
              <a:avLst/>
              <a:gdLst/>
              <a:ahLst/>
              <a:cxnLst/>
              <a:rect l="l" t="t" r="r" b="b"/>
              <a:pathLst>
                <a:path w="2597" h="5043" extrusionOk="0">
                  <a:moveTo>
                    <a:pt x="1731" y="0"/>
                  </a:moveTo>
                  <a:cubicBezTo>
                    <a:pt x="1387" y="0"/>
                    <a:pt x="1108" y="259"/>
                    <a:pt x="870" y="589"/>
                  </a:cubicBezTo>
                  <a:cubicBezTo>
                    <a:pt x="739" y="779"/>
                    <a:pt x="632" y="981"/>
                    <a:pt x="536" y="1196"/>
                  </a:cubicBezTo>
                  <a:cubicBezTo>
                    <a:pt x="108" y="2172"/>
                    <a:pt x="1" y="3053"/>
                    <a:pt x="203" y="3934"/>
                  </a:cubicBezTo>
                  <a:cubicBezTo>
                    <a:pt x="370" y="4652"/>
                    <a:pt x="763" y="5042"/>
                    <a:pt x="1257" y="5042"/>
                  </a:cubicBezTo>
                  <a:cubicBezTo>
                    <a:pt x="1328" y="5042"/>
                    <a:pt x="1402" y="5034"/>
                    <a:pt x="1477" y="5018"/>
                  </a:cubicBezTo>
                  <a:cubicBezTo>
                    <a:pt x="2072" y="4899"/>
                    <a:pt x="2418" y="4351"/>
                    <a:pt x="2394" y="3446"/>
                  </a:cubicBezTo>
                  <a:cubicBezTo>
                    <a:pt x="2370" y="2696"/>
                    <a:pt x="2239" y="1958"/>
                    <a:pt x="2465" y="1184"/>
                  </a:cubicBezTo>
                  <a:cubicBezTo>
                    <a:pt x="2596" y="719"/>
                    <a:pt x="2489" y="279"/>
                    <a:pt x="2060" y="77"/>
                  </a:cubicBezTo>
                  <a:cubicBezTo>
                    <a:pt x="1944" y="24"/>
                    <a:pt x="1835" y="0"/>
                    <a:pt x="1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889025" y="3916675"/>
              <a:ext cx="46150" cy="46550"/>
            </a:xfrm>
            <a:custGeom>
              <a:avLst/>
              <a:gdLst/>
              <a:ahLst/>
              <a:cxnLst/>
              <a:rect l="l" t="t" r="r" b="b"/>
              <a:pathLst>
                <a:path w="1846" h="1862" extrusionOk="0">
                  <a:moveTo>
                    <a:pt x="757" y="1"/>
                  </a:moveTo>
                  <a:cubicBezTo>
                    <a:pt x="478" y="1"/>
                    <a:pt x="220" y="179"/>
                    <a:pt x="143" y="459"/>
                  </a:cubicBezTo>
                  <a:cubicBezTo>
                    <a:pt x="0" y="959"/>
                    <a:pt x="393" y="1697"/>
                    <a:pt x="893" y="1828"/>
                  </a:cubicBezTo>
                  <a:cubicBezTo>
                    <a:pt x="969" y="1850"/>
                    <a:pt x="1041" y="1861"/>
                    <a:pt x="1109" y="1861"/>
                  </a:cubicBezTo>
                  <a:cubicBezTo>
                    <a:pt x="1373" y="1861"/>
                    <a:pt x="1575" y="1697"/>
                    <a:pt x="1679" y="1376"/>
                  </a:cubicBezTo>
                  <a:cubicBezTo>
                    <a:pt x="1846" y="876"/>
                    <a:pt x="1453" y="161"/>
                    <a:pt x="953" y="30"/>
                  </a:cubicBezTo>
                  <a:cubicBezTo>
                    <a:pt x="887" y="10"/>
                    <a:pt x="822" y="1"/>
                    <a:pt x="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1331325" y="4429850"/>
              <a:ext cx="128025" cy="70325"/>
            </a:xfrm>
            <a:custGeom>
              <a:avLst/>
              <a:gdLst/>
              <a:ahLst/>
              <a:cxnLst/>
              <a:rect l="l" t="t" r="r" b="b"/>
              <a:pathLst>
                <a:path w="5121" h="2813" extrusionOk="0">
                  <a:moveTo>
                    <a:pt x="956" y="0"/>
                  </a:moveTo>
                  <a:cubicBezTo>
                    <a:pt x="702" y="0"/>
                    <a:pt x="469" y="106"/>
                    <a:pt x="310" y="351"/>
                  </a:cubicBezTo>
                  <a:cubicBezTo>
                    <a:pt x="1" y="804"/>
                    <a:pt x="239" y="1232"/>
                    <a:pt x="620" y="1601"/>
                  </a:cubicBezTo>
                  <a:cubicBezTo>
                    <a:pt x="799" y="1756"/>
                    <a:pt x="977" y="1899"/>
                    <a:pt x="1168" y="2042"/>
                  </a:cubicBezTo>
                  <a:cubicBezTo>
                    <a:pt x="1978" y="2549"/>
                    <a:pt x="2748" y="2812"/>
                    <a:pt x="3560" y="2812"/>
                  </a:cubicBezTo>
                  <a:cubicBezTo>
                    <a:pt x="3643" y="2812"/>
                    <a:pt x="3727" y="2809"/>
                    <a:pt x="3811" y="2804"/>
                  </a:cubicBezTo>
                  <a:cubicBezTo>
                    <a:pt x="4656" y="2744"/>
                    <a:pt x="5120" y="2328"/>
                    <a:pt x="5097" y="1720"/>
                  </a:cubicBezTo>
                  <a:cubicBezTo>
                    <a:pt x="5061" y="1113"/>
                    <a:pt x="4585" y="673"/>
                    <a:pt x="3680" y="565"/>
                  </a:cubicBezTo>
                  <a:cubicBezTo>
                    <a:pt x="2942" y="458"/>
                    <a:pt x="2192" y="470"/>
                    <a:pt x="1465" y="125"/>
                  </a:cubicBezTo>
                  <a:cubicBezTo>
                    <a:pt x="1296" y="4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485525" y="4451900"/>
              <a:ext cx="52400" cy="38350"/>
            </a:xfrm>
            <a:custGeom>
              <a:avLst/>
              <a:gdLst/>
              <a:ahLst/>
              <a:cxnLst/>
              <a:rect l="l" t="t" r="r" b="b"/>
              <a:pathLst>
                <a:path w="2096" h="1534" extrusionOk="0">
                  <a:moveTo>
                    <a:pt x="1202" y="1"/>
                  </a:moveTo>
                  <a:cubicBezTo>
                    <a:pt x="783" y="1"/>
                    <a:pt x="318" y="244"/>
                    <a:pt x="167" y="600"/>
                  </a:cubicBezTo>
                  <a:cubicBezTo>
                    <a:pt x="0" y="910"/>
                    <a:pt x="131" y="1303"/>
                    <a:pt x="453" y="1446"/>
                  </a:cubicBezTo>
                  <a:cubicBezTo>
                    <a:pt x="570" y="1506"/>
                    <a:pt x="709" y="1533"/>
                    <a:pt x="854" y="1533"/>
                  </a:cubicBezTo>
                  <a:cubicBezTo>
                    <a:pt x="1283" y="1533"/>
                    <a:pt x="1769" y="1293"/>
                    <a:pt x="1929" y="946"/>
                  </a:cubicBezTo>
                  <a:cubicBezTo>
                    <a:pt x="2096" y="588"/>
                    <a:pt x="1977" y="291"/>
                    <a:pt x="1596" y="88"/>
                  </a:cubicBezTo>
                  <a:cubicBezTo>
                    <a:pt x="1479" y="28"/>
                    <a:pt x="1343" y="1"/>
                    <a:pt x="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1505175" y="4101350"/>
              <a:ext cx="222075" cy="156325"/>
            </a:xfrm>
            <a:custGeom>
              <a:avLst/>
              <a:gdLst/>
              <a:ahLst/>
              <a:cxnLst/>
              <a:rect l="l" t="t" r="r" b="b"/>
              <a:pathLst>
                <a:path w="8883" h="6253" extrusionOk="0">
                  <a:moveTo>
                    <a:pt x="5464" y="0"/>
                  </a:moveTo>
                  <a:cubicBezTo>
                    <a:pt x="5429" y="0"/>
                    <a:pt x="5393" y="1"/>
                    <a:pt x="5358" y="1"/>
                  </a:cubicBezTo>
                  <a:cubicBezTo>
                    <a:pt x="3941" y="25"/>
                    <a:pt x="2834" y="668"/>
                    <a:pt x="1953" y="1740"/>
                  </a:cubicBezTo>
                  <a:cubicBezTo>
                    <a:pt x="1000" y="2907"/>
                    <a:pt x="500" y="4288"/>
                    <a:pt x="119" y="5716"/>
                  </a:cubicBezTo>
                  <a:cubicBezTo>
                    <a:pt x="0" y="6169"/>
                    <a:pt x="48" y="6228"/>
                    <a:pt x="536" y="6228"/>
                  </a:cubicBezTo>
                  <a:lnTo>
                    <a:pt x="4382" y="6228"/>
                  </a:lnTo>
                  <a:lnTo>
                    <a:pt x="4382" y="6252"/>
                  </a:lnTo>
                  <a:lnTo>
                    <a:pt x="8215" y="6252"/>
                  </a:lnTo>
                  <a:cubicBezTo>
                    <a:pt x="8608" y="6252"/>
                    <a:pt x="8632" y="6240"/>
                    <a:pt x="8692" y="5859"/>
                  </a:cubicBezTo>
                  <a:cubicBezTo>
                    <a:pt x="8834" y="5062"/>
                    <a:pt x="8882" y="4240"/>
                    <a:pt x="8846" y="3418"/>
                  </a:cubicBezTo>
                  <a:cubicBezTo>
                    <a:pt x="8823" y="2918"/>
                    <a:pt x="8692" y="2418"/>
                    <a:pt x="8477" y="1966"/>
                  </a:cubicBezTo>
                  <a:cubicBezTo>
                    <a:pt x="7862" y="700"/>
                    <a:pt x="6872" y="0"/>
                    <a:pt x="5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1565600" y="4097775"/>
              <a:ext cx="164625" cy="124250"/>
            </a:xfrm>
            <a:custGeom>
              <a:avLst/>
              <a:gdLst/>
              <a:ahLst/>
              <a:cxnLst/>
              <a:rect l="l" t="t" r="r" b="b"/>
              <a:pathLst>
                <a:path w="6585" h="4970" extrusionOk="0">
                  <a:moveTo>
                    <a:pt x="3048" y="0"/>
                  </a:moveTo>
                  <a:cubicBezTo>
                    <a:pt x="3013" y="0"/>
                    <a:pt x="2977" y="1"/>
                    <a:pt x="2941" y="2"/>
                  </a:cubicBezTo>
                  <a:cubicBezTo>
                    <a:pt x="1762" y="25"/>
                    <a:pt x="798" y="609"/>
                    <a:pt x="0" y="1383"/>
                  </a:cubicBezTo>
                  <a:cubicBezTo>
                    <a:pt x="0" y="1514"/>
                    <a:pt x="0" y="1656"/>
                    <a:pt x="24" y="1787"/>
                  </a:cubicBezTo>
                  <a:cubicBezTo>
                    <a:pt x="348" y="3722"/>
                    <a:pt x="1845" y="4969"/>
                    <a:pt x="3911" y="4969"/>
                  </a:cubicBezTo>
                  <a:cubicBezTo>
                    <a:pt x="3968" y="4969"/>
                    <a:pt x="4026" y="4968"/>
                    <a:pt x="4084" y="4966"/>
                  </a:cubicBezTo>
                  <a:cubicBezTo>
                    <a:pt x="4929" y="4943"/>
                    <a:pt x="5667" y="4597"/>
                    <a:pt x="6382" y="4181"/>
                  </a:cubicBezTo>
                  <a:lnTo>
                    <a:pt x="6441" y="4133"/>
                  </a:lnTo>
                  <a:cubicBezTo>
                    <a:pt x="6584" y="3395"/>
                    <a:pt x="6489" y="2633"/>
                    <a:pt x="6156" y="1954"/>
                  </a:cubicBezTo>
                  <a:cubicBezTo>
                    <a:pt x="5540" y="688"/>
                    <a:pt x="4460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1314675" y="3632200"/>
              <a:ext cx="266725" cy="482975"/>
            </a:xfrm>
            <a:custGeom>
              <a:avLst/>
              <a:gdLst/>
              <a:ahLst/>
              <a:cxnLst/>
              <a:rect l="l" t="t" r="r" b="b"/>
              <a:pathLst>
                <a:path w="10669" h="19319" extrusionOk="0">
                  <a:moveTo>
                    <a:pt x="5267" y="0"/>
                  </a:moveTo>
                  <a:cubicBezTo>
                    <a:pt x="5063" y="0"/>
                    <a:pt x="4859" y="13"/>
                    <a:pt x="4655" y="39"/>
                  </a:cubicBezTo>
                  <a:cubicBezTo>
                    <a:pt x="2000" y="337"/>
                    <a:pt x="0" y="2575"/>
                    <a:pt x="12" y="5242"/>
                  </a:cubicBezTo>
                  <a:lnTo>
                    <a:pt x="12" y="6718"/>
                  </a:lnTo>
                  <a:cubicBezTo>
                    <a:pt x="24" y="7528"/>
                    <a:pt x="48" y="8349"/>
                    <a:pt x="71" y="9159"/>
                  </a:cubicBezTo>
                  <a:cubicBezTo>
                    <a:pt x="119" y="10826"/>
                    <a:pt x="107" y="12481"/>
                    <a:pt x="167" y="14148"/>
                  </a:cubicBezTo>
                  <a:cubicBezTo>
                    <a:pt x="214" y="15803"/>
                    <a:pt x="881" y="17172"/>
                    <a:pt x="2191" y="18208"/>
                  </a:cubicBezTo>
                  <a:cubicBezTo>
                    <a:pt x="3137" y="18946"/>
                    <a:pt x="4277" y="19319"/>
                    <a:pt x="5417" y="19319"/>
                  </a:cubicBezTo>
                  <a:cubicBezTo>
                    <a:pt x="6500" y="19319"/>
                    <a:pt x="7584" y="18982"/>
                    <a:pt x="8501" y="18303"/>
                  </a:cubicBezTo>
                  <a:cubicBezTo>
                    <a:pt x="9894" y="17255"/>
                    <a:pt x="10609" y="15838"/>
                    <a:pt x="10656" y="14088"/>
                  </a:cubicBezTo>
                  <a:cubicBezTo>
                    <a:pt x="10668" y="13302"/>
                    <a:pt x="10620" y="12517"/>
                    <a:pt x="10609" y="11731"/>
                  </a:cubicBezTo>
                  <a:cubicBezTo>
                    <a:pt x="10585" y="9623"/>
                    <a:pt x="10525" y="7528"/>
                    <a:pt x="10501" y="5432"/>
                  </a:cubicBezTo>
                  <a:cubicBezTo>
                    <a:pt x="10501" y="5123"/>
                    <a:pt x="10478" y="4813"/>
                    <a:pt x="10430" y="4504"/>
                  </a:cubicBezTo>
                  <a:cubicBezTo>
                    <a:pt x="10057" y="1781"/>
                    <a:pt x="7679" y="0"/>
                    <a:pt x="5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1322700" y="4015950"/>
              <a:ext cx="252150" cy="106975"/>
            </a:xfrm>
            <a:custGeom>
              <a:avLst/>
              <a:gdLst/>
              <a:ahLst/>
              <a:cxnLst/>
              <a:rect l="l" t="t" r="r" b="b"/>
              <a:pathLst>
                <a:path w="10086" h="4279" extrusionOk="0">
                  <a:moveTo>
                    <a:pt x="1" y="0"/>
                  </a:moveTo>
                  <a:cubicBezTo>
                    <a:pt x="167" y="1215"/>
                    <a:pt x="810" y="2334"/>
                    <a:pt x="1786" y="3096"/>
                  </a:cubicBezTo>
                  <a:cubicBezTo>
                    <a:pt x="2764" y="3869"/>
                    <a:pt x="3982" y="4279"/>
                    <a:pt x="5188" y="4279"/>
                  </a:cubicBezTo>
                  <a:cubicBezTo>
                    <a:pt x="6229" y="4279"/>
                    <a:pt x="7260" y="3974"/>
                    <a:pt x="8121" y="3334"/>
                  </a:cubicBezTo>
                  <a:cubicBezTo>
                    <a:pt x="9073" y="2608"/>
                    <a:pt x="9895" y="1596"/>
                    <a:pt x="10085" y="298"/>
                  </a:cubicBezTo>
                  <a:lnTo>
                    <a:pt x="10085" y="298"/>
                  </a:lnTo>
                  <a:cubicBezTo>
                    <a:pt x="8948" y="447"/>
                    <a:pt x="7810" y="516"/>
                    <a:pt x="6667" y="516"/>
                  </a:cubicBezTo>
                  <a:cubicBezTo>
                    <a:pt x="6350" y="516"/>
                    <a:pt x="6033" y="511"/>
                    <a:pt x="5716" y="500"/>
                  </a:cubicBezTo>
                  <a:cubicBezTo>
                    <a:pt x="3799" y="488"/>
                    <a:pt x="1894" y="32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1434925" y="3630750"/>
              <a:ext cx="152725" cy="348425"/>
            </a:xfrm>
            <a:custGeom>
              <a:avLst/>
              <a:gdLst/>
              <a:ahLst/>
              <a:cxnLst/>
              <a:rect l="l" t="t" r="r" b="b"/>
              <a:pathLst>
                <a:path w="6109" h="13937" extrusionOk="0">
                  <a:moveTo>
                    <a:pt x="948" y="1"/>
                  </a:moveTo>
                  <a:cubicBezTo>
                    <a:pt x="706" y="1"/>
                    <a:pt x="461" y="20"/>
                    <a:pt x="214" y="61"/>
                  </a:cubicBezTo>
                  <a:cubicBezTo>
                    <a:pt x="203" y="145"/>
                    <a:pt x="203" y="228"/>
                    <a:pt x="191" y="323"/>
                  </a:cubicBezTo>
                  <a:cubicBezTo>
                    <a:pt x="191" y="752"/>
                    <a:pt x="191" y="1192"/>
                    <a:pt x="179" y="1633"/>
                  </a:cubicBezTo>
                  <a:cubicBezTo>
                    <a:pt x="131" y="3216"/>
                    <a:pt x="72" y="4812"/>
                    <a:pt x="12" y="6395"/>
                  </a:cubicBezTo>
                  <a:cubicBezTo>
                    <a:pt x="0" y="7086"/>
                    <a:pt x="60" y="7765"/>
                    <a:pt x="107" y="8443"/>
                  </a:cubicBezTo>
                  <a:cubicBezTo>
                    <a:pt x="143" y="9300"/>
                    <a:pt x="286" y="10146"/>
                    <a:pt x="536" y="10967"/>
                  </a:cubicBezTo>
                  <a:cubicBezTo>
                    <a:pt x="786" y="11825"/>
                    <a:pt x="1262" y="12598"/>
                    <a:pt x="1941" y="13182"/>
                  </a:cubicBezTo>
                  <a:cubicBezTo>
                    <a:pt x="2504" y="13659"/>
                    <a:pt x="3143" y="13937"/>
                    <a:pt x="3858" y="13937"/>
                  </a:cubicBezTo>
                  <a:cubicBezTo>
                    <a:pt x="4036" y="13937"/>
                    <a:pt x="4218" y="13920"/>
                    <a:pt x="4405" y="13884"/>
                  </a:cubicBezTo>
                  <a:cubicBezTo>
                    <a:pt x="4929" y="13789"/>
                    <a:pt x="5429" y="13551"/>
                    <a:pt x="5834" y="13194"/>
                  </a:cubicBezTo>
                  <a:cubicBezTo>
                    <a:pt x="6108" y="12206"/>
                    <a:pt x="5906" y="7598"/>
                    <a:pt x="5882" y="5502"/>
                  </a:cubicBezTo>
                  <a:cubicBezTo>
                    <a:pt x="5882" y="5193"/>
                    <a:pt x="5858" y="4871"/>
                    <a:pt x="5810" y="4562"/>
                  </a:cubicBezTo>
                  <a:cubicBezTo>
                    <a:pt x="5464" y="2005"/>
                    <a:pt x="3383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1606950" y="3720350"/>
              <a:ext cx="266725" cy="380975"/>
            </a:xfrm>
            <a:custGeom>
              <a:avLst/>
              <a:gdLst/>
              <a:ahLst/>
              <a:cxnLst/>
              <a:rect l="l" t="t" r="r" b="b"/>
              <a:pathLst>
                <a:path w="10669" h="15239" extrusionOk="0">
                  <a:moveTo>
                    <a:pt x="5252" y="1"/>
                  </a:moveTo>
                  <a:cubicBezTo>
                    <a:pt x="5053" y="1"/>
                    <a:pt x="4854" y="13"/>
                    <a:pt x="4656" y="37"/>
                  </a:cubicBezTo>
                  <a:cubicBezTo>
                    <a:pt x="2001" y="347"/>
                    <a:pt x="1" y="2585"/>
                    <a:pt x="13" y="5252"/>
                  </a:cubicBezTo>
                  <a:cubicBezTo>
                    <a:pt x="13" y="5740"/>
                    <a:pt x="108" y="8407"/>
                    <a:pt x="156" y="10062"/>
                  </a:cubicBezTo>
                  <a:cubicBezTo>
                    <a:pt x="203" y="11729"/>
                    <a:pt x="882" y="13098"/>
                    <a:pt x="2180" y="14134"/>
                  </a:cubicBezTo>
                  <a:cubicBezTo>
                    <a:pt x="3122" y="14870"/>
                    <a:pt x="4256" y="15239"/>
                    <a:pt x="5392" y="15239"/>
                  </a:cubicBezTo>
                  <a:cubicBezTo>
                    <a:pt x="6480" y="15239"/>
                    <a:pt x="7569" y="14899"/>
                    <a:pt x="8490" y="14217"/>
                  </a:cubicBezTo>
                  <a:cubicBezTo>
                    <a:pt x="9895" y="13170"/>
                    <a:pt x="10609" y="11753"/>
                    <a:pt x="10657" y="10015"/>
                  </a:cubicBezTo>
                  <a:cubicBezTo>
                    <a:pt x="10669" y="9229"/>
                    <a:pt x="10526" y="7538"/>
                    <a:pt x="10502" y="5443"/>
                  </a:cubicBezTo>
                  <a:cubicBezTo>
                    <a:pt x="10502" y="5133"/>
                    <a:pt x="10478" y="4812"/>
                    <a:pt x="10431" y="4502"/>
                  </a:cubicBezTo>
                  <a:cubicBezTo>
                    <a:pt x="10057" y="1774"/>
                    <a:pt x="7670" y="1"/>
                    <a:pt x="5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1730500" y="3720325"/>
              <a:ext cx="147050" cy="245075"/>
            </a:xfrm>
            <a:custGeom>
              <a:avLst/>
              <a:gdLst/>
              <a:ahLst/>
              <a:cxnLst/>
              <a:rect l="l" t="t" r="r" b="b"/>
              <a:pathLst>
                <a:path w="5882" h="9803" extrusionOk="0">
                  <a:moveTo>
                    <a:pt x="596" y="1"/>
                  </a:moveTo>
                  <a:cubicBezTo>
                    <a:pt x="426" y="1"/>
                    <a:pt x="255" y="9"/>
                    <a:pt x="83" y="26"/>
                  </a:cubicBezTo>
                  <a:cubicBezTo>
                    <a:pt x="72" y="110"/>
                    <a:pt x="60" y="193"/>
                    <a:pt x="60" y="276"/>
                  </a:cubicBezTo>
                  <a:cubicBezTo>
                    <a:pt x="60" y="717"/>
                    <a:pt x="60" y="1145"/>
                    <a:pt x="48" y="1586"/>
                  </a:cubicBezTo>
                  <a:cubicBezTo>
                    <a:pt x="0" y="3169"/>
                    <a:pt x="143" y="6015"/>
                    <a:pt x="405" y="6837"/>
                  </a:cubicBezTo>
                  <a:cubicBezTo>
                    <a:pt x="643" y="7694"/>
                    <a:pt x="1131" y="8468"/>
                    <a:pt x="1798" y="9051"/>
                  </a:cubicBezTo>
                  <a:cubicBezTo>
                    <a:pt x="2371" y="9538"/>
                    <a:pt x="3005" y="9803"/>
                    <a:pt x="3718" y="9803"/>
                  </a:cubicBezTo>
                  <a:cubicBezTo>
                    <a:pt x="3895" y="9803"/>
                    <a:pt x="4076" y="9787"/>
                    <a:pt x="4263" y="9754"/>
                  </a:cubicBezTo>
                  <a:cubicBezTo>
                    <a:pt x="4798" y="9658"/>
                    <a:pt x="5286" y="9420"/>
                    <a:pt x="5703" y="9063"/>
                  </a:cubicBezTo>
                  <a:cubicBezTo>
                    <a:pt x="5882" y="8158"/>
                    <a:pt x="5763" y="7468"/>
                    <a:pt x="5751" y="5384"/>
                  </a:cubicBezTo>
                  <a:cubicBezTo>
                    <a:pt x="5739" y="5063"/>
                    <a:pt x="5715" y="4753"/>
                    <a:pt x="5679" y="4443"/>
                  </a:cubicBezTo>
                  <a:cubicBezTo>
                    <a:pt x="5322" y="1877"/>
                    <a:pt x="3124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1615900" y="4006125"/>
              <a:ext cx="250050" cy="103125"/>
            </a:xfrm>
            <a:custGeom>
              <a:avLst/>
              <a:gdLst/>
              <a:ahLst/>
              <a:cxnLst/>
              <a:rect l="l" t="t" r="r" b="b"/>
              <a:pathLst>
                <a:path w="10002" h="4125" extrusionOk="0">
                  <a:moveTo>
                    <a:pt x="0" y="0"/>
                  </a:moveTo>
                  <a:cubicBezTo>
                    <a:pt x="143" y="1120"/>
                    <a:pt x="869" y="2227"/>
                    <a:pt x="1834" y="3001"/>
                  </a:cubicBezTo>
                  <a:cubicBezTo>
                    <a:pt x="2763" y="3745"/>
                    <a:pt x="3915" y="4124"/>
                    <a:pt x="5065" y="4124"/>
                  </a:cubicBezTo>
                  <a:cubicBezTo>
                    <a:pt x="6141" y="4124"/>
                    <a:pt x="7217" y="3793"/>
                    <a:pt x="8108" y="3120"/>
                  </a:cubicBezTo>
                  <a:cubicBezTo>
                    <a:pt x="9061" y="2405"/>
                    <a:pt x="9894" y="1358"/>
                    <a:pt x="10001" y="310"/>
                  </a:cubicBezTo>
                  <a:lnTo>
                    <a:pt x="10001" y="310"/>
                  </a:lnTo>
                  <a:cubicBezTo>
                    <a:pt x="8925" y="453"/>
                    <a:pt x="7836" y="523"/>
                    <a:pt x="6743" y="523"/>
                  </a:cubicBezTo>
                  <a:cubicBezTo>
                    <a:pt x="6385" y="523"/>
                    <a:pt x="6026" y="515"/>
                    <a:pt x="5668" y="500"/>
                  </a:cubicBezTo>
                  <a:cubicBezTo>
                    <a:pt x="3774" y="500"/>
                    <a:pt x="1869" y="3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1416450" y="3498975"/>
              <a:ext cx="380750" cy="172600"/>
            </a:xfrm>
            <a:custGeom>
              <a:avLst/>
              <a:gdLst/>
              <a:ahLst/>
              <a:cxnLst/>
              <a:rect l="l" t="t" r="r" b="b"/>
              <a:pathLst>
                <a:path w="15230" h="6904" extrusionOk="0">
                  <a:moveTo>
                    <a:pt x="4033" y="0"/>
                  </a:moveTo>
                  <a:cubicBezTo>
                    <a:pt x="2625" y="0"/>
                    <a:pt x="1411" y="576"/>
                    <a:pt x="382" y="1594"/>
                  </a:cubicBezTo>
                  <a:cubicBezTo>
                    <a:pt x="13" y="1963"/>
                    <a:pt x="1" y="2427"/>
                    <a:pt x="299" y="2760"/>
                  </a:cubicBezTo>
                  <a:cubicBezTo>
                    <a:pt x="463" y="2944"/>
                    <a:pt x="670" y="3041"/>
                    <a:pt x="896" y="3041"/>
                  </a:cubicBezTo>
                  <a:cubicBezTo>
                    <a:pt x="1079" y="3041"/>
                    <a:pt x="1273" y="2977"/>
                    <a:pt x="1465" y="2844"/>
                  </a:cubicBezTo>
                  <a:cubicBezTo>
                    <a:pt x="1573" y="2772"/>
                    <a:pt x="1668" y="2701"/>
                    <a:pt x="1763" y="2618"/>
                  </a:cubicBezTo>
                  <a:cubicBezTo>
                    <a:pt x="2484" y="1986"/>
                    <a:pt x="3305" y="1716"/>
                    <a:pt x="4125" y="1716"/>
                  </a:cubicBezTo>
                  <a:cubicBezTo>
                    <a:pt x="4850" y="1716"/>
                    <a:pt x="5574" y="1927"/>
                    <a:pt x="6228" y="2284"/>
                  </a:cubicBezTo>
                  <a:cubicBezTo>
                    <a:pt x="6907" y="2665"/>
                    <a:pt x="7514" y="3177"/>
                    <a:pt x="8014" y="3772"/>
                  </a:cubicBezTo>
                  <a:cubicBezTo>
                    <a:pt x="8514" y="4344"/>
                    <a:pt x="8990" y="4951"/>
                    <a:pt x="9550" y="5463"/>
                  </a:cubicBezTo>
                  <a:cubicBezTo>
                    <a:pt x="10526" y="6356"/>
                    <a:pt x="11657" y="6880"/>
                    <a:pt x="13003" y="6904"/>
                  </a:cubicBezTo>
                  <a:cubicBezTo>
                    <a:pt x="13455" y="6904"/>
                    <a:pt x="13907" y="6832"/>
                    <a:pt x="14336" y="6666"/>
                  </a:cubicBezTo>
                  <a:cubicBezTo>
                    <a:pt x="14586" y="6594"/>
                    <a:pt x="14800" y="6451"/>
                    <a:pt x="14967" y="6261"/>
                  </a:cubicBezTo>
                  <a:cubicBezTo>
                    <a:pt x="15193" y="6035"/>
                    <a:pt x="15229" y="5677"/>
                    <a:pt x="15062" y="5404"/>
                  </a:cubicBezTo>
                  <a:cubicBezTo>
                    <a:pt x="14930" y="5178"/>
                    <a:pt x="14679" y="5041"/>
                    <a:pt x="14421" y="5041"/>
                  </a:cubicBezTo>
                  <a:cubicBezTo>
                    <a:pt x="14353" y="5041"/>
                    <a:pt x="14284" y="5050"/>
                    <a:pt x="14217" y="5070"/>
                  </a:cubicBezTo>
                  <a:cubicBezTo>
                    <a:pt x="13919" y="5154"/>
                    <a:pt x="13646" y="5296"/>
                    <a:pt x="13324" y="5308"/>
                  </a:cubicBezTo>
                  <a:cubicBezTo>
                    <a:pt x="13284" y="5310"/>
                    <a:pt x="13244" y="5311"/>
                    <a:pt x="13203" y="5311"/>
                  </a:cubicBezTo>
                  <a:cubicBezTo>
                    <a:pt x="12602" y="5311"/>
                    <a:pt x="12017" y="5144"/>
                    <a:pt x="11514" y="4820"/>
                  </a:cubicBezTo>
                  <a:cubicBezTo>
                    <a:pt x="10848" y="4427"/>
                    <a:pt x="10336" y="3856"/>
                    <a:pt x="9836" y="3284"/>
                  </a:cubicBezTo>
                  <a:cubicBezTo>
                    <a:pt x="9335" y="2701"/>
                    <a:pt x="8824" y="2094"/>
                    <a:pt x="8216" y="1594"/>
                  </a:cubicBezTo>
                  <a:cubicBezTo>
                    <a:pt x="7097" y="653"/>
                    <a:pt x="5823" y="82"/>
                    <a:pt x="4359" y="10"/>
                  </a:cubicBezTo>
                  <a:cubicBezTo>
                    <a:pt x="4249" y="3"/>
                    <a:pt x="4141" y="0"/>
                    <a:pt x="4033" y="0"/>
                  </a:cubicBezTo>
                  <a:close/>
                </a:path>
              </a:pathLst>
            </a:custGeom>
            <a:solidFill>
              <a:srgbClr val="6A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19430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7" y="1"/>
                    <a:pt x="12" y="1552"/>
                    <a:pt x="12" y="3300"/>
                  </a:cubicBezTo>
                  <a:cubicBezTo>
                    <a:pt x="0" y="5169"/>
                    <a:pt x="1500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10792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8" y="1"/>
                    <a:pt x="12" y="1552"/>
                    <a:pt x="12" y="3300"/>
                  </a:cubicBezTo>
                  <a:cubicBezTo>
                    <a:pt x="0" y="5169"/>
                    <a:pt x="1488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1511700" y="4296800"/>
              <a:ext cx="211375" cy="94175"/>
            </a:xfrm>
            <a:custGeom>
              <a:avLst/>
              <a:gdLst/>
              <a:ahLst/>
              <a:cxnLst/>
              <a:rect l="l" t="t" r="r" b="b"/>
              <a:pathLst>
                <a:path w="8455" h="3767" extrusionOk="0">
                  <a:moveTo>
                    <a:pt x="6898" y="1"/>
                  </a:moveTo>
                  <a:cubicBezTo>
                    <a:pt x="6724" y="1"/>
                    <a:pt x="6542" y="27"/>
                    <a:pt x="6359" y="77"/>
                  </a:cubicBezTo>
                  <a:cubicBezTo>
                    <a:pt x="5872" y="208"/>
                    <a:pt x="5397" y="251"/>
                    <a:pt x="4926" y="251"/>
                  </a:cubicBezTo>
                  <a:cubicBezTo>
                    <a:pt x="4200" y="251"/>
                    <a:pt x="3486" y="149"/>
                    <a:pt x="2763" y="113"/>
                  </a:cubicBezTo>
                  <a:cubicBezTo>
                    <a:pt x="2664" y="107"/>
                    <a:pt x="2568" y="104"/>
                    <a:pt x="2474" y="104"/>
                  </a:cubicBezTo>
                  <a:cubicBezTo>
                    <a:pt x="1214" y="104"/>
                    <a:pt x="427" y="620"/>
                    <a:pt x="227" y="1506"/>
                  </a:cubicBezTo>
                  <a:cubicBezTo>
                    <a:pt x="1" y="2447"/>
                    <a:pt x="608" y="3232"/>
                    <a:pt x="1906" y="3578"/>
                  </a:cubicBezTo>
                  <a:cubicBezTo>
                    <a:pt x="2400" y="3704"/>
                    <a:pt x="2896" y="3767"/>
                    <a:pt x="3399" y="3767"/>
                  </a:cubicBezTo>
                  <a:cubicBezTo>
                    <a:pt x="4315" y="3767"/>
                    <a:pt x="5257" y="3560"/>
                    <a:pt x="6264" y="3161"/>
                  </a:cubicBezTo>
                  <a:cubicBezTo>
                    <a:pt x="6597" y="3006"/>
                    <a:pt x="6930" y="2828"/>
                    <a:pt x="7240" y="2637"/>
                  </a:cubicBezTo>
                  <a:cubicBezTo>
                    <a:pt x="7942" y="2161"/>
                    <a:pt x="8454" y="1577"/>
                    <a:pt x="8109" y="768"/>
                  </a:cubicBezTo>
                  <a:cubicBezTo>
                    <a:pt x="7885" y="240"/>
                    <a:pt x="7426" y="1"/>
                    <a:pt x="6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899425" y="3119725"/>
              <a:ext cx="1082900" cy="442325"/>
            </a:xfrm>
            <a:custGeom>
              <a:avLst/>
              <a:gdLst/>
              <a:ahLst/>
              <a:cxnLst/>
              <a:rect l="l" t="t" r="r" b="b"/>
              <a:pathLst>
                <a:path w="43316" h="17693" extrusionOk="0">
                  <a:moveTo>
                    <a:pt x="6869" y="0"/>
                  </a:moveTo>
                  <a:cubicBezTo>
                    <a:pt x="6845" y="0"/>
                    <a:pt x="6822" y="4"/>
                    <a:pt x="6799" y="12"/>
                  </a:cubicBezTo>
                  <a:cubicBezTo>
                    <a:pt x="6287" y="190"/>
                    <a:pt x="6502" y="2167"/>
                    <a:pt x="7240" y="4441"/>
                  </a:cubicBezTo>
                  <a:cubicBezTo>
                    <a:pt x="6388" y="3807"/>
                    <a:pt x="5664" y="3421"/>
                    <a:pt x="5277" y="3421"/>
                  </a:cubicBezTo>
                  <a:cubicBezTo>
                    <a:pt x="5178" y="3421"/>
                    <a:pt x="5100" y="3446"/>
                    <a:pt x="5049" y="3500"/>
                  </a:cubicBezTo>
                  <a:cubicBezTo>
                    <a:pt x="4680" y="3881"/>
                    <a:pt x="5787" y="5548"/>
                    <a:pt x="7526" y="7215"/>
                  </a:cubicBezTo>
                  <a:cubicBezTo>
                    <a:pt x="7645" y="7322"/>
                    <a:pt x="7740" y="7405"/>
                    <a:pt x="7847" y="7512"/>
                  </a:cubicBezTo>
                  <a:cubicBezTo>
                    <a:pt x="4466" y="10239"/>
                    <a:pt x="1775" y="13728"/>
                    <a:pt x="1" y="17692"/>
                  </a:cubicBezTo>
                  <a:cubicBezTo>
                    <a:pt x="334" y="17692"/>
                    <a:pt x="668" y="17680"/>
                    <a:pt x="1001" y="17645"/>
                  </a:cubicBezTo>
                  <a:cubicBezTo>
                    <a:pt x="6228" y="17240"/>
                    <a:pt x="10228" y="13704"/>
                    <a:pt x="9931" y="9775"/>
                  </a:cubicBezTo>
                  <a:cubicBezTo>
                    <a:pt x="9835" y="8703"/>
                    <a:pt x="9633" y="7941"/>
                    <a:pt x="9002" y="7072"/>
                  </a:cubicBezTo>
                  <a:lnTo>
                    <a:pt x="9145" y="6965"/>
                  </a:lnTo>
                  <a:lnTo>
                    <a:pt x="9192" y="6941"/>
                  </a:lnTo>
                  <a:cubicBezTo>
                    <a:pt x="13328" y="10122"/>
                    <a:pt x="19594" y="11941"/>
                    <a:pt x="26810" y="11941"/>
                  </a:cubicBezTo>
                  <a:cubicBezTo>
                    <a:pt x="27967" y="11941"/>
                    <a:pt x="29149" y="11894"/>
                    <a:pt x="30350" y="11799"/>
                  </a:cubicBezTo>
                  <a:cubicBezTo>
                    <a:pt x="35172" y="11430"/>
                    <a:pt x="39601" y="10251"/>
                    <a:pt x="43316" y="8525"/>
                  </a:cubicBezTo>
                  <a:cubicBezTo>
                    <a:pt x="38282" y="3975"/>
                    <a:pt x="31753" y="1485"/>
                    <a:pt x="25017" y="1485"/>
                  </a:cubicBezTo>
                  <a:cubicBezTo>
                    <a:pt x="24296" y="1485"/>
                    <a:pt x="23573" y="1514"/>
                    <a:pt x="22849" y="1571"/>
                  </a:cubicBezTo>
                  <a:cubicBezTo>
                    <a:pt x="18134" y="1928"/>
                    <a:pt x="13598" y="3524"/>
                    <a:pt x="9681" y="6167"/>
                  </a:cubicBezTo>
                  <a:cubicBezTo>
                    <a:pt x="9538" y="5381"/>
                    <a:pt x="9347" y="4619"/>
                    <a:pt x="9085" y="3857"/>
                  </a:cubicBezTo>
                  <a:cubicBezTo>
                    <a:pt x="8357" y="1674"/>
                    <a:pt x="7390" y="0"/>
                    <a:pt x="6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1495350" y="3213250"/>
              <a:ext cx="148550" cy="50100"/>
            </a:xfrm>
            <a:custGeom>
              <a:avLst/>
              <a:gdLst/>
              <a:ahLst/>
              <a:cxnLst/>
              <a:rect l="l" t="t" r="r" b="b"/>
              <a:pathLst>
                <a:path w="5942" h="2004" extrusionOk="0">
                  <a:moveTo>
                    <a:pt x="2574" y="1"/>
                  </a:moveTo>
                  <a:cubicBezTo>
                    <a:pt x="2183" y="1"/>
                    <a:pt x="1792" y="31"/>
                    <a:pt x="1405" y="92"/>
                  </a:cubicBezTo>
                  <a:cubicBezTo>
                    <a:pt x="1107" y="152"/>
                    <a:pt x="822" y="247"/>
                    <a:pt x="572" y="390"/>
                  </a:cubicBezTo>
                  <a:cubicBezTo>
                    <a:pt x="214" y="521"/>
                    <a:pt x="0" y="890"/>
                    <a:pt x="60" y="1259"/>
                  </a:cubicBezTo>
                  <a:cubicBezTo>
                    <a:pt x="107" y="1688"/>
                    <a:pt x="405" y="1890"/>
                    <a:pt x="786" y="1950"/>
                  </a:cubicBezTo>
                  <a:cubicBezTo>
                    <a:pt x="1000" y="1982"/>
                    <a:pt x="1220" y="1997"/>
                    <a:pt x="1441" y="1997"/>
                  </a:cubicBezTo>
                  <a:cubicBezTo>
                    <a:pt x="1552" y="1997"/>
                    <a:pt x="1663" y="1993"/>
                    <a:pt x="1774" y="1986"/>
                  </a:cubicBezTo>
                  <a:cubicBezTo>
                    <a:pt x="2215" y="1956"/>
                    <a:pt x="2658" y="1941"/>
                    <a:pt x="3102" y="1941"/>
                  </a:cubicBezTo>
                  <a:cubicBezTo>
                    <a:pt x="3545" y="1941"/>
                    <a:pt x="3989" y="1956"/>
                    <a:pt x="4429" y="1986"/>
                  </a:cubicBezTo>
                  <a:cubicBezTo>
                    <a:pt x="4542" y="1997"/>
                    <a:pt x="4658" y="2003"/>
                    <a:pt x="4775" y="2003"/>
                  </a:cubicBezTo>
                  <a:cubicBezTo>
                    <a:pt x="4891" y="2003"/>
                    <a:pt x="5007" y="1997"/>
                    <a:pt x="5120" y="1986"/>
                  </a:cubicBezTo>
                  <a:cubicBezTo>
                    <a:pt x="5477" y="1950"/>
                    <a:pt x="5787" y="1807"/>
                    <a:pt x="5870" y="1438"/>
                  </a:cubicBezTo>
                  <a:cubicBezTo>
                    <a:pt x="5941" y="1069"/>
                    <a:pt x="5739" y="819"/>
                    <a:pt x="5394" y="569"/>
                  </a:cubicBezTo>
                  <a:cubicBezTo>
                    <a:pt x="5310" y="533"/>
                    <a:pt x="5167" y="462"/>
                    <a:pt x="5001" y="402"/>
                  </a:cubicBezTo>
                  <a:cubicBezTo>
                    <a:pt x="4218" y="136"/>
                    <a:pt x="3397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1405750" y="3232050"/>
              <a:ext cx="58650" cy="36625"/>
            </a:xfrm>
            <a:custGeom>
              <a:avLst/>
              <a:gdLst/>
              <a:ahLst/>
              <a:cxnLst/>
              <a:rect l="l" t="t" r="r" b="b"/>
              <a:pathLst>
                <a:path w="2346" h="1465" extrusionOk="0">
                  <a:moveTo>
                    <a:pt x="1425" y="1"/>
                  </a:moveTo>
                  <a:cubicBezTo>
                    <a:pt x="971" y="1"/>
                    <a:pt x="441" y="183"/>
                    <a:pt x="262" y="460"/>
                  </a:cubicBezTo>
                  <a:cubicBezTo>
                    <a:pt x="0" y="841"/>
                    <a:pt x="227" y="1376"/>
                    <a:pt x="691" y="1436"/>
                  </a:cubicBezTo>
                  <a:cubicBezTo>
                    <a:pt x="790" y="1455"/>
                    <a:pt x="890" y="1465"/>
                    <a:pt x="989" y="1465"/>
                  </a:cubicBezTo>
                  <a:cubicBezTo>
                    <a:pt x="1377" y="1465"/>
                    <a:pt x="1754" y="1318"/>
                    <a:pt x="2048" y="1043"/>
                  </a:cubicBezTo>
                  <a:cubicBezTo>
                    <a:pt x="2346" y="793"/>
                    <a:pt x="2298" y="329"/>
                    <a:pt x="1965" y="126"/>
                  </a:cubicBezTo>
                  <a:cubicBezTo>
                    <a:pt x="1829" y="40"/>
                    <a:pt x="1635" y="1"/>
                    <a:pt x="1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33"/>
          <p:cNvSpPr/>
          <p:nvPr/>
        </p:nvSpPr>
        <p:spPr>
          <a:xfrm rot="533805">
            <a:off x="7481511" y="1346512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3"/>
          <p:cNvSpPr/>
          <p:nvPr/>
        </p:nvSpPr>
        <p:spPr>
          <a:xfrm rot="534666">
            <a:off x="7246003" y="903120"/>
            <a:ext cx="522912" cy="540863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31" name="Google Shape;31;p3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3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33" name="Google Shape;33;p3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3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3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3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3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3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" name="Google Shape;52;p3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711350" y="2459988"/>
            <a:ext cx="5721300" cy="9432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1711350" y="3555588"/>
            <a:ext cx="5721300" cy="448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3656175" y="1139713"/>
            <a:ext cx="1707000" cy="1094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72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5"/>
          <p:cNvGrpSpPr/>
          <p:nvPr/>
        </p:nvGrpSpPr>
        <p:grpSpPr>
          <a:xfrm flipH="1">
            <a:off x="294936" y="219775"/>
            <a:ext cx="8694227" cy="4703930"/>
            <a:chOff x="162574" y="219775"/>
            <a:chExt cx="8694227" cy="4703930"/>
          </a:xfrm>
        </p:grpSpPr>
        <p:sp>
          <p:nvSpPr>
            <p:cNvPr id="114" name="Google Shape;114;p5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5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16" name="Google Shape;116;p5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5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5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5" name="Google Shape;135;p5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1292801" y="2581497"/>
            <a:ext cx="3091800" cy="3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 idx="2"/>
          </p:nvPr>
        </p:nvSpPr>
        <p:spPr>
          <a:xfrm>
            <a:off x="4759400" y="2581497"/>
            <a:ext cx="3091800" cy="3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1"/>
          </p:nvPr>
        </p:nvSpPr>
        <p:spPr>
          <a:xfrm>
            <a:off x="1292787" y="2898938"/>
            <a:ext cx="3091800" cy="10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4759414" y="2898938"/>
            <a:ext cx="3091800" cy="10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4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158" name="Google Shape;158;p6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6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160" name="Google Shape;160;p6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6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6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6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6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6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6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6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6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6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6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6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6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6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6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6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6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6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6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9" name="Google Shape;179;p6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1"/>
          <p:cNvGrpSpPr/>
          <p:nvPr/>
        </p:nvGrpSpPr>
        <p:grpSpPr>
          <a:xfrm>
            <a:off x="162586" y="219788"/>
            <a:ext cx="8694227" cy="4703930"/>
            <a:chOff x="162574" y="219775"/>
            <a:chExt cx="8694227" cy="4703930"/>
          </a:xfrm>
        </p:grpSpPr>
        <p:sp>
          <p:nvSpPr>
            <p:cNvPr id="322" name="Google Shape;322;p11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1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324" name="Google Shape;324;p11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11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11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1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11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1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11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11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11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11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11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11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11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11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11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11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11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11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11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3" name="Google Shape;343;p11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2200650" y="1386538"/>
            <a:ext cx="4882800" cy="1695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2200650" y="3350463"/>
            <a:ext cx="4882800" cy="4065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3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364" name="Google Shape;364;p13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13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366" name="Google Shape;366;p13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3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3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3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3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3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3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3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3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3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3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3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3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3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3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3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3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3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3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85" name="Google Shape;385;p13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3"/>
          <p:cNvSpPr txBox="1">
            <a:spLocks noGrp="1"/>
          </p:cNvSpPr>
          <p:nvPr>
            <p:ph type="title" hasCustomPrompt="1"/>
          </p:nvPr>
        </p:nvSpPr>
        <p:spPr>
          <a:xfrm>
            <a:off x="862541" y="1690743"/>
            <a:ext cx="893400" cy="639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2"/>
          </p:nvPr>
        </p:nvSpPr>
        <p:spPr>
          <a:xfrm>
            <a:off x="1811612" y="1580553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3"/>
          </p:nvPr>
        </p:nvSpPr>
        <p:spPr>
          <a:xfrm>
            <a:off x="1811612" y="1857485"/>
            <a:ext cx="267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4" hasCustomPrompt="1"/>
          </p:nvPr>
        </p:nvSpPr>
        <p:spPr>
          <a:xfrm>
            <a:off x="4659441" y="1690743"/>
            <a:ext cx="893400" cy="6396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5"/>
          </p:nvPr>
        </p:nvSpPr>
        <p:spPr>
          <a:xfrm>
            <a:off x="5608462" y="1580553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6"/>
          </p:nvPr>
        </p:nvSpPr>
        <p:spPr>
          <a:xfrm>
            <a:off x="5608462" y="1857485"/>
            <a:ext cx="267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7" hasCustomPrompt="1"/>
          </p:nvPr>
        </p:nvSpPr>
        <p:spPr>
          <a:xfrm>
            <a:off x="862541" y="3157093"/>
            <a:ext cx="893400" cy="6396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8"/>
          </p:nvPr>
        </p:nvSpPr>
        <p:spPr>
          <a:xfrm>
            <a:off x="1811612" y="3049758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9"/>
          </p:nvPr>
        </p:nvSpPr>
        <p:spPr>
          <a:xfrm>
            <a:off x="1811612" y="3326697"/>
            <a:ext cx="267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441" y="3157093"/>
            <a:ext cx="893400" cy="639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14"/>
          </p:nvPr>
        </p:nvSpPr>
        <p:spPr>
          <a:xfrm>
            <a:off x="5608462" y="3049758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15"/>
          </p:nvPr>
        </p:nvSpPr>
        <p:spPr>
          <a:xfrm>
            <a:off x="5608462" y="3326697"/>
            <a:ext cx="267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16"/>
          </p:nvPr>
        </p:nvSpPr>
        <p:spPr>
          <a:xfrm>
            <a:off x="713400" y="453881"/>
            <a:ext cx="7717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5"/>
          <p:cNvGrpSpPr/>
          <p:nvPr/>
        </p:nvGrpSpPr>
        <p:grpSpPr>
          <a:xfrm>
            <a:off x="162574" y="219775"/>
            <a:ext cx="8694227" cy="4703930"/>
            <a:chOff x="162574" y="219775"/>
            <a:chExt cx="8694227" cy="4703930"/>
          </a:xfrm>
        </p:grpSpPr>
        <p:sp>
          <p:nvSpPr>
            <p:cNvPr id="457" name="Google Shape;457;p15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15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459" name="Google Shape;459;p15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5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5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5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5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5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5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5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5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5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5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5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5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5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5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5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5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5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5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8" name="Google Shape;478;p15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2724475" y="2156825"/>
            <a:ext cx="5227200" cy="10002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2724475" y="3359950"/>
            <a:ext cx="5227200" cy="4365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title" idx="2" hasCustomPrompt="1"/>
          </p:nvPr>
        </p:nvSpPr>
        <p:spPr>
          <a:xfrm>
            <a:off x="1192338" y="1251375"/>
            <a:ext cx="1707000" cy="10941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72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6"/>
          <p:cNvGrpSpPr/>
          <p:nvPr/>
        </p:nvGrpSpPr>
        <p:grpSpPr>
          <a:xfrm flipH="1">
            <a:off x="287174" y="219775"/>
            <a:ext cx="8694227" cy="4703930"/>
            <a:chOff x="162574" y="219775"/>
            <a:chExt cx="8694227" cy="4703930"/>
          </a:xfrm>
        </p:grpSpPr>
        <p:sp>
          <p:nvSpPr>
            <p:cNvPr id="499" name="Google Shape;499;p16"/>
            <p:cNvSpPr/>
            <p:nvPr/>
          </p:nvSpPr>
          <p:spPr>
            <a:xfrm>
              <a:off x="335008" y="219775"/>
              <a:ext cx="8521792" cy="4703930"/>
            </a:xfrm>
            <a:custGeom>
              <a:avLst/>
              <a:gdLst/>
              <a:ahLst/>
              <a:cxnLst/>
              <a:rect l="l" t="t" r="r" b="b"/>
              <a:pathLst>
                <a:path w="269976" h="151948" extrusionOk="0">
                  <a:moveTo>
                    <a:pt x="4644" y="0"/>
                  </a:moveTo>
                  <a:cubicBezTo>
                    <a:pt x="2073" y="0"/>
                    <a:pt x="1" y="2072"/>
                    <a:pt x="1" y="4656"/>
                  </a:cubicBezTo>
                  <a:lnTo>
                    <a:pt x="1" y="147292"/>
                  </a:lnTo>
                  <a:cubicBezTo>
                    <a:pt x="1" y="149876"/>
                    <a:pt x="2073" y="151948"/>
                    <a:pt x="4644" y="151948"/>
                  </a:cubicBezTo>
                  <a:lnTo>
                    <a:pt x="265320" y="151948"/>
                  </a:lnTo>
                  <a:cubicBezTo>
                    <a:pt x="267891" y="151948"/>
                    <a:pt x="269975" y="149876"/>
                    <a:pt x="269975" y="147292"/>
                  </a:cubicBezTo>
                  <a:lnTo>
                    <a:pt x="269975" y="4656"/>
                  </a:lnTo>
                  <a:cubicBezTo>
                    <a:pt x="269975" y="2072"/>
                    <a:pt x="267891" y="0"/>
                    <a:pt x="26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81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16"/>
            <p:cNvGrpSpPr/>
            <p:nvPr/>
          </p:nvGrpSpPr>
          <p:grpSpPr>
            <a:xfrm>
              <a:off x="712946" y="884352"/>
              <a:ext cx="7703954" cy="3765384"/>
              <a:chOff x="713400" y="884346"/>
              <a:chExt cx="7716300" cy="3765384"/>
            </a:xfrm>
          </p:grpSpPr>
          <p:cxnSp>
            <p:nvCxnSpPr>
              <p:cNvPr id="501" name="Google Shape;501;p16"/>
              <p:cNvCxnSpPr/>
              <p:nvPr/>
            </p:nvCxnSpPr>
            <p:spPr>
              <a:xfrm>
                <a:off x="713400" y="88434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6"/>
              <p:cNvCxnSpPr/>
              <p:nvPr/>
            </p:nvCxnSpPr>
            <p:spPr>
              <a:xfrm>
                <a:off x="713400" y="109353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6"/>
              <p:cNvCxnSpPr/>
              <p:nvPr/>
            </p:nvCxnSpPr>
            <p:spPr>
              <a:xfrm>
                <a:off x="713400" y="130272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16"/>
              <p:cNvCxnSpPr/>
              <p:nvPr/>
            </p:nvCxnSpPr>
            <p:spPr>
              <a:xfrm>
                <a:off x="713400" y="151191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16"/>
              <p:cNvCxnSpPr/>
              <p:nvPr/>
            </p:nvCxnSpPr>
            <p:spPr>
              <a:xfrm>
                <a:off x="713400" y="172109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6"/>
              <p:cNvCxnSpPr/>
              <p:nvPr/>
            </p:nvCxnSpPr>
            <p:spPr>
              <a:xfrm>
                <a:off x="713400" y="193028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16"/>
              <p:cNvCxnSpPr/>
              <p:nvPr/>
            </p:nvCxnSpPr>
            <p:spPr>
              <a:xfrm>
                <a:off x="713400" y="213947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6"/>
              <p:cNvCxnSpPr/>
              <p:nvPr/>
            </p:nvCxnSpPr>
            <p:spPr>
              <a:xfrm>
                <a:off x="713400" y="3812979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6"/>
              <p:cNvCxnSpPr/>
              <p:nvPr/>
            </p:nvCxnSpPr>
            <p:spPr>
              <a:xfrm>
                <a:off x="714300" y="2348662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6"/>
              <p:cNvCxnSpPr/>
              <p:nvPr/>
            </p:nvCxnSpPr>
            <p:spPr>
              <a:xfrm>
                <a:off x="714300" y="4022167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16"/>
              <p:cNvCxnSpPr/>
              <p:nvPr/>
            </p:nvCxnSpPr>
            <p:spPr>
              <a:xfrm>
                <a:off x="714300" y="444054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6"/>
              <p:cNvCxnSpPr/>
              <p:nvPr/>
            </p:nvCxnSpPr>
            <p:spPr>
              <a:xfrm>
                <a:off x="713400" y="2557850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6"/>
              <p:cNvCxnSpPr/>
              <p:nvPr/>
            </p:nvCxnSpPr>
            <p:spPr>
              <a:xfrm>
                <a:off x="714300" y="2976226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6"/>
              <p:cNvCxnSpPr/>
              <p:nvPr/>
            </p:nvCxnSpPr>
            <p:spPr>
              <a:xfrm>
                <a:off x="714300" y="3394603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6"/>
              <p:cNvCxnSpPr/>
              <p:nvPr/>
            </p:nvCxnSpPr>
            <p:spPr>
              <a:xfrm>
                <a:off x="714300" y="464973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6"/>
              <p:cNvCxnSpPr/>
              <p:nvPr/>
            </p:nvCxnSpPr>
            <p:spPr>
              <a:xfrm>
                <a:off x="714300" y="2767038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>
                <a:off x="714300" y="3185414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6"/>
              <p:cNvCxnSpPr/>
              <p:nvPr/>
            </p:nvCxnSpPr>
            <p:spPr>
              <a:xfrm>
                <a:off x="714300" y="3603791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6"/>
              <p:cNvCxnSpPr/>
              <p:nvPr/>
            </p:nvCxnSpPr>
            <p:spPr>
              <a:xfrm>
                <a:off x="714300" y="4231355"/>
                <a:ext cx="771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0" name="Google Shape;520;p16"/>
            <p:cNvSpPr/>
            <p:nvPr/>
          </p:nvSpPr>
          <p:spPr>
            <a:xfrm>
              <a:off x="414809" y="521649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62574" y="54229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14809" y="816520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108"/>
                    <a:pt x="906" y="4013"/>
                    <a:pt x="2013" y="4013"/>
                  </a:cubicBezTo>
                  <a:cubicBezTo>
                    <a:pt x="3120" y="4013"/>
                    <a:pt x="4025" y="3108"/>
                    <a:pt x="4025" y="2001"/>
                  </a:cubicBezTo>
                  <a:cubicBezTo>
                    <a:pt x="4025" y="894"/>
                    <a:pt x="3120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62574" y="837168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7"/>
                    <a:pt x="1346" y="2667"/>
                  </a:cubicBezTo>
                  <a:lnTo>
                    <a:pt x="9550" y="2667"/>
                  </a:lnTo>
                  <a:cubicBezTo>
                    <a:pt x="10288" y="2667"/>
                    <a:pt x="10883" y="2072"/>
                    <a:pt x="10883" y="1334"/>
                  </a:cubicBezTo>
                  <a:cubicBezTo>
                    <a:pt x="10883" y="596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14809" y="174868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62574" y="1769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414809" y="2043551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01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01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62574" y="2064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0"/>
                  </a:moveTo>
                  <a:cubicBezTo>
                    <a:pt x="596" y="0"/>
                    <a:pt x="1" y="595"/>
                    <a:pt x="1" y="1334"/>
                  </a:cubicBezTo>
                  <a:cubicBezTo>
                    <a:pt x="1" y="2084"/>
                    <a:pt x="596" y="2679"/>
                    <a:pt x="1346" y="2679"/>
                  </a:cubicBezTo>
                  <a:lnTo>
                    <a:pt x="9550" y="2679"/>
                  </a:lnTo>
                  <a:cubicBezTo>
                    <a:pt x="10288" y="2679"/>
                    <a:pt x="10883" y="2084"/>
                    <a:pt x="10883" y="1334"/>
                  </a:cubicBezTo>
                  <a:cubicBezTo>
                    <a:pt x="10883" y="595"/>
                    <a:pt x="10288" y="0"/>
                    <a:pt x="9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14809" y="2975712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62574" y="299633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414809" y="3270583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893"/>
                    <a:pt x="1" y="2012"/>
                  </a:cubicBezTo>
                  <a:cubicBezTo>
                    <a:pt x="1" y="3120"/>
                    <a:pt x="906" y="4013"/>
                    <a:pt x="2013" y="4013"/>
                  </a:cubicBezTo>
                  <a:cubicBezTo>
                    <a:pt x="3120" y="4013"/>
                    <a:pt x="4025" y="3120"/>
                    <a:pt x="4025" y="2012"/>
                  </a:cubicBezTo>
                  <a:cubicBezTo>
                    <a:pt x="4025" y="893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62574" y="3291200"/>
              <a:ext cx="344152" cy="82966"/>
            </a:xfrm>
            <a:custGeom>
              <a:avLst/>
              <a:gdLst/>
              <a:ahLst/>
              <a:cxnLst/>
              <a:rect l="l" t="t" r="r" b="b"/>
              <a:pathLst>
                <a:path w="10884" h="2680" extrusionOk="0">
                  <a:moveTo>
                    <a:pt x="1346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5"/>
                    <a:pt x="596" y="2680"/>
                    <a:pt x="1346" y="2680"/>
                  </a:cubicBezTo>
                  <a:lnTo>
                    <a:pt x="9550" y="2680"/>
                  </a:lnTo>
                  <a:cubicBezTo>
                    <a:pt x="10288" y="2680"/>
                    <a:pt x="10883" y="2085"/>
                    <a:pt x="10883" y="1346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414809" y="420274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62574" y="422373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14809" y="4497614"/>
              <a:ext cx="127302" cy="124232"/>
            </a:xfrm>
            <a:custGeom>
              <a:avLst/>
              <a:gdLst/>
              <a:ahLst/>
              <a:cxnLst/>
              <a:rect l="l" t="t" r="r" b="b"/>
              <a:pathLst>
                <a:path w="4026" h="4013" extrusionOk="0">
                  <a:moveTo>
                    <a:pt x="2013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19"/>
                    <a:pt x="906" y="4012"/>
                    <a:pt x="2013" y="4012"/>
                  </a:cubicBezTo>
                  <a:cubicBezTo>
                    <a:pt x="3120" y="4012"/>
                    <a:pt x="4025" y="3119"/>
                    <a:pt x="4025" y="2012"/>
                  </a:cubicBezTo>
                  <a:cubicBezTo>
                    <a:pt x="4025" y="905"/>
                    <a:pt x="3120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62574" y="4518603"/>
              <a:ext cx="344152" cy="82595"/>
            </a:xfrm>
            <a:custGeom>
              <a:avLst/>
              <a:gdLst/>
              <a:ahLst/>
              <a:cxnLst/>
              <a:rect l="l" t="t" r="r" b="b"/>
              <a:pathLst>
                <a:path w="10884" h="2668" extrusionOk="0">
                  <a:moveTo>
                    <a:pt x="1346" y="1"/>
                  </a:moveTo>
                  <a:cubicBezTo>
                    <a:pt x="596" y="1"/>
                    <a:pt x="1" y="596"/>
                    <a:pt x="1" y="1334"/>
                  </a:cubicBezTo>
                  <a:cubicBezTo>
                    <a:pt x="1" y="2072"/>
                    <a:pt x="596" y="2668"/>
                    <a:pt x="1346" y="2668"/>
                  </a:cubicBezTo>
                  <a:lnTo>
                    <a:pt x="9550" y="2668"/>
                  </a:lnTo>
                  <a:cubicBezTo>
                    <a:pt x="10288" y="2668"/>
                    <a:pt x="10883" y="2072"/>
                    <a:pt x="10883" y="1334"/>
                  </a:cubicBezTo>
                  <a:cubicBezTo>
                    <a:pt x="10883" y="596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4907428" y="2389942"/>
            <a:ext cx="3123900" cy="9168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1"/>
          </p:nvPr>
        </p:nvSpPr>
        <p:spPr>
          <a:xfrm>
            <a:off x="4907428" y="3459570"/>
            <a:ext cx="3123900" cy="679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6"/>
          <p:cNvSpPr txBox="1">
            <a:spLocks noGrp="1"/>
          </p:cNvSpPr>
          <p:nvPr>
            <p:ph type="title" idx="2" hasCustomPrompt="1"/>
          </p:nvPr>
        </p:nvSpPr>
        <p:spPr>
          <a:xfrm>
            <a:off x="6324328" y="1004730"/>
            <a:ext cx="1707000" cy="10941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72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23590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37"/>
          <p:cNvGrpSpPr/>
          <p:nvPr/>
        </p:nvGrpSpPr>
        <p:grpSpPr>
          <a:xfrm>
            <a:off x="1410750" y="3577772"/>
            <a:ext cx="1498499" cy="810425"/>
            <a:chOff x="2788188" y="3841768"/>
            <a:chExt cx="1855038" cy="1003250"/>
          </a:xfrm>
        </p:grpSpPr>
        <p:sp>
          <p:nvSpPr>
            <p:cNvPr id="1325" name="Google Shape;1325;p3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7"/>
          <p:cNvGrpSpPr/>
          <p:nvPr/>
        </p:nvGrpSpPr>
        <p:grpSpPr>
          <a:xfrm>
            <a:off x="6534247" y="3908931"/>
            <a:ext cx="1433387" cy="775211"/>
            <a:chOff x="2788188" y="3841768"/>
            <a:chExt cx="1855038" cy="1003250"/>
          </a:xfrm>
        </p:grpSpPr>
        <p:sp>
          <p:nvSpPr>
            <p:cNvPr id="1328" name="Google Shape;1328;p3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37"/>
          <p:cNvGrpSpPr/>
          <p:nvPr/>
        </p:nvGrpSpPr>
        <p:grpSpPr>
          <a:xfrm>
            <a:off x="3345304" y="775155"/>
            <a:ext cx="1334885" cy="721939"/>
            <a:chOff x="2788188" y="3841768"/>
            <a:chExt cx="1855038" cy="1003250"/>
          </a:xfrm>
        </p:grpSpPr>
        <p:sp>
          <p:nvSpPr>
            <p:cNvPr id="1331" name="Google Shape;1331;p3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37"/>
          <p:cNvSpPr txBox="1">
            <a:spLocks noGrp="1"/>
          </p:cNvSpPr>
          <p:nvPr>
            <p:ph type="ctrTitle"/>
          </p:nvPr>
        </p:nvSpPr>
        <p:spPr>
          <a:xfrm>
            <a:off x="1352725" y="1301730"/>
            <a:ext cx="6725700" cy="19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Indonesian Text Sentiment Analysis </a:t>
            </a:r>
            <a:r>
              <a:rPr lang="en" sz="3200">
                <a:solidFill>
                  <a:schemeClr val="lt2"/>
                </a:solidFill>
              </a:rPr>
              <a:t>Menggunakan IndoBERT Transformer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334" name="Google Shape;1334;p37"/>
          <p:cNvSpPr txBox="1">
            <a:spLocks noGrp="1"/>
          </p:cNvSpPr>
          <p:nvPr>
            <p:ph type="subTitle" idx="1"/>
          </p:nvPr>
        </p:nvSpPr>
        <p:spPr>
          <a:xfrm>
            <a:off x="2252700" y="3454175"/>
            <a:ext cx="46386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Bintang Fajar Julio – Politeknik Negeri Jakarta</a:t>
            </a:r>
            <a:endParaRPr sz="1400"/>
          </a:p>
        </p:txBody>
      </p:sp>
      <p:grpSp>
        <p:nvGrpSpPr>
          <p:cNvPr id="1335" name="Google Shape;1335;p37"/>
          <p:cNvGrpSpPr/>
          <p:nvPr/>
        </p:nvGrpSpPr>
        <p:grpSpPr>
          <a:xfrm>
            <a:off x="4200245" y="438719"/>
            <a:ext cx="1085364" cy="1085752"/>
            <a:chOff x="759275" y="470713"/>
            <a:chExt cx="1774050" cy="1774975"/>
          </a:xfrm>
        </p:grpSpPr>
        <p:sp>
          <p:nvSpPr>
            <p:cNvPr id="1336" name="Google Shape;1336;p37"/>
            <p:cNvSpPr/>
            <p:nvPr/>
          </p:nvSpPr>
          <p:spPr>
            <a:xfrm>
              <a:off x="759275" y="470713"/>
              <a:ext cx="1774050" cy="1774975"/>
            </a:xfrm>
            <a:custGeom>
              <a:avLst/>
              <a:gdLst/>
              <a:ahLst/>
              <a:cxnLst/>
              <a:rect l="l" t="t" r="r" b="b"/>
              <a:pathLst>
                <a:path w="70962" h="70999" extrusionOk="0">
                  <a:moveTo>
                    <a:pt x="15773" y="0"/>
                  </a:moveTo>
                  <a:cubicBezTo>
                    <a:pt x="15317" y="0"/>
                    <a:pt x="14915" y="88"/>
                    <a:pt x="14598" y="192"/>
                  </a:cubicBezTo>
                  <a:cubicBezTo>
                    <a:pt x="13574" y="537"/>
                    <a:pt x="11967" y="1526"/>
                    <a:pt x="11955" y="4431"/>
                  </a:cubicBezTo>
                  <a:cubicBezTo>
                    <a:pt x="11693" y="4586"/>
                    <a:pt x="11443" y="4776"/>
                    <a:pt x="11240" y="5002"/>
                  </a:cubicBezTo>
                  <a:cubicBezTo>
                    <a:pt x="10407" y="5859"/>
                    <a:pt x="9335" y="7753"/>
                    <a:pt x="11371" y="10789"/>
                  </a:cubicBezTo>
                  <a:cubicBezTo>
                    <a:pt x="11550" y="11074"/>
                    <a:pt x="11764" y="11372"/>
                    <a:pt x="12002" y="11670"/>
                  </a:cubicBezTo>
                  <a:cubicBezTo>
                    <a:pt x="9026" y="14646"/>
                    <a:pt x="6621" y="18147"/>
                    <a:pt x="4894" y="21981"/>
                  </a:cubicBezTo>
                  <a:lnTo>
                    <a:pt x="4847" y="22100"/>
                  </a:lnTo>
                  <a:cubicBezTo>
                    <a:pt x="1" y="32708"/>
                    <a:pt x="834" y="45043"/>
                    <a:pt x="7061" y="54913"/>
                  </a:cubicBezTo>
                  <a:cubicBezTo>
                    <a:pt x="13300" y="64771"/>
                    <a:pt x="24087" y="70820"/>
                    <a:pt x="35743" y="70998"/>
                  </a:cubicBezTo>
                  <a:lnTo>
                    <a:pt x="36279" y="70998"/>
                  </a:lnTo>
                  <a:cubicBezTo>
                    <a:pt x="55091" y="70998"/>
                    <a:pt x="70533" y="55842"/>
                    <a:pt x="70819" y="36970"/>
                  </a:cubicBezTo>
                  <a:cubicBezTo>
                    <a:pt x="70962" y="28124"/>
                    <a:pt x="67700" y="19564"/>
                    <a:pt x="61699" y="13063"/>
                  </a:cubicBezTo>
                  <a:cubicBezTo>
                    <a:pt x="60925" y="12229"/>
                    <a:pt x="60104" y="11420"/>
                    <a:pt x="59234" y="10646"/>
                  </a:cubicBezTo>
                  <a:cubicBezTo>
                    <a:pt x="54104" y="4988"/>
                    <a:pt x="45583" y="1673"/>
                    <a:pt x="36461" y="1673"/>
                  </a:cubicBezTo>
                  <a:cubicBezTo>
                    <a:pt x="35486" y="1673"/>
                    <a:pt x="34503" y="1710"/>
                    <a:pt x="33517" y="1788"/>
                  </a:cubicBezTo>
                  <a:cubicBezTo>
                    <a:pt x="29135" y="2133"/>
                    <a:pt x="24873" y="3312"/>
                    <a:pt x="20944" y="5264"/>
                  </a:cubicBezTo>
                  <a:cubicBezTo>
                    <a:pt x="20610" y="4419"/>
                    <a:pt x="20218" y="3597"/>
                    <a:pt x="19765" y="2812"/>
                  </a:cubicBezTo>
                  <a:cubicBezTo>
                    <a:pt x="18426" y="559"/>
                    <a:pt x="16927" y="0"/>
                    <a:pt x="15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880725" y="603213"/>
              <a:ext cx="1567475" cy="1557725"/>
            </a:xfrm>
            <a:custGeom>
              <a:avLst/>
              <a:gdLst/>
              <a:ahLst/>
              <a:cxnLst/>
              <a:rect l="l" t="t" r="r" b="b"/>
              <a:pathLst>
                <a:path w="62699" h="62309" extrusionOk="0">
                  <a:moveTo>
                    <a:pt x="31406" y="1"/>
                  </a:moveTo>
                  <a:cubicBezTo>
                    <a:pt x="25980" y="1"/>
                    <a:pt x="20511" y="1417"/>
                    <a:pt x="15574" y="4334"/>
                  </a:cubicBezTo>
                  <a:cubicBezTo>
                    <a:pt x="15502" y="4369"/>
                    <a:pt x="15443" y="4405"/>
                    <a:pt x="15371" y="4453"/>
                  </a:cubicBezTo>
                  <a:cubicBezTo>
                    <a:pt x="10752" y="7227"/>
                    <a:pt x="6930" y="11156"/>
                    <a:pt x="4275" y="15847"/>
                  </a:cubicBezTo>
                  <a:cubicBezTo>
                    <a:pt x="1715" y="20383"/>
                    <a:pt x="334" y="25479"/>
                    <a:pt x="274" y="30682"/>
                  </a:cubicBezTo>
                  <a:cubicBezTo>
                    <a:pt x="1" y="47887"/>
                    <a:pt x="13740" y="62043"/>
                    <a:pt x="30945" y="62305"/>
                  </a:cubicBezTo>
                  <a:cubicBezTo>
                    <a:pt x="31106" y="62308"/>
                    <a:pt x="31268" y="62309"/>
                    <a:pt x="31429" y="62309"/>
                  </a:cubicBezTo>
                  <a:cubicBezTo>
                    <a:pt x="48414" y="62309"/>
                    <a:pt x="62308" y="48666"/>
                    <a:pt x="62568" y="31623"/>
                  </a:cubicBezTo>
                  <a:cubicBezTo>
                    <a:pt x="62699" y="23646"/>
                    <a:pt x="59746" y="15930"/>
                    <a:pt x="54341" y="10073"/>
                  </a:cubicBezTo>
                  <a:cubicBezTo>
                    <a:pt x="48270" y="3464"/>
                    <a:pt x="39891" y="1"/>
                    <a:pt x="3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919725" y="1281138"/>
              <a:ext cx="73550" cy="142775"/>
            </a:xfrm>
            <a:custGeom>
              <a:avLst/>
              <a:gdLst/>
              <a:ahLst/>
              <a:cxnLst/>
              <a:rect l="l" t="t" r="r" b="b"/>
              <a:pathLst>
                <a:path w="2942" h="5711" extrusionOk="0">
                  <a:moveTo>
                    <a:pt x="1957" y="0"/>
                  </a:moveTo>
                  <a:cubicBezTo>
                    <a:pt x="1567" y="0"/>
                    <a:pt x="1253" y="298"/>
                    <a:pt x="988" y="672"/>
                  </a:cubicBezTo>
                  <a:cubicBezTo>
                    <a:pt x="846" y="898"/>
                    <a:pt x="715" y="1124"/>
                    <a:pt x="596" y="1363"/>
                  </a:cubicBezTo>
                  <a:cubicBezTo>
                    <a:pt x="131" y="2458"/>
                    <a:pt x="0" y="3458"/>
                    <a:pt x="226" y="4446"/>
                  </a:cubicBezTo>
                  <a:cubicBezTo>
                    <a:pt x="415" y="5262"/>
                    <a:pt x="869" y="5710"/>
                    <a:pt x="1429" y="5710"/>
                  </a:cubicBezTo>
                  <a:cubicBezTo>
                    <a:pt x="1507" y="5710"/>
                    <a:pt x="1586" y="5702"/>
                    <a:pt x="1667" y="5685"/>
                  </a:cubicBezTo>
                  <a:cubicBezTo>
                    <a:pt x="2346" y="5542"/>
                    <a:pt x="2727" y="4923"/>
                    <a:pt x="2715" y="3899"/>
                  </a:cubicBezTo>
                  <a:cubicBezTo>
                    <a:pt x="2679" y="3053"/>
                    <a:pt x="2536" y="2220"/>
                    <a:pt x="2786" y="1351"/>
                  </a:cubicBezTo>
                  <a:cubicBezTo>
                    <a:pt x="2941" y="827"/>
                    <a:pt x="2822" y="315"/>
                    <a:pt x="2334" y="89"/>
                  </a:cubicBezTo>
                  <a:cubicBezTo>
                    <a:pt x="2201" y="28"/>
                    <a:pt x="2075" y="0"/>
                    <a:pt x="1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946800" y="1455788"/>
              <a:ext cx="52425" cy="52300"/>
            </a:xfrm>
            <a:custGeom>
              <a:avLst/>
              <a:gdLst/>
              <a:ahLst/>
              <a:cxnLst/>
              <a:rect l="l" t="t" r="r" b="b"/>
              <a:pathLst>
                <a:path w="2097" h="2092" extrusionOk="0">
                  <a:moveTo>
                    <a:pt x="838" y="0"/>
                  </a:moveTo>
                  <a:cubicBezTo>
                    <a:pt x="539" y="0"/>
                    <a:pt x="313" y="174"/>
                    <a:pt x="179" y="508"/>
                  </a:cubicBezTo>
                  <a:cubicBezTo>
                    <a:pt x="1" y="1068"/>
                    <a:pt x="453" y="1901"/>
                    <a:pt x="1013" y="2056"/>
                  </a:cubicBezTo>
                  <a:cubicBezTo>
                    <a:pt x="1096" y="2080"/>
                    <a:pt x="1176" y="2092"/>
                    <a:pt x="1252" y="2092"/>
                  </a:cubicBezTo>
                  <a:cubicBezTo>
                    <a:pt x="1552" y="2092"/>
                    <a:pt x="1782" y="1903"/>
                    <a:pt x="1906" y="1532"/>
                  </a:cubicBezTo>
                  <a:cubicBezTo>
                    <a:pt x="2096" y="973"/>
                    <a:pt x="1644" y="163"/>
                    <a:pt x="1072" y="32"/>
                  </a:cubicBezTo>
                  <a:cubicBezTo>
                    <a:pt x="990" y="11"/>
                    <a:pt x="912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2249050" y="1593188"/>
              <a:ext cx="99750" cy="132175"/>
            </a:xfrm>
            <a:custGeom>
              <a:avLst/>
              <a:gdLst/>
              <a:ahLst/>
              <a:cxnLst/>
              <a:rect l="l" t="t" r="r" b="b"/>
              <a:pathLst>
                <a:path w="3990" h="5287" extrusionOk="0">
                  <a:moveTo>
                    <a:pt x="2775" y="0"/>
                  </a:moveTo>
                  <a:cubicBezTo>
                    <a:pt x="2173" y="0"/>
                    <a:pt x="1662" y="444"/>
                    <a:pt x="1358" y="1323"/>
                  </a:cubicBezTo>
                  <a:cubicBezTo>
                    <a:pt x="1096" y="2132"/>
                    <a:pt x="941" y="2966"/>
                    <a:pt x="393" y="3680"/>
                  </a:cubicBezTo>
                  <a:cubicBezTo>
                    <a:pt x="72" y="4121"/>
                    <a:pt x="1" y="4633"/>
                    <a:pt x="382" y="5025"/>
                  </a:cubicBezTo>
                  <a:cubicBezTo>
                    <a:pt x="567" y="5211"/>
                    <a:pt x="769" y="5286"/>
                    <a:pt x="977" y="5286"/>
                  </a:cubicBezTo>
                  <a:cubicBezTo>
                    <a:pt x="1264" y="5286"/>
                    <a:pt x="1563" y="5142"/>
                    <a:pt x="1846" y="4942"/>
                  </a:cubicBezTo>
                  <a:cubicBezTo>
                    <a:pt x="2060" y="4787"/>
                    <a:pt x="2263" y="4621"/>
                    <a:pt x="2453" y="4442"/>
                  </a:cubicBezTo>
                  <a:cubicBezTo>
                    <a:pt x="3275" y="3573"/>
                    <a:pt x="3739" y="2692"/>
                    <a:pt x="3870" y="1680"/>
                  </a:cubicBezTo>
                  <a:cubicBezTo>
                    <a:pt x="3989" y="727"/>
                    <a:pt x="3632" y="120"/>
                    <a:pt x="2953" y="13"/>
                  </a:cubicBezTo>
                  <a:cubicBezTo>
                    <a:pt x="2893" y="4"/>
                    <a:pt x="2833" y="0"/>
                    <a:pt x="2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2307400" y="1507163"/>
              <a:ext cx="50025" cy="54775"/>
            </a:xfrm>
            <a:custGeom>
              <a:avLst/>
              <a:gdLst/>
              <a:ahLst/>
              <a:cxnLst/>
              <a:rect l="l" t="t" r="r" b="b"/>
              <a:pathLst>
                <a:path w="2001" h="2191" extrusionOk="0">
                  <a:moveTo>
                    <a:pt x="963" y="1"/>
                  </a:moveTo>
                  <a:cubicBezTo>
                    <a:pt x="757" y="1"/>
                    <a:pt x="557" y="110"/>
                    <a:pt x="381" y="334"/>
                  </a:cubicBezTo>
                  <a:cubicBezTo>
                    <a:pt x="0" y="799"/>
                    <a:pt x="143" y="1704"/>
                    <a:pt x="631" y="2037"/>
                  </a:cubicBezTo>
                  <a:cubicBezTo>
                    <a:pt x="784" y="2139"/>
                    <a:pt x="934" y="2190"/>
                    <a:pt x="1079" y="2190"/>
                  </a:cubicBezTo>
                  <a:cubicBezTo>
                    <a:pt x="1274" y="2190"/>
                    <a:pt x="1461" y="2097"/>
                    <a:pt x="1631" y="1906"/>
                  </a:cubicBezTo>
                  <a:cubicBezTo>
                    <a:pt x="2000" y="1430"/>
                    <a:pt x="1858" y="501"/>
                    <a:pt x="1393" y="156"/>
                  </a:cubicBezTo>
                  <a:cubicBezTo>
                    <a:pt x="1252" y="53"/>
                    <a:pt x="1106" y="1"/>
                    <a:pt x="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649575" y="1317163"/>
              <a:ext cx="150925" cy="255225"/>
            </a:xfrm>
            <a:custGeom>
              <a:avLst/>
              <a:gdLst/>
              <a:ahLst/>
              <a:cxnLst/>
              <a:rect l="l" t="t" r="r" b="b"/>
              <a:pathLst>
                <a:path w="6037" h="10209" extrusionOk="0">
                  <a:moveTo>
                    <a:pt x="2921" y="1"/>
                  </a:moveTo>
                  <a:cubicBezTo>
                    <a:pt x="2174" y="1"/>
                    <a:pt x="1497" y="305"/>
                    <a:pt x="905" y="922"/>
                  </a:cubicBezTo>
                  <a:cubicBezTo>
                    <a:pt x="167" y="1684"/>
                    <a:pt x="0" y="2624"/>
                    <a:pt x="84" y="3613"/>
                  </a:cubicBezTo>
                  <a:cubicBezTo>
                    <a:pt x="119" y="4029"/>
                    <a:pt x="131" y="4434"/>
                    <a:pt x="143" y="4851"/>
                  </a:cubicBezTo>
                  <a:cubicBezTo>
                    <a:pt x="143" y="4851"/>
                    <a:pt x="5065" y="10209"/>
                    <a:pt x="5155" y="10209"/>
                  </a:cubicBezTo>
                  <a:cubicBezTo>
                    <a:pt x="5155" y="10209"/>
                    <a:pt x="5156" y="10209"/>
                    <a:pt x="5156" y="10209"/>
                  </a:cubicBezTo>
                  <a:cubicBezTo>
                    <a:pt x="5668" y="9709"/>
                    <a:pt x="5942" y="9030"/>
                    <a:pt x="6001" y="8244"/>
                  </a:cubicBezTo>
                  <a:cubicBezTo>
                    <a:pt x="6037" y="7804"/>
                    <a:pt x="6013" y="7351"/>
                    <a:pt x="6013" y="6970"/>
                  </a:cubicBezTo>
                  <a:cubicBezTo>
                    <a:pt x="5977" y="5553"/>
                    <a:pt x="5942" y="4208"/>
                    <a:pt x="5906" y="2851"/>
                  </a:cubicBezTo>
                  <a:cubicBezTo>
                    <a:pt x="5906" y="2791"/>
                    <a:pt x="5906" y="2731"/>
                    <a:pt x="5894" y="2672"/>
                  </a:cubicBezTo>
                  <a:cubicBezTo>
                    <a:pt x="5739" y="1458"/>
                    <a:pt x="5120" y="565"/>
                    <a:pt x="3965" y="184"/>
                  </a:cubicBezTo>
                  <a:cubicBezTo>
                    <a:pt x="3604" y="62"/>
                    <a:pt x="32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653150" y="1438413"/>
              <a:ext cx="125325" cy="154925"/>
            </a:xfrm>
            <a:custGeom>
              <a:avLst/>
              <a:gdLst/>
              <a:ahLst/>
              <a:cxnLst/>
              <a:rect l="l" t="t" r="r" b="b"/>
              <a:pathLst>
                <a:path w="5013" h="6197" extrusionOk="0">
                  <a:moveTo>
                    <a:pt x="0" y="1"/>
                  </a:moveTo>
                  <a:cubicBezTo>
                    <a:pt x="0" y="191"/>
                    <a:pt x="0" y="394"/>
                    <a:pt x="12" y="584"/>
                  </a:cubicBezTo>
                  <a:cubicBezTo>
                    <a:pt x="12" y="1418"/>
                    <a:pt x="12" y="2239"/>
                    <a:pt x="36" y="3073"/>
                  </a:cubicBezTo>
                  <a:cubicBezTo>
                    <a:pt x="72" y="4061"/>
                    <a:pt x="357" y="4942"/>
                    <a:pt x="1179" y="5573"/>
                  </a:cubicBezTo>
                  <a:cubicBezTo>
                    <a:pt x="1737" y="5988"/>
                    <a:pt x="2324" y="6196"/>
                    <a:pt x="2929" y="6196"/>
                  </a:cubicBezTo>
                  <a:cubicBezTo>
                    <a:pt x="3331" y="6196"/>
                    <a:pt x="3742" y="6104"/>
                    <a:pt x="4156" y="5918"/>
                  </a:cubicBezTo>
                  <a:cubicBezTo>
                    <a:pt x="4477" y="5787"/>
                    <a:pt x="4763" y="5597"/>
                    <a:pt x="5013" y="5359"/>
                  </a:cubicBezTo>
                  <a:cubicBezTo>
                    <a:pt x="4989" y="4775"/>
                    <a:pt x="4894" y="4204"/>
                    <a:pt x="4751" y="3632"/>
                  </a:cubicBezTo>
                  <a:cubicBezTo>
                    <a:pt x="4453" y="2477"/>
                    <a:pt x="3858" y="1549"/>
                    <a:pt x="2822" y="882"/>
                  </a:cubicBezTo>
                  <a:cubicBezTo>
                    <a:pt x="1953" y="310"/>
                    <a:pt x="988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456100" y="1928813"/>
              <a:ext cx="512875" cy="127275"/>
            </a:xfrm>
            <a:custGeom>
              <a:avLst/>
              <a:gdLst/>
              <a:ahLst/>
              <a:cxnLst/>
              <a:rect l="l" t="t" r="r" b="b"/>
              <a:pathLst>
                <a:path w="20515" h="5091" extrusionOk="0">
                  <a:moveTo>
                    <a:pt x="1002" y="1"/>
                  </a:moveTo>
                  <a:cubicBezTo>
                    <a:pt x="720" y="1"/>
                    <a:pt x="444" y="140"/>
                    <a:pt x="274" y="399"/>
                  </a:cubicBezTo>
                  <a:cubicBezTo>
                    <a:pt x="0" y="768"/>
                    <a:pt x="60" y="1292"/>
                    <a:pt x="405" y="1602"/>
                  </a:cubicBezTo>
                  <a:cubicBezTo>
                    <a:pt x="536" y="1733"/>
                    <a:pt x="679" y="1840"/>
                    <a:pt x="834" y="1947"/>
                  </a:cubicBezTo>
                  <a:cubicBezTo>
                    <a:pt x="3727" y="4042"/>
                    <a:pt x="6977" y="5019"/>
                    <a:pt x="10335" y="5090"/>
                  </a:cubicBezTo>
                  <a:cubicBezTo>
                    <a:pt x="13538" y="5054"/>
                    <a:pt x="16359" y="4316"/>
                    <a:pt x="18955" y="2768"/>
                  </a:cubicBezTo>
                  <a:cubicBezTo>
                    <a:pt x="19384" y="2495"/>
                    <a:pt x="19824" y="2245"/>
                    <a:pt x="20169" y="1876"/>
                  </a:cubicBezTo>
                  <a:cubicBezTo>
                    <a:pt x="20491" y="1554"/>
                    <a:pt x="20515" y="1054"/>
                    <a:pt x="20229" y="709"/>
                  </a:cubicBezTo>
                  <a:cubicBezTo>
                    <a:pt x="20056" y="472"/>
                    <a:pt x="19788" y="345"/>
                    <a:pt x="19513" y="345"/>
                  </a:cubicBezTo>
                  <a:cubicBezTo>
                    <a:pt x="19373" y="345"/>
                    <a:pt x="19231" y="378"/>
                    <a:pt x="19098" y="447"/>
                  </a:cubicBezTo>
                  <a:cubicBezTo>
                    <a:pt x="18919" y="542"/>
                    <a:pt x="18741" y="649"/>
                    <a:pt x="18586" y="768"/>
                  </a:cubicBezTo>
                  <a:cubicBezTo>
                    <a:pt x="17967" y="1185"/>
                    <a:pt x="17312" y="1566"/>
                    <a:pt x="16633" y="1876"/>
                  </a:cubicBezTo>
                  <a:cubicBezTo>
                    <a:pt x="14722" y="2749"/>
                    <a:pt x="12653" y="3195"/>
                    <a:pt x="10560" y="3195"/>
                  </a:cubicBezTo>
                  <a:cubicBezTo>
                    <a:pt x="10085" y="3195"/>
                    <a:pt x="9608" y="3172"/>
                    <a:pt x="9132" y="3126"/>
                  </a:cubicBezTo>
                  <a:cubicBezTo>
                    <a:pt x="7037" y="2947"/>
                    <a:pt x="5001" y="2304"/>
                    <a:pt x="3179" y="1244"/>
                  </a:cubicBezTo>
                  <a:cubicBezTo>
                    <a:pt x="2608" y="899"/>
                    <a:pt x="2072" y="506"/>
                    <a:pt x="1500" y="161"/>
                  </a:cubicBezTo>
                  <a:cubicBezTo>
                    <a:pt x="1347" y="53"/>
                    <a:pt x="1173" y="1"/>
                    <a:pt x="1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638850" y="1624413"/>
              <a:ext cx="181000" cy="79550"/>
            </a:xfrm>
            <a:custGeom>
              <a:avLst/>
              <a:gdLst/>
              <a:ahLst/>
              <a:cxnLst/>
              <a:rect l="l" t="t" r="r" b="b"/>
              <a:pathLst>
                <a:path w="7240" h="3182" extrusionOk="0">
                  <a:moveTo>
                    <a:pt x="6229" y="0"/>
                  </a:moveTo>
                  <a:cubicBezTo>
                    <a:pt x="6018" y="0"/>
                    <a:pt x="5806" y="72"/>
                    <a:pt x="5632" y="216"/>
                  </a:cubicBezTo>
                  <a:cubicBezTo>
                    <a:pt x="5513" y="324"/>
                    <a:pt x="5394" y="443"/>
                    <a:pt x="5275" y="550"/>
                  </a:cubicBezTo>
                  <a:cubicBezTo>
                    <a:pt x="4741" y="1043"/>
                    <a:pt x="4139" y="1304"/>
                    <a:pt x="3545" y="1304"/>
                  </a:cubicBezTo>
                  <a:cubicBezTo>
                    <a:pt x="2948" y="1304"/>
                    <a:pt x="2360" y="1040"/>
                    <a:pt x="1858" y="478"/>
                  </a:cubicBezTo>
                  <a:cubicBezTo>
                    <a:pt x="1834" y="443"/>
                    <a:pt x="1799" y="419"/>
                    <a:pt x="1775" y="395"/>
                  </a:cubicBezTo>
                  <a:cubicBezTo>
                    <a:pt x="1506" y="140"/>
                    <a:pt x="1242" y="14"/>
                    <a:pt x="990" y="14"/>
                  </a:cubicBezTo>
                  <a:cubicBezTo>
                    <a:pt x="794" y="14"/>
                    <a:pt x="606" y="90"/>
                    <a:pt x="429" y="240"/>
                  </a:cubicBezTo>
                  <a:cubicBezTo>
                    <a:pt x="13" y="597"/>
                    <a:pt x="1" y="1121"/>
                    <a:pt x="394" y="1645"/>
                  </a:cubicBezTo>
                  <a:cubicBezTo>
                    <a:pt x="429" y="1693"/>
                    <a:pt x="477" y="1740"/>
                    <a:pt x="513" y="1788"/>
                  </a:cubicBezTo>
                  <a:cubicBezTo>
                    <a:pt x="1251" y="2622"/>
                    <a:pt x="2299" y="3122"/>
                    <a:pt x="3406" y="3181"/>
                  </a:cubicBezTo>
                  <a:cubicBezTo>
                    <a:pt x="4311" y="3181"/>
                    <a:pt x="5192" y="2919"/>
                    <a:pt x="5942" y="2407"/>
                  </a:cubicBezTo>
                  <a:cubicBezTo>
                    <a:pt x="6347" y="2121"/>
                    <a:pt x="6728" y="1836"/>
                    <a:pt x="6978" y="1395"/>
                  </a:cubicBezTo>
                  <a:cubicBezTo>
                    <a:pt x="7240" y="967"/>
                    <a:pt x="7180" y="550"/>
                    <a:pt x="6847" y="240"/>
                  </a:cubicBezTo>
                  <a:cubicBezTo>
                    <a:pt x="6675" y="81"/>
                    <a:pt x="6453" y="0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655825" y="1232738"/>
              <a:ext cx="135750" cy="59300"/>
            </a:xfrm>
            <a:custGeom>
              <a:avLst/>
              <a:gdLst/>
              <a:ahLst/>
              <a:cxnLst/>
              <a:rect l="l" t="t" r="r" b="b"/>
              <a:pathLst>
                <a:path w="5430" h="2372" extrusionOk="0">
                  <a:moveTo>
                    <a:pt x="3015" y="0"/>
                  </a:moveTo>
                  <a:cubicBezTo>
                    <a:pt x="1974" y="0"/>
                    <a:pt x="1222" y="226"/>
                    <a:pt x="560" y="667"/>
                  </a:cubicBezTo>
                  <a:cubicBezTo>
                    <a:pt x="143" y="917"/>
                    <a:pt x="0" y="1453"/>
                    <a:pt x="227" y="1894"/>
                  </a:cubicBezTo>
                  <a:cubicBezTo>
                    <a:pt x="389" y="2200"/>
                    <a:pt x="672" y="2367"/>
                    <a:pt x="1004" y="2367"/>
                  </a:cubicBezTo>
                  <a:cubicBezTo>
                    <a:pt x="1136" y="2367"/>
                    <a:pt x="1275" y="2341"/>
                    <a:pt x="1417" y="2287"/>
                  </a:cubicBezTo>
                  <a:cubicBezTo>
                    <a:pt x="1536" y="2239"/>
                    <a:pt x="1643" y="2191"/>
                    <a:pt x="1739" y="2132"/>
                  </a:cubicBezTo>
                  <a:cubicBezTo>
                    <a:pt x="2078" y="1944"/>
                    <a:pt x="2431" y="1891"/>
                    <a:pt x="2792" y="1891"/>
                  </a:cubicBezTo>
                  <a:cubicBezTo>
                    <a:pt x="2912" y="1891"/>
                    <a:pt x="3033" y="1897"/>
                    <a:pt x="3156" y="1906"/>
                  </a:cubicBezTo>
                  <a:cubicBezTo>
                    <a:pt x="3465" y="1941"/>
                    <a:pt x="3703" y="2132"/>
                    <a:pt x="3977" y="2263"/>
                  </a:cubicBezTo>
                  <a:cubicBezTo>
                    <a:pt x="4135" y="2337"/>
                    <a:pt x="4295" y="2372"/>
                    <a:pt x="4448" y="2372"/>
                  </a:cubicBezTo>
                  <a:cubicBezTo>
                    <a:pt x="4838" y="2372"/>
                    <a:pt x="5179" y="2144"/>
                    <a:pt x="5299" y="1751"/>
                  </a:cubicBezTo>
                  <a:cubicBezTo>
                    <a:pt x="5430" y="1346"/>
                    <a:pt x="5275" y="941"/>
                    <a:pt x="4870" y="644"/>
                  </a:cubicBezTo>
                  <a:cubicBezTo>
                    <a:pt x="4358" y="263"/>
                    <a:pt x="3739" y="48"/>
                    <a:pt x="3096" y="1"/>
                  </a:cubicBezTo>
                  <a:cubicBezTo>
                    <a:pt x="3069" y="0"/>
                    <a:pt x="3042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913600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84" y="3386"/>
                    <a:pt x="1107" y="3791"/>
                    <a:pt x="1798" y="4006"/>
                  </a:cubicBezTo>
                  <a:cubicBezTo>
                    <a:pt x="2284" y="4149"/>
                    <a:pt x="2791" y="4221"/>
                    <a:pt x="3309" y="4221"/>
                  </a:cubicBezTo>
                  <a:cubicBezTo>
                    <a:pt x="3349" y="4221"/>
                    <a:pt x="3389" y="4221"/>
                    <a:pt x="3429" y="4220"/>
                  </a:cubicBezTo>
                  <a:cubicBezTo>
                    <a:pt x="4310" y="4208"/>
                    <a:pt x="5191" y="4053"/>
                    <a:pt x="6037" y="3767"/>
                  </a:cubicBezTo>
                  <a:cubicBezTo>
                    <a:pt x="6453" y="3625"/>
                    <a:pt x="6834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2068975" y="1057013"/>
              <a:ext cx="198525" cy="163475"/>
            </a:xfrm>
            <a:custGeom>
              <a:avLst/>
              <a:gdLst/>
              <a:ahLst/>
              <a:cxnLst/>
              <a:rect l="l" t="t" r="r" b="b"/>
              <a:pathLst>
                <a:path w="7941" h="6539" extrusionOk="0">
                  <a:moveTo>
                    <a:pt x="1016" y="0"/>
                  </a:moveTo>
                  <a:cubicBezTo>
                    <a:pt x="567" y="0"/>
                    <a:pt x="286" y="179"/>
                    <a:pt x="155" y="517"/>
                  </a:cubicBezTo>
                  <a:cubicBezTo>
                    <a:pt x="0" y="934"/>
                    <a:pt x="131" y="1350"/>
                    <a:pt x="524" y="1648"/>
                  </a:cubicBezTo>
                  <a:cubicBezTo>
                    <a:pt x="834" y="1898"/>
                    <a:pt x="1155" y="2136"/>
                    <a:pt x="1477" y="2374"/>
                  </a:cubicBezTo>
                  <a:lnTo>
                    <a:pt x="1477" y="2398"/>
                  </a:lnTo>
                  <a:cubicBezTo>
                    <a:pt x="1822" y="2648"/>
                    <a:pt x="2179" y="2898"/>
                    <a:pt x="2501" y="3172"/>
                  </a:cubicBezTo>
                  <a:cubicBezTo>
                    <a:pt x="3715" y="4184"/>
                    <a:pt x="4953" y="5172"/>
                    <a:pt x="6192" y="6149"/>
                  </a:cubicBezTo>
                  <a:cubicBezTo>
                    <a:pt x="6334" y="6268"/>
                    <a:pt x="6489" y="6363"/>
                    <a:pt x="6656" y="6446"/>
                  </a:cubicBezTo>
                  <a:cubicBezTo>
                    <a:pt x="6803" y="6509"/>
                    <a:pt x="6945" y="6539"/>
                    <a:pt x="7079" y="6539"/>
                  </a:cubicBezTo>
                  <a:cubicBezTo>
                    <a:pt x="7574" y="6539"/>
                    <a:pt x="7941" y="6135"/>
                    <a:pt x="7894" y="5553"/>
                  </a:cubicBezTo>
                  <a:cubicBezTo>
                    <a:pt x="7858" y="5196"/>
                    <a:pt x="7727" y="4863"/>
                    <a:pt x="7537" y="4565"/>
                  </a:cubicBezTo>
                  <a:cubicBezTo>
                    <a:pt x="6537" y="2910"/>
                    <a:pt x="5096" y="1577"/>
                    <a:pt x="3370" y="695"/>
                  </a:cubicBezTo>
                  <a:cubicBezTo>
                    <a:pt x="2691" y="303"/>
                    <a:pt x="1929" y="76"/>
                    <a:pt x="1143" y="5"/>
                  </a:cubicBezTo>
                  <a:cubicBezTo>
                    <a:pt x="1099" y="2"/>
                    <a:pt x="1057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54650" y="1150288"/>
              <a:ext cx="341150" cy="341150"/>
            </a:xfrm>
            <a:custGeom>
              <a:avLst/>
              <a:gdLst/>
              <a:ahLst/>
              <a:cxnLst/>
              <a:rect l="l" t="t" r="r" b="b"/>
              <a:pathLst>
                <a:path w="13646" h="13646" extrusionOk="0">
                  <a:moveTo>
                    <a:pt x="6823" y="1"/>
                  </a:moveTo>
                  <a:cubicBezTo>
                    <a:pt x="3049" y="1"/>
                    <a:pt x="1" y="3049"/>
                    <a:pt x="1" y="6823"/>
                  </a:cubicBezTo>
                  <a:cubicBezTo>
                    <a:pt x="1" y="10585"/>
                    <a:pt x="3049" y="13645"/>
                    <a:pt x="6823" y="13645"/>
                  </a:cubicBezTo>
                  <a:cubicBezTo>
                    <a:pt x="10585" y="13645"/>
                    <a:pt x="13645" y="10585"/>
                    <a:pt x="13645" y="6823"/>
                  </a:cubicBezTo>
                  <a:cubicBezTo>
                    <a:pt x="13645" y="3049"/>
                    <a:pt x="10585" y="1"/>
                    <a:pt x="6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873100" y="1169038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65675" y="1206013"/>
              <a:ext cx="136050" cy="120800"/>
            </a:xfrm>
            <a:custGeom>
              <a:avLst/>
              <a:gdLst/>
              <a:ahLst/>
              <a:cxnLst/>
              <a:rect l="l" t="t" r="r" b="b"/>
              <a:pathLst>
                <a:path w="5442" h="4832" extrusionOk="0">
                  <a:moveTo>
                    <a:pt x="2722" y="0"/>
                  </a:moveTo>
                  <a:cubicBezTo>
                    <a:pt x="2020" y="0"/>
                    <a:pt x="1324" y="305"/>
                    <a:pt x="846" y="891"/>
                  </a:cubicBezTo>
                  <a:cubicBezTo>
                    <a:pt x="0" y="1927"/>
                    <a:pt x="155" y="3451"/>
                    <a:pt x="1191" y="4296"/>
                  </a:cubicBezTo>
                  <a:cubicBezTo>
                    <a:pt x="1638" y="4656"/>
                    <a:pt x="2176" y="4832"/>
                    <a:pt x="2712" y="4832"/>
                  </a:cubicBezTo>
                  <a:cubicBezTo>
                    <a:pt x="3416" y="4832"/>
                    <a:pt x="4116" y="4528"/>
                    <a:pt x="4596" y="3939"/>
                  </a:cubicBezTo>
                  <a:cubicBezTo>
                    <a:pt x="5441" y="2903"/>
                    <a:pt x="5287" y="1391"/>
                    <a:pt x="4251" y="546"/>
                  </a:cubicBezTo>
                  <a:cubicBezTo>
                    <a:pt x="3801" y="179"/>
                    <a:pt x="3260" y="0"/>
                    <a:pt x="2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20502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32"/>
                    <a:pt x="1072" y="2132"/>
                  </a:cubicBezTo>
                  <a:cubicBezTo>
                    <a:pt x="1655" y="2132"/>
                    <a:pt x="2131" y="1655"/>
                    <a:pt x="2131" y="1072"/>
                  </a:cubicBezTo>
                  <a:cubicBezTo>
                    <a:pt x="2131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332575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96" y="3386"/>
                    <a:pt x="1119" y="3791"/>
                    <a:pt x="1810" y="4006"/>
                  </a:cubicBezTo>
                  <a:cubicBezTo>
                    <a:pt x="2296" y="4149"/>
                    <a:pt x="2803" y="4221"/>
                    <a:pt x="3312" y="4221"/>
                  </a:cubicBezTo>
                  <a:cubicBezTo>
                    <a:pt x="3351" y="4221"/>
                    <a:pt x="3390" y="4221"/>
                    <a:pt x="3429" y="4220"/>
                  </a:cubicBezTo>
                  <a:cubicBezTo>
                    <a:pt x="4322" y="4208"/>
                    <a:pt x="5191" y="4053"/>
                    <a:pt x="6037" y="3767"/>
                  </a:cubicBezTo>
                  <a:cubicBezTo>
                    <a:pt x="6453" y="3625"/>
                    <a:pt x="6846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202200" y="1055188"/>
              <a:ext cx="202725" cy="164450"/>
            </a:xfrm>
            <a:custGeom>
              <a:avLst/>
              <a:gdLst/>
              <a:ahLst/>
              <a:cxnLst/>
              <a:rect l="l" t="t" r="r" b="b"/>
              <a:pathLst>
                <a:path w="8109" h="6578" extrusionOk="0">
                  <a:moveTo>
                    <a:pt x="6791" y="0"/>
                  </a:moveTo>
                  <a:cubicBezTo>
                    <a:pt x="6532" y="0"/>
                    <a:pt x="6272" y="49"/>
                    <a:pt x="6025" y="137"/>
                  </a:cubicBezTo>
                  <a:cubicBezTo>
                    <a:pt x="4191" y="745"/>
                    <a:pt x="2572" y="1852"/>
                    <a:pt x="1322" y="3328"/>
                  </a:cubicBezTo>
                  <a:cubicBezTo>
                    <a:pt x="798" y="3912"/>
                    <a:pt x="393" y="4590"/>
                    <a:pt x="155" y="5340"/>
                  </a:cubicBezTo>
                  <a:cubicBezTo>
                    <a:pt x="0" y="5841"/>
                    <a:pt x="107" y="6198"/>
                    <a:pt x="429" y="6412"/>
                  </a:cubicBezTo>
                  <a:cubicBezTo>
                    <a:pt x="597" y="6522"/>
                    <a:pt x="775" y="6577"/>
                    <a:pt x="953" y="6577"/>
                  </a:cubicBezTo>
                  <a:cubicBezTo>
                    <a:pt x="1179" y="6577"/>
                    <a:pt x="1407" y="6490"/>
                    <a:pt x="1620" y="6317"/>
                  </a:cubicBezTo>
                  <a:cubicBezTo>
                    <a:pt x="1929" y="6055"/>
                    <a:pt x="2239" y="5805"/>
                    <a:pt x="2536" y="5543"/>
                  </a:cubicBezTo>
                  <a:lnTo>
                    <a:pt x="2560" y="5567"/>
                  </a:lnTo>
                  <a:cubicBezTo>
                    <a:pt x="2882" y="5281"/>
                    <a:pt x="3203" y="4995"/>
                    <a:pt x="3548" y="4733"/>
                  </a:cubicBezTo>
                  <a:cubicBezTo>
                    <a:pt x="4798" y="3769"/>
                    <a:pt x="6037" y="2793"/>
                    <a:pt x="7263" y="1804"/>
                  </a:cubicBezTo>
                  <a:cubicBezTo>
                    <a:pt x="7406" y="1685"/>
                    <a:pt x="7549" y="1566"/>
                    <a:pt x="7656" y="1411"/>
                  </a:cubicBezTo>
                  <a:cubicBezTo>
                    <a:pt x="8108" y="816"/>
                    <a:pt x="7811" y="114"/>
                    <a:pt x="7061" y="18"/>
                  </a:cubicBezTo>
                  <a:cubicBezTo>
                    <a:pt x="6971" y="6"/>
                    <a:pt x="6881" y="0"/>
                    <a:pt x="6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1269475" y="1150288"/>
              <a:ext cx="341125" cy="341150"/>
            </a:xfrm>
            <a:custGeom>
              <a:avLst/>
              <a:gdLst/>
              <a:ahLst/>
              <a:cxnLst/>
              <a:rect l="l" t="t" r="r" b="b"/>
              <a:pathLst>
                <a:path w="13645" h="13646" extrusionOk="0">
                  <a:moveTo>
                    <a:pt x="6822" y="1"/>
                  </a:moveTo>
                  <a:cubicBezTo>
                    <a:pt x="3060" y="1"/>
                    <a:pt x="0" y="3049"/>
                    <a:pt x="0" y="6823"/>
                  </a:cubicBezTo>
                  <a:cubicBezTo>
                    <a:pt x="0" y="10585"/>
                    <a:pt x="3060" y="13645"/>
                    <a:pt x="6822" y="13645"/>
                  </a:cubicBezTo>
                  <a:cubicBezTo>
                    <a:pt x="10597" y="13645"/>
                    <a:pt x="13645" y="10585"/>
                    <a:pt x="13645" y="6823"/>
                  </a:cubicBezTo>
                  <a:cubicBezTo>
                    <a:pt x="13645" y="3049"/>
                    <a:pt x="10597" y="1"/>
                    <a:pt x="6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1288225" y="1169038"/>
              <a:ext cx="283375" cy="283400"/>
            </a:xfrm>
            <a:custGeom>
              <a:avLst/>
              <a:gdLst/>
              <a:ahLst/>
              <a:cxnLst/>
              <a:rect l="l" t="t" r="r" b="b"/>
              <a:pathLst>
                <a:path w="11335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282275" y="1206063"/>
              <a:ext cx="133075" cy="120950"/>
            </a:xfrm>
            <a:custGeom>
              <a:avLst/>
              <a:gdLst/>
              <a:ahLst/>
              <a:cxnLst/>
              <a:rect l="l" t="t" r="r" b="b"/>
              <a:pathLst>
                <a:path w="5323" h="4838" extrusionOk="0">
                  <a:moveTo>
                    <a:pt x="2651" y="1"/>
                  </a:moveTo>
                  <a:cubicBezTo>
                    <a:pt x="1560" y="1"/>
                    <a:pt x="574" y="745"/>
                    <a:pt x="310" y="1853"/>
                  </a:cubicBezTo>
                  <a:cubicBezTo>
                    <a:pt x="0" y="3151"/>
                    <a:pt x="798" y="4461"/>
                    <a:pt x="2096" y="4770"/>
                  </a:cubicBezTo>
                  <a:cubicBezTo>
                    <a:pt x="2284" y="4815"/>
                    <a:pt x="2474" y="4837"/>
                    <a:pt x="2660" y="4837"/>
                  </a:cubicBezTo>
                  <a:cubicBezTo>
                    <a:pt x="3753" y="4837"/>
                    <a:pt x="4748" y="4093"/>
                    <a:pt x="5013" y="2984"/>
                  </a:cubicBezTo>
                  <a:cubicBezTo>
                    <a:pt x="5322" y="1675"/>
                    <a:pt x="4513" y="377"/>
                    <a:pt x="3215" y="67"/>
                  </a:cubicBezTo>
                  <a:cubicBezTo>
                    <a:pt x="3026" y="22"/>
                    <a:pt x="2837" y="1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14653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55"/>
                    <a:pt x="477" y="2132"/>
                    <a:pt x="1072" y="2132"/>
                  </a:cubicBezTo>
                  <a:cubicBezTo>
                    <a:pt x="1655" y="2132"/>
                    <a:pt x="2132" y="1655"/>
                    <a:pt x="2132" y="1072"/>
                  </a:cubicBezTo>
                  <a:cubicBezTo>
                    <a:pt x="2132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959000" y="555838"/>
              <a:ext cx="1220725" cy="499225"/>
            </a:xfrm>
            <a:custGeom>
              <a:avLst/>
              <a:gdLst/>
              <a:ahLst/>
              <a:cxnLst/>
              <a:rect l="l" t="t" r="r" b="b"/>
              <a:pathLst>
                <a:path w="48829" h="19969" extrusionOk="0">
                  <a:moveTo>
                    <a:pt x="7750" y="1"/>
                  </a:moveTo>
                  <a:cubicBezTo>
                    <a:pt x="7722" y="1"/>
                    <a:pt x="7694" y="5"/>
                    <a:pt x="7668" y="14"/>
                  </a:cubicBezTo>
                  <a:cubicBezTo>
                    <a:pt x="7097" y="204"/>
                    <a:pt x="7323" y="2431"/>
                    <a:pt x="8169" y="5014"/>
                  </a:cubicBezTo>
                  <a:cubicBezTo>
                    <a:pt x="7208" y="4292"/>
                    <a:pt x="6385" y="3858"/>
                    <a:pt x="5946" y="3858"/>
                  </a:cubicBezTo>
                  <a:cubicBezTo>
                    <a:pt x="5836" y="3858"/>
                    <a:pt x="5750" y="3885"/>
                    <a:pt x="5692" y="3943"/>
                  </a:cubicBezTo>
                  <a:cubicBezTo>
                    <a:pt x="5275" y="4383"/>
                    <a:pt x="6537" y="6264"/>
                    <a:pt x="8502" y="8146"/>
                  </a:cubicBezTo>
                  <a:cubicBezTo>
                    <a:pt x="8621" y="8277"/>
                    <a:pt x="8728" y="8372"/>
                    <a:pt x="8859" y="8479"/>
                  </a:cubicBezTo>
                  <a:cubicBezTo>
                    <a:pt x="5037" y="11551"/>
                    <a:pt x="2001" y="15492"/>
                    <a:pt x="1" y="19969"/>
                  </a:cubicBezTo>
                  <a:cubicBezTo>
                    <a:pt x="370" y="19969"/>
                    <a:pt x="751" y="19957"/>
                    <a:pt x="1120" y="19921"/>
                  </a:cubicBezTo>
                  <a:cubicBezTo>
                    <a:pt x="7037" y="19457"/>
                    <a:pt x="11538" y="15468"/>
                    <a:pt x="11193" y="11027"/>
                  </a:cubicBezTo>
                  <a:cubicBezTo>
                    <a:pt x="11097" y="9824"/>
                    <a:pt x="10883" y="8967"/>
                    <a:pt x="10181" y="7991"/>
                  </a:cubicBezTo>
                  <a:lnTo>
                    <a:pt x="10324" y="7872"/>
                  </a:lnTo>
                  <a:lnTo>
                    <a:pt x="10371" y="7848"/>
                  </a:lnTo>
                  <a:cubicBezTo>
                    <a:pt x="15051" y="11440"/>
                    <a:pt x="22111" y="13484"/>
                    <a:pt x="30254" y="13484"/>
                  </a:cubicBezTo>
                  <a:cubicBezTo>
                    <a:pt x="31558" y="13484"/>
                    <a:pt x="32889" y="13432"/>
                    <a:pt x="34243" y="13325"/>
                  </a:cubicBezTo>
                  <a:cubicBezTo>
                    <a:pt x="39684" y="12896"/>
                    <a:pt x="44637" y="11587"/>
                    <a:pt x="48828" y="9646"/>
                  </a:cubicBezTo>
                  <a:cubicBezTo>
                    <a:pt x="44175" y="4404"/>
                    <a:pt x="36388" y="1671"/>
                    <a:pt x="28473" y="1671"/>
                  </a:cubicBezTo>
                  <a:cubicBezTo>
                    <a:pt x="27579" y="1671"/>
                    <a:pt x="26683" y="1706"/>
                    <a:pt x="25790" y="1776"/>
                  </a:cubicBezTo>
                  <a:cubicBezTo>
                    <a:pt x="20468" y="2181"/>
                    <a:pt x="15348" y="3967"/>
                    <a:pt x="10919" y="6967"/>
                  </a:cubicBezTo>
                  <a:cubicBezTo>
                    <a:pt x="10764" y="6074"/>
                    <a:pt x="10538" y="5205"/>
                    <a:pt x="10252" y="4359"/>
                  </a:cubicBezTo>
                  <a:cubicBezTo>
                    <a:pt x="9445" y="1882"/>
                    <a:pt x="8345" y="1"/>
                    <a:pt x="7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32000" y="661538"/>
              <a:ext cx="167325" cy="56425"/>
            </a:xfrm>
            <a:custGeom>
              <a:avLst/>
              <a:gdLst/>
              <a:ahLst/>
              <a:cxnLst/>
              <a:rect l="l" t="t" r="r" b="b"/>
              <a:pathLst>
                <a:path w="6693" h="2257" extrusionOk="0">
                  <a:moveTo>
                    <a:pt x="2864" y="0"/>
                  </a:moveTo>
                  <a:cubicBezTo>
                    <a:pt x="2432" y="0"/>
                    <a:pt x="2000" y="32"/>
                    <a:pt x="1573" y="96"/>
                  </a:cubicBezTo>
                  <a:cubicBezTo>
                    <a:pt x="1239" y="167"/>
                    <a:pt x="930" y="274"/>
                    <a:pt x="632" y="429"/>
                  </a:cubicBezTo>
                  <a:cubicBezTo>
                    <a:pt x="227" y="620"/>
                    <a:pt x="1" y="941"/>
                    <a:pt x="49" y="1417"/>
                  </a:cubicBezTo>
                  <a:cubicBezTo>
                    <a:pt x="108" y="1894"/>
                    <a:pt x="441" y="2132"/>
                    <a:pt x="882" y="2191"/>
                  </a:cubicBezTo>
                  <a:cubicBezTo>
                    <a:pt x="1164" y="2228"/>
                    <a:pt x="1446" y="2243"/>
                    <a:pt x="1728" y="2243"/>
                  </a:cubicBezTo>
                  <a:cubicBezTo>
                    <a:pt x="1815" y="2243"/>
                    <a:pt x="1902" y="2242"/>
                    <a:pt x="1989" y="2239"/>
                  </a:cubicBezTo>
                  <a:cubicBezTo>
                    <a:pt x="2489" y="2203"/>
                    <a:pt x="2989" y="2185"/>
                    <a:pt x="3489" y="2185"/>
                  </a:cubicBezTo>
                  <a:cubicBezTo>
                    <a:pt x="3989" y="2185"/>
                    <a:pt x="4490" y="2203"/>
                    <a:pt x="4990" y="2239"/>
                  </a:cubicBezTo>
                  <a:cubicBezTo>
                    <a:pt x="5121" y="2251"/>
                    <a:pt x="5252" y="2257"/>
                    <a:pt x="5383" y="2257"/>
                  </a:cubicBezTo>
                  <a:cubicBezTo>
                    <a:pt x="5513" y="2257"/>
                    <a:pt x="5644" y="2251"/>
                    <a:pt x="5775" y="2239"/>
                  </a:cubicBezTo>
                  <a:cubicBezTo>
                    <a:pt x="6156" y="2203"/>
                    <a:pt x="6514" y="2036"/>
                    <a:pt x="6597" y="1620"/>
                  </a:cubicBezTo>
                  <a:cubicBezTo>
                    <a:pt x="6692" y="1203"/>
                    <a:pt x="6466" y="917"/>
                    <a:pt x="6073" y="643"/>
                  </a:cubicBezTo>
                  <a:cubicBezTo>
                    <a:pt x="5930" y="572"/>
                    <a:pt x="5787" y="501"/>
                    <a:pt x="5644" y="453"/>
                  </a:cubicBezTo>
                  <a:cubicBezTo>
                    <a:pt x="4747" y="151"/>
                    <a:pt x="3805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530200" y="682488"/>
              <a:ext cx="66125" cy="41650"/>
            </a:xfrm>
            <a:custGeom>
              <a:avLst/>
              <a:gdLst/>
              <a:ahLst/>
              <a:cxnLst/>
              <a:rect l="l" t="t" r="r" b="b"/>
              <a:pathLst>
                <a:path w="2645" h="1666" extrusionOk="0">
                  <a:moveTo>
                    <a:pt x="1607" y="1"/>
                  </a:moveTo>
                  <a:cubicBezTo>
                    <a:pt x="1102" y="1"/>
                    <a:pt x="509" y="209"/>
                    <a:pt x="299" y="532"/>
                  </a:cubicBezTo>
                  <a:cubicBezTo>
                    <a:pt x="1" y="960"/>
                    <a:pt x="263" y="1556"/>
                    <a:pt x="775" y="1639"/>
                  </a:cubicBezTo>
                  <a:cubicBezTo>
                    <a:pt x="878" y="1657"/>
                    <a:pt x="982" y="1665"/>
                    <a:pt x="1085" y="1665"/>
                  </a:cubicBezTo>
                  <a:cubicBezTo>
                    <a:pt x="1540" y="1665"/>
                    <a:pt x="1981" y="1497"/>
                    <a:pt x="2311" y="1187"/>
                  </a:cubicBezTo>
                  <a:cubicBezTo>
                    <a:pt x="2644" y="901"/>
                    <a:pt x="2597" y="365"/>
                    <a:pt x="2216" y="151"/>
                  </a:cubicBezTo>
                  <a:cubicBezTo>
                    <a:pt x="2066" y="47"/>
                    <a:pt x="1847" y="1"/>
                    <a:pt x="1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 rot="498537">
            <a:off x="7007351" y="2979804"/>
            <a:ext cx="1793544" cy="1736342"/>
            <a:chOff x="2253475" y="1507575"/>
            <a:chExt cx="1775250" cy="1718800"/>
          </a:xfrm>
        </p:grpSpPr>
        <p:sp>
          <p:nvSpPr>
            <p:cNvPr id="1363" name="Google Shape;1363;p37"/>
            <p:cNvSpPr/>
            <p:nvPr/>
          </p:nvSpPr>
          <p:spPr>
            <a:xfrm>
              <a:off x="2253475" y="1507575"/>
              <a:ext cx="1775250" cy="1718800"/>
            </a:xfrm>
            <a:custGeom>
              <a:avLst/>
              <a:gdLst/>
              <a:ahLst/>
              <a:cxnLst/>
              <a:rect l="l" t="t" r="r" b="b"/>
              <a:pathLst>
                <a:path w="71010" h="68752" extrusionOk="0">
                  <a:moveTo>
                    <a:pt x="15052" y="1"/>
                  </a:moveTo>
                  <a:cubicBezTo>
                    <a:pt x="14649" y="1"/>
                    <a:pt x="14295" y="78"/>
                    <a:pt x="14015" y="172"/>
                  </a:cubicBezTo>
                  <a:cubicBezTo>
                    <a:pt x="13086" y="481"/>
                    <a:pt x="11621" y="1410"/>
                    <a:pt x="11669" y="4172"/>
                  </a:cubicBezTo>
                  <a:cubicBezTo>
                    <a:pt x="11371" y="4327"/>
                    <a:pt x="11109" y="4529"/>
                    <a:pt x="10871" y="4779"/>
                  </a:cubicBezTo>
                  <a:cubicBezTo>
                    <a:pt x="10145" y="5541"/>
                    <a:pt x="9192" y="7232"/>
                    <a:pt x="11038" y="10006"/>
                  </a:cubicBezTo>
                  <a:cubicBezTo>
                    <a:pt x="11264" y="10352"/>
                    <a:pt x="11538" y="10721"/>
                    <a:pt x="11836" y="11090"/>
                  </a:cubicBezTo>
                  <a:cubicBezTo>
                    <a:pt x="8859" y="14007"/>
                    <a:pt x="6454" y="17460"/>
                    <a:pt x="4740" y="21270"/>
                  </a:cubicBezTo>
                  <a:cubicBezTo>
                    <a:pt x="4680" y="21401"/>
                    <a:pt x="4632" y="21543"/>
                    <a:pt x="4597" y="21686"/>
                  </a:cubicBezTo>
                  <a:cubicBezTo>
                    <a:pt x="1" y="31938"/>
                    <a:pt x="870" y="43820"/>
                    <a:pt x="6906" y="53297"/>
                  </a:cubicBezTo>
                  <a:cubicBezTo>
                    <a:pt x="12943" y="62775"/>
                    <a:pt x="23337" y="68573"/>
                    <a:pt x="34577" y="68752"/>
                  </a:cubicBezTo>
                  <a:lnTo>
                    <a:pt x="35100" y="68752"/>
                  </a:lnTo>
                  <a:cubicBezTo>
                    <a:pt x="48352" y="68752"/>
                    <a:pt x="60354" y="60905"/>
                    <a:pt x="65688" y="48761"/>
                  </a:cubicBezTo>
                  <a:cubicBezTo>
                    <a:pt x="71010" y="36617"/>
                    <a:pt x="68652" y="22484"/>
                    <a:pt x="59663" y="12721"/>
                  </a:cubicBezTo>
                  <a:lnTo>
                    <a:pt x="59663" y="12721"/>
                  </a:lnTo>
                  <a:lnTo>
                    <a:pt x="59675" y="12733"/>
                  </a:lnTo>
                  <a:cubicBezTo>
                    <a:pt x="59056" y="12066"/>
                    <a:pt x="58401" y="11399"/>
                    <a:pt x="57710" y="10780"/>
                  </a:cubicBezTo>
                  <a:cubicBezTo>
                    <a:pt x="57568" y="10554"/>
                    <a:pt x="57401" y="10352"/>
                    <a:pt x="57198" y="10185"/>
                  </a:cubicBezTo>
                  <a:cubicBezTo>
                    <a:pt x="50969" y="4566"/>
                    <a:pt x="43017" y="1645"/>
                    <a:pt x="34982" y="1645"/>
                  </a:cubicBezTo>
                  <a:cubicBezTo>
                    <a:pt x="29857" y="1645"/>
                    <a:pt x="24699" y="2833"/>
                    <a:pt x="19932" y="5268"/>
                  </a:cubicBezTo>
                  <a:cubicBezTo>
                    <a:pt x="19587" y="4339"/>
                    <a:pt x="19158" y="3434"/>
                    <a:pt x="18670" y="2577"/>
                  </a:cubicBezTo>
                  <a:cubicBezTo>
                    <a:pt x="17436" y="512"/>
                    <a:pt x="16085" y="1"/>
                    <a:pt x="15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363325" y="1633975"/>
              <a:ext cx="1531450" cy="1521650"/>
            </a:xfrm>
            <a:custGeom>
              <a:avLst/>
              <a:gdLst/>
              <a:ahLst/>
              <a:cxnLst/>
              <a:rect l="l" t="t" r="r" b="b"/>
              <a:pathLst>
                <a:path w="61258" h="60866" extrusionOk="0">
                  <a:moveTo>
                    <a:pt x="30686" y="1"/>
                  </a:moveTo>
                  <a:cubicBezTo>
                    <a:pt x="25385" y="1"/>
                    <a:pt x="20041" y="1385"/>
                    <a:pt x="15216" y="4236"/>
                  </a:cubicBezTo>
                  <a:cubicBezTo>
                    <a:pt x="15157" y="4272"/>
                    <a:pt x="15097" y="4307"/>
                    <a:pt x="15026" y="4355"/>
                  </a:cubicBezTo>
                  <a:cubicBezTo>
                    <a:pt x="6001" y="9760"/>
                    <a:pt x="405" y="19452"/>
                    <a:pt x="262" y="29977"/>
                  </a:cubicBezTo>
                  <a:cubicBezTo>
                    <a:pt x="0" y="46777"/>
                    <a:pt x="13419" y="60612"/>
                    <a:pt x="30230" y="60862"/>
                  </a:cubicBezTo>
                  <a:cubicBezTo>
                    <a:pt x="30392" y="60864"/>
                    <a:pt x="30553" y="60866"/>
                    <a:pt x="30714" y="60866"/>
                  </a:cubicBezTo>
                  <a:cubicBezTo>
                    <a:pt x="47295" y="60866"/>
                    <a:pt x="60868" y="47544"/>
                    <a:pt x="61127" y="30894"/>
                  </a:cubicBezTo>
                  <a:cubicBezTo>
                    <a:pt x="61258" y="23107"/>
                    <a:pt x="58377" y="15571"/>
                    <a:pt x="53090" y="9844"/>
                  </a:cubicBezTo>
                  <a:cubicBezTo>
                    <a:pt x="47164" y="3387"/>
                    <a:pt x="38978" y="1"/>
                    <a:pt x="30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2401125" y="2294675"/>
              <a:ext cx="72050" cy="139025"/>
            </a:xfrm>
            <a:custGeom>
              <a:avLst/>
              <a:gdLst/>
              <a:ahLst/>
              <a:cxnLst/>
              <a:rect l="l" t="t" r="r" b="b"/>
              <a:pathLst>
                <a:path w="2882" h="5561" extrusionOk="0">
                  <a:moveTo>
                    <a:pt x="1927" y="1"/>
                  </a:moveTo>
                  <a:cubicBezTo>
                    <a:pt x="1550" y="1"/>
                    <a:pt x="1242" y="290"/>
                    <a:pt x="977" y="656"/>
                  </a:cubicBezTo>
                  <a:cubicBezTo>
                    <a:pt x="834" y="870"/>
                    <a:pt x="715" y="1085"/>
                    <a:pt x="596" y="1323"/>
                  </a:cubicBezTo>
                  <a:cubicBezTo>
                    <a:pt x="143" y="2394"/>
                    <a:pt x="0" y="3359"/>
                    <a:pt x="238" y="4335"/>
                  </a:cubicBezTo>
                  <a:cubicBezTo>
                    <a:pt x="427" y="5133"/>
                    <a:pt x="867" y="5561"/>
                    <a:pt x="1417" y="5561"/>
                  </a:cubicBezTo>
                  <a:cubicBezTo>
                    <a:pt x="1490" y="5561"/>
                    <a:pt x="1566" y="5553"/>
                    <a:pt x="1643" y="5537"/>
                  </a:cubicBezTo>
                  <a:cubicBezTo>
                    <a:pt x="2310" y="5407"/>
                    <a:pt x="2691" y="4799"/>
                    <a:pt x="2655" y="3799"/>
                  </a:cubicBezTo>
                  <a:cubicBezTo>
                    <a:pt x="2632" y="2966"/>
                    <a:pt x="2489" y="2156"/>
                    <a:pt x="2739" y="1311"/>
                  </a:cubicBezTo>
                  <a:cubicBezTo>
                    <a:pt x="2882" y="799"/>
                    <a:pt x="2763" y="299"/>
                    <a:pt x="2286" y="84"/>
                  </a:cubicBezTo>
                  <a:cubicBezTo>
                    <a:pt x="2160" y="27"/>
                    <a:pt x="2041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2427900" y="2465150"/>
              <a:ext cx="51225" cy="51025"/>
            </a:xfrm>
            <a:custGeom>
              <a:avLst/>
              <a:gdLst/>
              <a:ahLst/>
              <a:cxnLst/>
              <a:rect l="l" t="t" r="r" b="b"/>
              <a:pathLst>
                <a:path w="2049" h="2041" extrusionOk="0">
                  <a:moveTo>
                    <a:pt x="834" y="1"/>
                  </a:moveTo>
                  <a:cubicBezTo>
                    <a:pt x="543" y="1"/>
                    <a:pt x="314" y="165"/>
                    <a:pt x="180" y="493"/>
                  </a:cubicBezTo>
                  <a:cubicBezTo>
                    <a:pt x="1" y="1040"/>
                    <a:pt x="453" y="1850"/>
                    <a:pt x="989" y="2005"/>
                  </a:cubicBezTo>
                  <a:cubicBezTo>
                    <a:pt x="1073" y="2029"/>
                    <a:pt x="1153" y="2041"/>
                    <a:pt x="1228" y="2041"/>
                  </a:cubicBezTo>
                  <a:cubicBezTo>
                    <a:pt x="1524" y="2041"/>
                    <a:pt x="1747" y="1854"/>
                    <a:pt x="1870" y="1493"/>
                  </a:cubicBezTo>
                  <a:cubicBezTo>
                    <a:pt x="2049" y="945"/>
                    <a:pt x="1608" y="159"/>
                    <a:pt x="1049" y="28"/>
                  </a:cubicBezTo>
                  <a:cubicBezTo>
                    <a:pt x="974" y="10"/>
                    <a:pt x="902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3700400" y="2599400"/>
              <a:ext cx="97350" cy="128875"/>
            </a:xfrm>
            <a:custGeom>
              <a:avLst/>
              <a:gdLst/>
              <a:ahLst/>
              <a:cxnLst/>
              <a:rect l="l" t="t" r="r" b="b"/>
              <a:pathLst>
                <a:path w="3894" h="5155" extrusionOk="0">
                  <a:moveTo>
                    <a:pt x="2688" y="0"/>
                  </a:moveTo>
                  <a:cubicBezTo>
                    <a:pt x="2105" y="0"/>
                    <a:pt x="1612" y="442"/>
                    <a:pt x="1322" y="1290"/>
                  </a:cubicBezTo>
                  <a:cubicBezTo>
                    <a:pt x="1060" y="2076"/>
                    <a:pt x="917" y="2885"/>
                    <a:pt x="381" y="3600"/>
                  </a:cubicBezTo>
                  <a:cubicBezTo>
                    <a:pt x="60" y="4016"/>
                    <a:pt x="0" y="4528"/>
                    <a:pt x="369" y="4898"/>
                  </a:cubicBezTo>
                  <a:cubicBezTo>
                    <a:pt x="551" y="5080"/>
                    <a:pt x="749" y="5154"/>
                    <a:pt x="953" y="5154"/>
                  </a:cubicBezTo>
                  <a:cubicBezTo>
                    <a:pt x="1229" y="5154"/>
                    <a:pt x="1517" y="5018"/>
                    <a:pt x="1798" y="4826"/>
                  </a:cubicBezTo>
                  <a:cubicBezTo>
                    <a:pt x="2000" y="4671"/>
                    <a:pt x="2191" y="4505"/>
                    <a:pt x="2381" y="4326"/>
                  </a:cubicBezTo>
                  <a:cubicBezTo>
                    <a:pt x="3191" y="3493"/>
                    <a:pt x="3643" y="2623"/>
                    <a:pt x="3774" y="1635"/>
                  </a:cubicBezTo>
                  <a:cubicBezTo>
                    <a:pt x="3893" y="707"/>
                    <a:pt x="3536" y="111"/>
                    <a:pt x="2881" y="16"/>
                  </a:cubicBezTo>
                  <a:cubicBezTo>
                    <a:pt x="2816" y="5"/>
                    <a:pt x="2751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3757250" y="2515225"/>
              <a:ext cx="48525" cy="53500"/>
            </a:xfrm>
            <a:custGeom>
              <a:avLst/>
              <a:gdLst/>
              <a:ahLst/>
              <a:cxnLst/>
              <a:rect l="l" t="t" r="r" b="b"/>
              <a:pathLst>
                <a:path w="1941" h="2140" extrusionOk="0">
                  <a:moveTo>
                    <a:pt x="928" y="1"/>
                  </a:moveTo>
                  <a:cubicBezTo>
                    <a:pt x="727" y="1"/>
                    <a:pt x="532" y="106"/>
                    <a:pt x="357" y="323"/>
                  </a:cubicBezTo>
                  <a:cubicBezTo>
                    <a:pt x="0" y="776"/>
                    <a:pt x="143" y="1668"/>
                    <a:pt x="607" y="1990"/>
                  </a:cubicBezTo>
                  <a:cubicBezTo>
                    <a:pt x="753" y="2090"/>
                    <a:pt x="898" y="2140"/>
                    <a:pt x="1039" y="2140"/>
                  </a:cubicBezTo>
                  <a:cubicBezTo>
                    <a:pt x="1235" y="2140"/>
                    <a:pt x="1423" y="2045"/>
                    <a:pt x="1596" y="1859"/>
                  </a:cubicBezTo>
                  <a:cubicBezTo>
                    <a:pt x="1941" y="1407"/>
                    <a:pt x="1810" y="490"/>
                    <a:pt x="1358" y="156"/>
                  </a:cubicBezTo>
                  <a:cubicBezTo>
                    <a:pt x="1215" y="53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3212825" y="2166725"/>
              <a:ext cx="31575" cy="125700"/>
            </a:xfrm>
            <a:custGeom>
              <a:avLst/>
              <a:gdLst/>
              <a:ahLst/>
              <a:cxnLst/>
              <a:rect l="l" t="t" r="r" b="b"/>
              <a:pathLst>
                <a:path w="1263" h="5028" extrusionOk="0">
                  <a:moveTo>
                    <a:pt x="861" y="1"/>
                  </a:moveTo>
                  <a:cubicBezTo>
                    <a:pt x="772" y="1"/>
                    <a:pt x="675" y="46"/>
                    <a:pt x="584" y="142"/>
                  </a:cubicBezTo>
                  <a:cubicBezTo>
                    <a:pt x="441" y="309"/>
                    <a:pt x="334" y="511"/>
                    <a:pt x="286" y="738"/>
                  </a:cubicBezTo>
                  <a:cubicBezTo>
                    <a:pt x="120" y="1261"/>
                    <a:pt x="48" y="1809"/>
                    <a:pt x="60" y="2369"/>
                  </a:cubicBezTo>
                  <a:cubicBezTo>
                    <a:pt x="1" y="3047"/>
                    <a:pt x="96" y="3726"/>
                    <a:pt x="346" y="4369"/>
                  </a:cubicBezTo>
                  <a:cubicBezTo>
                    <a:pt x="406" y="4560"/>
                    <a:pt x="525" y="4750"/>
                    <a:pt x="679" y="4905"/>
                  </a:cubicBezTo>
                  <a:cubicBezTo>
                    <a:pt x="771" y="4987"/>
                    <a:pt x="866" y="5027"/>
                    <a:pt x="952" y="5027"/>
                  </a:cubicBezTo>
                  <a:cubicBezTo>
                    <a:pt x="1089" y="5027"/>
                    <a:pt x="1202" y="4924"/>
                    <a:pt x="1239" y="4726"/>
                  </a:cubicBezTo>
                  <a:cubicBezTo>
                    <a:pt x="1263" y="4583"/>
                    <a:pt x="1263" y="4440"/>
                    <a:pt x="1263" y="4309"/>
                  </a:cubicBezTo>
                  <a:cubicBezTo>
                    <a:pt x="1263" y="3036"/>
                    <a:pt x="1132" y="1762"/>
                    <a:pt x="1179" y="499"/>
                  </a:cubicBezTo>
                  <a:cubicBezTo>
                    <a:pt x="1179" y="428"/>
                    <a:pt x="1168" y="357"/>
                    <a:pt x="1156" y="285"/>
                  </a:cubicBezTo>
                  <a:cubicBezTo>
                    <a:pt x="1106" y="100"/>
                    <a:pt x="993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3268800" y="2183650"/>
              <a:ext cx="28000" cy="104550"/>
            </a:xfrm>
            <a:custGeom>
              <a:avLst/>
              <a:gdLst/>
              <a:ahLst/>
              <a:cxnLst/>
              <a:rect l="l" t="t" r="r" b="b"/>
              <a:pathLst>
                <a:path w="1120" h="4182" extrusionOk="0">
                  <a:moveTo>
                    <a:pt x="474" y="1"/>
                  </a:moveTo>
                  <a:cubicBezTo>
                    <a:pt x="325" y="1"/>
                    <a:pt x="180" y="90"/>
                    <a:pt x="143" y="263"/>
                  </a:cubicBezTo>
                  <a:cubicBezTo>
                    <a:pt x="83" y="430"/>
                    <a:pt x="48" y="596"/>
                    <a:pt x="60" y="763"/>
                  </a:cubicBezTo>
                  <a:cubicBezTo>
                    <a:pt x="48" y="1204"/>
                    <a:pt x="36" y="1632"/>
                    <a:pt x="24" y="2085"/>
                  </a:cubicBezTo>
                  <a:cubicBezTo>
                    <a:pt x="24" y="2549"/>
                    <a:pt x="12" y="3013"/>
                    <a:pt x="0" y="3490"/>
                  </a:cubicBezTo>
                  <a:cubicBezTo>
                    <a:pt x="0" y="3632"/>
                    <a:pt x="12" y="3775"/>
                    <a:pt x="48" y="3906"/>
                  </a:cubicBezTo>
                  <a:cubicBezTo>
                    <a:pt x="60" y="4061"/>
                    <a:pt x="179" y="4168"/>
                    <a:pt x="333" y="4180"/>
                  </a:cubicBezTo>
                  <a:cubicBezTo>
                    <a:pt x="343" y="4181"/>
                    <a:pt x="352" y="4181"/>
                    <a:pt x="362" y="4181"/>
                  </a:cubicBezTo>
                  <a:cubicBezTo>
                    <a:pt x="481" y="4181"/>
                    <a:pt x="588" y="4113"/>
                    <a:pt x="643" y="4013"/>
                  </a:cubicBezTo>
                  <a:cubicBezTo>
                    <a:pt x="762" y="3823"/>
                    <a:pt x="845" y="3621"/>
                    <a:pt x="881" y="3418"/>
                  </a:cubicBezTo>
                  <a:cubicBezTo>
                    <a:pt x="1072" y="2632"/>
                    <a:pt x="1119" y="1811"/>
                    <a:pt x="1000" y="1013"/>
                  </a:cubicBezTo>
                  <a:cubicBezTo>
                    <a:pt x="976" y="751"/>
                    <a:pt x="905" y="489"/>
                    <a:pt x="810" y="239"/>
                  </a:cubicBezTo>
                  <a:cubicBezTo>
                    <a:pt x="752" y="78"/>
                    <a:pt x="61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2842550" y="2236050"/>
              <a:ext cx="393225" cy="278975"/>
            </a:xfrm>
            <a:custGeom>
              <a:avLst/>
              <a:gdLst/>
              <a:ahLst/>
              <a:cxnLst/>
              <a:rect l="l" t="t" r="r" b="b"/>
              <a:pathLst>
                <a:path w="15729" h="11159" extrusionOk="0">
                  <a:moveTo>
                    <a:pt x="4858" y="1"/>
                  </a:moveTo>
                  <a:lnTo>
                    <a:pt x="0" y="7335"/>
                  </a:lnTo>
                  <a:cubicBezTo>
                    <a:pt x="453" y="7978"/>
                    <a:pt x="989" y="8561"/>
                    <a:pt x="1584" y="9073"/>
                  </a:cubicBezTo>
                  <a:cubicBezTo>
                    <a:pt x="3072" y="10371"/>
                    <a:pt x="4799" y="11097"/>
                    <a:pt x="6787" y="11157"/>
                  </a:cubicBezTo>
                  <a:cubicBezTo>
                    <a:pt x="6849" y="11158"/>
                    <a:pt x="6910" y="11159"/>
                    <a:pt x="6972" y="11159"/>
                  </a:cubicBezTo>
                  <a:cubicBezTo>
                    <a:pt x="8467" y="11159"/>
                    <a:pt x="9923" y="10743"/>
                    <a:pt x="11192" y="9954"/>
                  </a:cubicBezTo>
                  <a:cubicBezTo>
                    <a:pt x="13026" y="8847"/>
                    <a:pt x="14276" y="7240"/>
                    <a:pt x="15133" y="5299"/>
                  </a:cubicBezTo>
                  <a:cubicBezTo>
                    <a:pt x="15217" y="5073"/>
                    <a:pt x="15336" y="4858"/>
                    <a:pt x="15467" y="4656"/>
                  </a:cubicBezTo>
                  <a:cubicBezTo>
                    <a:pt x="15728" y="4311"/>
                    <a:pt x="15598" y="3811"/>
                    <a:pt x="15193" y="3656"/>
                  </a:cubicBezTo>
                  <a:cubicBezTo>
                    <a:pt x="15026" y="3572"/>
                    <a:pt x="14859" y="3513"/>
                    <a:pt x="14681" y="3453"/>
                  </a:cubicBezTo>
                  <a:cubicBezTo>
                    <a:pt x="11430" y="2227"/>
                    <a:pt x="8120" y="1191"/>
                    <a:pt x="4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790450" y="2184325"/>
              <a:ext cx="174450" cy="235100"/>
            </a:xfrm>
            <a:custGeom>
              <a:avLst/>
              <a:gdLst/>
              <a:ahLst/>
              <a:cxnLst/>
              <a:rect l="l" t="t" r="r" b="b"/>
              <a:pathLst>
                <a:path w="6978" h="9404" extrusionOk="0">
                  <a:moveTo>
                    <a:pt x="1060" y="0"/>
                  </a:moveTo>
                  <a:cubicBezTo>
                    <a:pt x="628" y="0"/>
                    <a:pt x="235" y="322"/>
                    <a:pt x="167" y="784"/>
                  </a:cubicBezTo>
                  <a:cubicBezTo>
                    <a:pt x="48" y="1343"/>
                    <a:pt x="1" y="1927"/>
                    <a:pt x="1" y="2510"/>
                  </a:cubicBezTo>
                  <a:cubicBezTo>
                    <a:pt x="1" y="3236"/>
                    <a:pt x="60" y="3951"/>
                    <a:pt x="179" y="4665"/>
                  </a:cubicBezTo>
                  <a:cubicBezTo>
                    <a:pt x="489" y="6415"/>
                    <a:pt x="1096" y="8023"/>
                    <a:pt x="2096" y="9404"/>
                  </a:cubicBezTo>
                  <a:cubicBezTo>
                    <a:pt x="2144" y="9380"/>
                    <a:pt x="2203" y="9368"/>
                    <a:pt x="2263" y="9344"/>
                  </a:cubicBezTo>
                  <a:cubicBezTo>
                    <a:pt x="3120" y="9011"/>
                    <a:pt x="3906" y="8523"/>
                    <a:pt x="4585" y="7904"/>
                  </a:cubicBezTo>
                  <a:cubicBezTo>
                    <a:pt x="6156" y="6487"/>
                    <a:pt x="6906" y="4701"/>
                    <a:pt x="6966" y="2605"/>
                  </a:cubicBezTo>
                  <a:cubicBezTo>
                    <a:pt x="6978" y="2427"/>
                    <a:pt x="6966" y="2248"/>
                    <a:pt x="6954" y="2081"/>
                  </a:cubicBezTo>
                  <a:cubicBezTo>
                    <a:pt x="5323" y="1486"/>
                    <a:pt x="3680" y="915"/>
                    <a:pt x="2049" y="319"/>
                  </a:cubicBezTo>
                  <a:cubicBezTo>
                    <a:pt x="1822" y="248"/>
                    <a:pt x="1596" y="129"/>
                    <a:pt x="1370" y="57"/>
                  </a:cubicBezTo>
                  <a:cubicBezTo>
                    <a:pt x="1267" y="19"/>
                    <a:pt x="116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767250" y="2169725"/>
              <a:ext cx="479525" cy="191200"/>
            </a:xfrm>
            <a:custGeom>
              <a:avLst/>
              <a:gdLst/>
              <a:ahLst/>
              <a:cxnLst/>
              <a:rect l="l" t="t" r="r" b="b"/>
              <a:pathLst>
                <a:path w="19181" h="7648" extrusionOk="0">
                  <a:moveTo>
                    <a:pt x="2846" y="1"/>
                  </a:moveTo>
                  <a:cubicBezTo>
                    <a:pt x="2513" y="1"/>
                    <a:pt x="2062" y="53"/>
                    <a:pt x="1619" y="82"/>
                  </a:cubicBezTo>
                  <a:cubicBezTo>
                    <a:pt x="1238" y="94"/>
                    <a:pt x="857" y="189"/>
                    <a:pt x="512" y="344"/>
                  </a:cubicBezTo>
                  <a:cubicBezTo>
                    <a:pt x="226" y="499"/>
                    <a:pt x="12" y="701"/>
                    <a:pt x="0" y="1070"/>
                  </a:cubicBezTo>
                  <a:cubicBezTo>
                    <a:pt x="0" y="1439"/>
                    <a:pt x="214" y="1677"/>
                    <a:pt x="536" y="1820"/>
                  </a:cubicBezTo>
                  <a:cubicBezTo>
                    <a:pt x="738" y="1915"/>
                    <a:pt x="953" y="1987"/>
                    <a:pt x="1179" y="2046"/>
                  </a:cubicBezTo>
                  <a:cubicBezTo>
                    <a:pt x="3239" y="2606"/>
                    <a:pt x="5286" y="3213"/>
                    <a:pt x="7310" y="3892"/>
                  </a:cubicBezTo>
                  <a:cubicBezTo>
                    <a:pt x="10192" y="4868"/>
                    <a:pt x="13061" y="5868"/>
                    <a:pt x="15919" y="6904"/>
                  </a:cubicBezTo>
                  <a:cubicBezTo>
                    <a:pt x="16645" y="7190"/>
                    <a:pt x="17383" y="7428"/>
                    <a:pt x="18145" y="7618"/>
                  </a:cubicBezTo>
                  <a:cubicBezTo>
                    <a:pt x="18237" y="7638"/>
                    <a:pt x="18323" y="7648"/>
                    <a:pt x="18404" y="7648"/>
                  </a:cubicBezTo>
                  <a:cubicBezTo>
                    <a:pt x="18670" y="7648"/>
                    <a:pt x="18875" y="7543"/>
                    <a:pt x="19002" y="7333"/>
                  </a:cubicBezTo>
                  <a:cubicBezTo>
                    <a:pt x="19181" y="7035"/>
                    <a:pt x="19157" y="6654"/>
                    <a:pt x="18943" y="6380"/>
                  </a:cubicBezTo>
                  <a:cubicBezTo>
                    <a:pt x="18788" y="6202"/>
                    <a:pt x="18633" y="6047"/>
                    <a:pt x="18467" y="5892"/>
                  </a:cubicBezTo>
                  <a:cubicBezTo>
                    <a:pt x="17205" y="4701"/>
                    <a:pt x="15728" y="3844"/>
                    <a:pt x="14204" y="3070"/>
                  </a:cubicBezTo>
                  <a:cubicBezTo>
                    <a:pt x="12097" y="1987"/>
                    <a:pt x="9870" y="1261"/>
                    <a:pt x="7584" y="689"/>
                  </a:cubicBezTo>
                  <a:cubicBezTo>
                    <a:pt x="6108" y="296"/>
                    <a:pt x="4584" y="70"/>
                    <a:pt x="3060" y="10"/>
                  </a:cubicBezTo>
                  <a:cubicBezTo>
                    <a:pt x="2996" y="4"/>
                    <a:pt x="2924" y="1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3359875" y="2233925"/>
              <a:ext cx="269100" cy="265275"/>
            </a:xfrm>
            <a:custGeom>
              <a:avLst/>
              <a:gdLst/>
              <a:ahLst/>
              <a:cxnLst/>
              <a:rect l="l" t="t" r="r" b="b"/>
              <a:pathLst>
                <a:path w="10764" h="10611" extrusionOk="0">
                  <a:moveTo>
                    <a:pt x="9731" y="1"/>
                  </a:moveTo>
                  <a:cubicBezTo>
                    <a:pt x="9606" y="1"/>
                    <a:pt x="9469" y="21"/>
                    <a:pt x="9323" y="62"/>
                  </a:cubicBezTo>
                  <a:cubicBezTo>
                    <a:pt x="8644" y="252"/>
                    <a:pt x="7966" y="455"/>
                    <a:pt x="7299" y="693"/>
                  </a:cubicBezTo>
                  <a:cubicBezTo>
                    <a:pt x="5561" y="1300"/>
                    <a:pt x="3739" y="1883"/>
                    <a:pt x="1989" y="2431"/>
                  </a:cubicBezTo>
                  <a:cubicBezTo>
                    <a:pt x="1989" y="2431"/>
                    <a:pt x="119" y="8980"/>
                    <a:pt x="0" y="9349"/>
                  </a:cubicBezTo>
                  <a:lnTo>
                    <a:pt x="60" y="9396"/>
                  </a:lnTo>
                  <a:cubicBezTo>
                    <a:pt x="1131" y="10164"/>
                    <a:pt x="2436" y="10610"/>
                    <a:pt x="3744" y="10610"/>
                  </a:cubicBezTo>
                  <a:cubicBezTo>
                    <a:pt x="4182" y="10610"/>
                    <a:pt x="4619" y="10560"/>
                    <a:pt x="5049" y="10456"/>
                  </a:cubicBezTo>
                  <a:cubicBezTo>
                    <a:pt x="7394" y="9896"/>
                    <a:pt x="9109" y="8563"/>
                    <a:pt x="10002" y="6289"/>
                  </a:cubicBezTo>
                  <a:cubicBezTo>
                    <a:pt x="10490" y="5062"/>
                    <a:pt x="10740" y="3753"/>
                    <a:pt x="10752" y="2443"/>
                  </a:cubicBezTo>
                  <a:cubicBezTo>
                    <a:pt x="10764" y="1955"/>
                    <a:pt x="10740" y="1479"/>
                    <a:pt x="10680" y="1002"/>
                  </a:cubicBezTo>
                  <a:cubicBezTo>
                    <a:pt x="10603" y="358"/>
                    <a:pt x="10262" y="1"/>
                    <a:pt x="9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297375" y="2294700"/>
              <a:ext cx="128000" cy="172950"/>
            </a:xfrm>
            <a:custGeom>
              <a:avLst/>
              <a:gdLst/>
              <a:ahLst/>
              <a:cxnLst/>
              <a:rect l="l" t="t" r="r" b="b"/>
              <a:pathLst>
                <a:path w="5120" h="6918" extrusionOk="0">
                  <a:moveTo>
                    <a:pt x="4489" y="0"/>
                  </a:moveTo>
                  <a:cubicBezTo>
                    <a:pt x="3298" y="369"/>
                    <a:pt x="2096" y="738"/>
                    <a:pt x="893" y="1084"/>
                  </a:cubicBezTo>
                  <a:cubicBezTo>
                    <a:pt x="310" y="1250"/>
                    <a:pt x="24" y="1607"/>
                    <a:pt x="0" y="2215"/>
                  </a:cubicBezTo>
                  <a:cubicBezTo>
                    <a:pt x="0" y="2548"/>
                    <a:pt x="36" y="2893"/>
                    <a:pt x="107" y="3227"/>
                  </a:cubicBezTo>
                  <a:cubicBezTo>
                    <a:pt x="417" y="4715"/>
                    <a:pt x="1262" y="6025"/>
                    <a:pt x="2500" y="6918"/>
                  </a:cubicBezTo>
                  <a:lnTo>
                    <a:pt x="2560" y="6882"/>
                  </a:lnTo>
                  <a:cubicBezTo>
                    <a:pt x="4120" y="5846"/>
                    <a:pt x="4977" y="4393"/>
                    <a:pt x="5108" y="2572"/>
                  </a:cubicBezTo>
                  <a:cubicBezTo>
                    <a:pt x="5120" y="1679"/>
                    <a:pt x="4905" y="798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263425" y="2201775"/>
              <a:ext cx="416750" cy="157825"/>
            </a:xfrm>
            <a:custGeom>
              <a:avLst/>
              <a:gdLst/>
              <a:ahLst/>
              <a:cxnLst/>
              <a:rect l="l" t="t" r="r" b="b"/>
              <a:pathLst>
                <a:path w="16670" h="6313" extrusionOk="0">
                  <a:moveTo>
                    <a:pt x="14896" y="1"/>
                  </a:moveTo>
                  <a:cubicBezTo>
                    <a:pt x="14864" y="1"/>
                    <a:pt x="14832" y="1"/>
                    <a:pt x="14800" y="2"/>
                  </a:cubicBezTo>
                  <a:cubicBezTo>
                    <a:pt x="14634" y="2"/>
                    <a:pt x="14455" y="2"/>
                    <a:pt x="14288" y="14"/>
                  </a:cubicBezTo>
                  <a:cubicBezTo>
                    <a:pt x="13062" y="98"/>
                    <a:pt x="11836" y="288"/>
                    <a:pt x="10645" y="562"/>
                  </a:cubicBezTo>
                  <a:cubicBezTo>
                    <a:pt x="8395" y="1050"/>
                    <a:pt x="6216" y="1788"/>
                    <a:pt x="4144" y="2753"/>
                  </a:cubicBezTo>
                  <a:cubicBezTo>
                    <a:pt x="2882" y="3324"/>
                    <a:pt x="1680" y="4039"/>
                    <a:pt x="584" y="4884"/>
                  </a:cubicBezTo>
                  <a:cubicBezTo>
                    <a:pt x="453" y="4967"/>
                    <a:pt x="346" y="5074"/>
                    <a:pt x="251" y="5205"/>
                  </a:cubicBezTo>
                  <a:cubicBezTo>
                    <a:pt x="1" y="5527"/>
                    <a:pt x="108" y="5991"/>
                    <a:pt x="465" y="6194"/>
                  </a:cubicBezTo>
                  <a:cubicBezTo>
                    <a:pt x="594" y="6267"/>
                    <a:pt x="745" y="6313"/>
                    <a:pt x="900" y="6313"/>
                  </a:cubicBezTo>
                  <a:cubicBezTo>
                    <a:pt x="945" y="6313"/>
                    <a:pt x="991" y="6309"/>
                    <a:pt x="1037" y="6301"/>
                  </a:cubicBezTo>
                  <a:cubicBezTo>
                    <a:pt x="1310" y="6253"/>
                    <a:pt x="1596" y="6206"/>
                    <a:pt x="1870" y="6134"/>
                  </a:cubicBezTo>
                  <a:cubicBezTo>
                    <a:pt x="5466" y="5170"/>
                    <a:pt x="9050" y="4170"/>
                    <a:pt x="12609" y="3086"/>
                  </a:cubicBezTo>
                  <a:cubicBezTo>
                    <a:pt x="13431" y="2836"/>
                    <a:pt x="14264" y="2598"/>
                    <a:pt x="15086" y="2336"/>
                  </a:cubicBezTo>
                  <a:cubicBezTo>
                    <a:pt x="15467" y="2241"/>
                    <a:pt x="15836" y="2074"/>
                    <a:pt x="16169" y="1860"/>
                  </a:cubicBezTo>
                  <a:cubicBezTo>
                    <a:pt x="16479" y="1622"/>
                    <a:pt x="16670" y="1312"/>
                    <a:pt x="16610" y="919"/>
                  </a:cubicBezTo>
                  <a:cubicBezTo>
                    <a:pt x="16550" y="514"/>
                    <a:pt x="16289" y="300"/>
                    <a:pt x="15931" y="169"/>
                  </a:cubicBezTo>
                  <a:cubicBezTo>
                    <a:pt x="15593" y="60"/>
                    <a:pt x="15245" y="1"/>
                    <a:pt x="14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2919350" y="2491250"/>
              <a:ext cx="714400" cy="429625"/>
            </a:xfrm>
            <a:custGeom>
              <a:avLst/>
              <a:gdLst/>
              <a:ahLst/>
              <a:cxnLst/>
              <a:rect l="l" t="t" r="r" b="b"/>
              <a:pathLst>
                <a:path w="28576" h="17185" extrusionOk="0">
                  <a:moveTo>
                    <a:pt x="13891" y="1"/>
                  </a:moveTo>
                  <a:cubicBezTo>
                    <a:pt x="13393" y="1"/>
                    <a:pt x="12890" y="39"/>
                    <a:pt x="12395" y="115"/>
                  </a:cubicBezTo>
                  <a:cubicBezTo>
                    <a:pt x="8323" y="651"/>
                    <a:pt x="4775" y="2294"/>
                    <a:pt x="1893" y="5283"/>
                  </a:cubicBezTo>
                  <a:cubicBezTo>
                    <a:pt x="1167" y="6033"/>
                    <a:pt x="524" y="6878"/>
                    <a:pt x="0" y="7795"/>
                  </a:cubicBezTo>
                  <a:lnTo>
                    <a:pt x="11216" y="13879"/>
                  </a:lnTo>
                  <a:cubicBezTo>
                    <a:pt x="11941" y="13676"/>
                    <a:pt x="12727" y="13565"/>
                    <a:pt x="13522" y="13565"/>
                  </a:cubicBezTo>
                  <a:cubicBezTo>
                    <a:pt x="15011" y="13565"/>
                    <a:pt x="16529" y="13954"/>
                    <a:pt x="17717" y="14855"/>
                  </a:cubicBezTo>
                  <a:cubicBezTo>
                    <a:pt x="18645" y="15534"/>
                    <a:pt x="19645" y="16129"/>
                    <a:pt x="20693" y="16629"/>
                  </a:cubicBezTo>
                  <a:cubicBezTo>
                    <a:pt x="21461" y="17012"/>
                    <a:pt x="22243" y="17184"/>
                    <a:pt x="22998" y="17184"/>
                  </a:cubicBezTo>
                  <a:cubicBezTo>
                    <a:pt x="25114" y="17184"/>
                    <a:pt x="27024" y="15830"/>
                    <a:pt x="27849" y="13926"/>
                  </a:cubicBezTo>
                  <a:cubicBezTo>
                    <a:pt x="28575" y="12248"/>
                    <a:pt x="28408" y="10593"/>
                    <a:pt x="27730" y="8950"/>
                  </a:cubicBezTo>
                  <a:cubicBezTo>
                    <a:pt x="27123" y="7521"/>
                    <a:pt x="26265" y="6199"/>
                    <a:pt x="25206" y="5068"/>
                  </a:cubicBezTo>
                  <a:cubicBezTo>
                    <a:pt x="22277" y="1830"/>
                    <a:pt x="18586" y="222"/>
                    <a:pt x="14264" y="8"/>
                  </a:cubicBezTo>
                  <a:cubicBezTo>
                    <a:pt x="14140" y="3"/>
                    <a:pt x="14016" y="1"/>
                    <a:pt x="1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2882725" y="2651275"/>
              <a:ext cx="316150" cy="276300"/>
            </a:xfrm>
            <a:custGeom>
              <a:avLst/>
              <a:gdLst/>
              <a:ahLst/>
              <a:cxnLst/>
              <a:rect l="l" t="t" r="r" b="b"/>
              <a:pathLst>
                <a:path w="12646" h="11052" extrusionOk="0">
                  <a:moveTo>
                    <a:pt x="5832" y="1"/>
                  </a:moveTo>
                  <a:cubicBezTo>
                    <a:pt x="5691" y="1"/>
                    <a:pt x="5549" y="5"/>
                    <a:pt x="5406" y="13"/>
                  </a:cubicBezTo>
                  <a:cubicBezTo>
                    <a:pt x="4001" y="84"/>
                    <a:pt x="2644" y="548"/>
                    <a:pt x="1489" y="1346"/>
                  </a:cubicBezTo>
                  <a:cubicBezTo>
                    <a:pt x="977" y="2215"/>
                    <a:pt x="596" y="3168"/>
                    <a:pt x="358" y="4144"/>
                  </a:cubicBezTo>
                  <a:cubicBezTo>
                    <a:pt x="1" y="5490"/>
                    <a:pt x="108" y="6930"/>
                    <a:pt x="656" y="8204"/>
                  </a:cubicBezTo>
                  <a:cubicBezTo>
                    <a:pt x="1425" y="10018"/>
                    <a:pt x="2981" y="11051"/>
                    <a:pt x="4782" y="11051"/>
                  </a:cubicBezTo>
                  <a:cubicBezTo>
                    <a:pt x="5239" y="11051"/>
                    <a:pt x="5712" y="10985"/>
                    <a:pt x="6192" y="10847"/>
                  </a:cubicBezTo>
                  <a:cubicBezTo>
                    <a:pt x="7240" y="10550"/>
                    <a:pt x="8145" y="10014"/>
                    <a:pt x="9026" y="9419"/>
                  </a:cubicBezTo>
                  <a:cubicBezTo>
                    <a:pt x="9669" y="8990"/>
                    <a:pt x="10323" y="8573"/>
                    <a:pt x="10990" y="8180"/>
                  </a:cubicBezTo>
                  <a:cubicBezTo>
                    <a:pt x="11514" y="7871"/>
                    <a:pt x="12062" y="7645"/>
                    <a:pt x="12645" y="7490"/>
                  </a:cubicBezTo>
                  <a:cubicBezTo>
                    <a:pt x="12609" y="6644"/>
                    <a:pt x="12478" y="5811"/>
                    <a:pt x="12252" y="5001"/>
                  </a:cubicBezTo>
                  <a:cubicBezTo>
                    <a:pt x="11388" y="1816"/>
                    <a:pt x="8850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108050" y="2487775"/>
              <a:ext cx="305725" cy="135600"/>
            </a:xfrm>
            <a:custGeom>
              <a:avLst/>
              <a:gdLst/>
              <a:ahLst/>
              <a:cxnLst/>
              <a:rect l="l" t="t" r="r" b="b"/>
              <a:pathLst>
                <a:path w="12229" h="5424" extrusionOk="0">
                  <a:moveTo>
                    <a:pt x="6233" y="0"/>
                  </a:moveTo>
                  <a:cubicBezTo>
                    <a:pt x="5755" y="0"/>
                    <a:pt x="5274" y="29"/>
                    <a:pt x="4799" y="88"/>
                  </a:cubicBezTo>
                  <a:cubicBezTo>
                    <a:pt x="3120" y="290"/>
                    <a:pt x="1501" y="790"/>
                    <a:pt x="1" y="1540"/>
                  </a:cubicBezTo>
                  <a:cubicBezTo>
                    <a:pt x="48" y="2719"/>
                    <a:pt x="536" y="3707"/>
                    <a:pt x="1346" y="4541"/>
                  </a:cubicBezTo>
                  <a:cubicBezTo>
                    <a:pt x="1916" y="5128"/>
                    <a:pt x="2610" y="5423"/>
                    <a:pt x="3307" y="5423"/>
                  </a:cubicBezTo>
                  <a:cubicBezTo>
                    <a:pt x="3994" y="5423"/>
                    <a:pt x="4684" y="5137"/>
                    <a:pt x="5263" y="4564"/>
                  </a:cubicBezTo>
                  <a:cubicBezTo>
                    <a:pt x="5918" y="3886"/>
                    <a:pt x="6359" y="3028"/>
                    <a:pt x="6525" y="2100"/>
                  </a:cubicBezTo>
                  <a:cubicBezTo>
                    <a:pt x="6728" y="2433"/>
                    <a:pt x="6978" y="2743"/>
                    <a:pt x="7252" y="3017"/>
                  </a:cubicBezTo>
                  <a:cubicBezTo>
                    <a:pt x="7826" y="3609"/>
                    <a:pt x="8518" y="3904"/>
                    <a:pt x="9212" y="3904"/>
                  </a:cubicBezTo>
                  <a:cubicBezTo>
                    <a:pt x="9899" y="3904"/>
                    <a:pt x="10588" y="3615"/>
                    <a:pt x="11169" y="3040"/>
                  </a:cubicBezTo>
                  <a:cubicBezTo>
                    <a:pt x="11645" y="2564"/>
                    <a:pt x="12014" y="1981"/>
                    <a:pt x="12228" y="1338"/>
                  </a:cubicBezTo>
                  <a:cubicBezTo>
                    <a:pt x="10871" y="528"/>
                    <a:pt x="8823" y="111"/>
                    <a:pt x="6847" y="16"/>
                  </a:cubicBezTo>
                  <a:cubicBezTo>
                    <a:pt x="6643" y="5"/>
                    <a:pt x="6439" y="0"/>
                    <a:pt x="6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155075" y="2876950"/>
              <a:ext cx="191125" cy="83225"/>
            </a:xfrm>
            <a:custGeom>
              <a:avLst/>
              <a:gdLst/>
              <a:ahLst/>
              <a:cxnLst/>
              <a:rect l="l" t="t" r="r" b="b"/>
              <a:pathLst>
                <a:path w="7645" h="3329" extrusionOk="0">
                  <a:moveTo>
                    <a:pt x="6228" y="1"/>
                  </a:moveTo>
                  <a:cubicBezTo>
                    <a:pt x="6082" y="1"/>
                    <a:pt x="5930" y="20"/>
                    <a:pt x="5775" y="58"/>
                  </a:cubicBezTo>
                  <a:cubicBezTo>
                    <a:pt x="5387" y="153"/>
                    <a:pt x="5008" y="187"/>
                    <a:pt x="4633" y="187"/>
                  </a:cubicBezTo>
                  <a:cubicBezTo>
                    <a:pt x="3931" y="187"/>
                    <a:pt x="3244" y="69"/>
                    <a:pt x="2537" y="22"/>
                  </a:cubicBezTo>
                  <a:cubicBezTo>
                    <a:pt x="2423" y="14"/>
                    <a:pt x="2312" y="10"/>
                    <a:pt x="2206" y="10"/>
                  </a:cubicBezTo>
                  <a:cubicBezTo>
                    <a:pt x="1101" y="10"/>
                    <a:pt x="411" y="454"/>
                    <a:pt x="215" y="1225"/>
                  </a:cubicBezTo>
                  <a:cubicBezTo>
                    <a:pt x="1" y="2082"/>
                    <a:pt x="537" y="2797"/>
                    <a:pt x="1703" y="3130"/>
                  </a:cubicBezTo>
                  <a:cubicBezTo>
                    <a:pt x="2185" y="3263"/>
                    <a:pt x="2671" y="3329"/>
                    <a:pt x="3167" y="3329"/>
                  </a:cubicBezTo>
                  <a:cubicBezTo>
                    <a:pt x="3957" y="3329"/>
                    <a:pt x="4774" y="3162"/>
                    <a:pt x="5644" y="2832"/>
                  </a:cubicBezTo>
                  <a:cubicBezTo>
                    <a:pt x="5954" y="2701"/>
                    <a:pt x="6252" y="2547"/>
                    <a:pt x="6537" y="2380"/>
                  </a:cubicBezTo>
                  <a:cubicBezTo>
                    <a:pt x="7180" y="1975"/>
                    <a:pt x="7645" y="1451"/>
                    <a:pt x="7347" y="713"/>
                  </a:cubicBezTo>
                  <a:cubicBezTo>
                    <a:pt x="7154" y="225"/>
                    <a:pt x="6726" y="1"/>
                    <a:pt x="6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2440125" y="1585975"/>
              <a:ext cx="1193325" cy="487575"/>
            </a:xfrm>
            <a:custGeom>
              <a:avLst/>
              <a:gdLst/>
              <a:ahLst/>
              <a:cxnLst/>
              <a:rect l="l" t="t" r="r" b="b"/>
              <a:pathLst>
                <a:path w="47733" h="19503" extrusionOk="0">
                  <a:moveTo>
                    <a:pt x="7555" y="1"/>
                  </a:moveTo>
                  <a:cubicBezTo>
                    <a:pt x="7528" y="1"/>
                    <a:pt x="7502" y="4"/>
                    <a:pt x="7477" y="12"/>
                  </a:cubicBezTo>
                  <a:cubicBezTo>
                    <a:pt x="6918" y="203"/>
                    <a:pt x="7144" y="2382"/>
                    <a:pt x="7977" y="4894"/>
                  </a:cubicBezTo>
                  <a:cubicBezTo>
                    <a:pt x="7027" y="4191"/>
                    <a:pt x="6229" y="3761"/>
                    <a:pt x="5800" y="3761"/>
                  </a:cubicBezTo>
                  <a:cubicBezTo>
                    <a:pt x="5691" y="3761"/>
                    <a:pt x="5606" y="3788"/>
                    <a:pt x="5548" y="3846"/>
                  </a:cubicBezTo>
                  <a:cubicBezTo>
                    <a:pt x="5144" y="4275"/>
                    <a:pt x="6370" y="6120"/>
                    <a:pt x="8287" y="7954"/>
                  </a:cubicBezTo>
                  <a:cubicBezTo>
                    <a:pt x="8418" y="8073"/>
                    <a:pt x="8513" y="8168"/>
                    <a:pt x="8644" y="8287"/>
                  </a:cubicBezTo>
                  <a:cubicBezTo>
                    <a:pt x="4917" y="11287"/>
                    <a:pt x="1953" y="15133"/>
                    <a:pt x="0" y="19503"/>
                  </a:cubicBezTo>
                  <a:cubicBezTo>
                    <a:pt x="357" y="19503"/>
                    <a:pt x="714" y="19479"/>
                    <a:pt x="1084" y="19455"/>
                  </a:cubicBezTo>
                  <a:cubicBezTo>
                    <a:pt x="6858" y="19003"/>
                    <a:pt x="11263" y="15109"/>
                    <a:pt x="10930" y="10764"/>
                  </a:cubicBezTo>
                  <a:cubicBezTo>
                    <a:pt x="10835" y="9585"/>
                    <a:pt x="10680" y="8811"/>
                    <a:pt x="9989" y="7858"/>
                  </a:cubicBezTo>
                  <a:cubicBezTo>
                    <a:pt x="10049" y="7811"/>
                    <a:pt x="10097" y="7775"/>
                    <a:pt x="10144" y="7739"/>
                  </a:cubicBezTo>
                  <a:lnTo>
                    <a:pt x="10192" y="7704"/>
                  </a:lnTo>
                  <a:cubicBezTo>
                    <a:pt x="14743" y="11202"/>
                    <a:pt x="21562" y="13162"/>
                    <a:pt x="29470" y="13162"/>
                  </a:cubicBezTo>
                  <a:cubicBezTo>
                    <a:pt x="30767" y="13162"/>
                    <a:pt x="32094" y="13109"/>
                    <a:pt x="33445" y="13002"/>
                  </a:cubicBezTo>
                  <a:cubicBezTo>
                    <a:pt x="38755" y="12585"/>
                    <a:pt x="43648" y="11287"/>
                    <a:pt x="47732" y="9394"/>
                  </a:cubicBezTo>
                  <a:cubicBezTo>
                    <a:pt x="42181" y="4381"/>
                    <a:pt x="34986" y="1632"/>
                    <a:pt x="27563" y="1632"/>
                  </a:cubicBezTo>
                  <a:cubicBezTo>
                    <a:pt x="26771" y="1632"/>
                    <a:pt x="25977" y="1664"/>
                    <a:pt x="25182" y="1727"/>
                  </a:cubicBezTo>
                  <a:cubicBezTo>
                    <a:pt x="19991" y="2132"/>
                    <a:pt x="14978" y="3870"/>
                    <a:pt x="10668" y="6799"/>
                  </a:cubicBezTo>
                  <a:cubicBezTo>
                    <a:pt x="10513" y="5930"/>
                    <a:pt x="10287" y="5084"/>
                    <a:pt x="10013" y="4251"/>
                  </a:cubicBezTo>
                  <a:cubicBezTo>
                    <a:pt x="9216" y="1837"/>
                    <a:pt x="8147" y="1"/>
                    <a:pt x="7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097050" y="1688950"/>
              <a:ext cx="163725" cy="55250"/>
            </a:xfrm>
            <a:custGeom>
              <a:avLst/>
              <a:gdLst/>
              <a:ahLst/>
              <a:cxnLst/>
              <a:rect l="l" t="t" r="r" b="b"/>
              <a:pathLst>
                <a:path w="6549" h="2210" extrusionOk="0">
                  <a:moveTo>
                    <a:pt x="2819" y="0"/>
                  </a:moveTo>
                  <a:cubicBezTo>
                    <a:pt x="2395" y="0"/>
                    <a:pt x="1970" y="32"/>
                    <a:pt x="1548" y="96"/>
                  </a:cubicBezTo>
                  <a:cubicBezTo>
                    <a:pt x="1227" y="168"/>
                    <a:pt x="917" y="275"/>
                    <a:pt x="631" y="418"/>
                  </a:cubicBezTo>
                  <a:cubicBezTo>
                    <a:pt x="238" y="608"/>
                    <a:pt x="0" y="918"/>
                    <a:pt x="60" y="1382"/>
                  </a:cubicBezTo>
                  <a:cubicBezTo>
                    <a:pt x="131" y="1858"/>
                    <a:pt x="441" y="2085"/>
                    <a:pt x="869" y="2144"/>
                  </a:cubicBezTo>
                  <a:cubicBezTo>
                    <a:pt x="1142" y="2180"/>
                    <a:pt x="1422" y="2196"/>
                    <a:pt x="1698" y="2196"/>
                  </a:cubicBezTo>
                  <a:cubicBezTo>
                    <a:pt x="1783" y="2196"/>
                    <a:pt x="1868" y="2194"/>
                    <a:pt x="1953" y="2192"/>
                  </a:cubicBezTo>
                  <a:cubicBezTo>
                    <a:pt x="2441" y="2150"/>
                    <a:pt x="2929" y="2129"/>
                    <a:pt x="3419" y="2129"/>
                  </a:cubicBezTo>
                  <a:cubicBezTo>
                    <a:pt x="3908" y="2129"/>
                    <a:pt x="4400" y="2150"/>
                    <a:pt x="4894" y="2192"/>
                  </a:cubicBezTo>
                  <a:cubicBezTo>
                    <a:pt x="5019" y="2204"/>
                    <a:pt x="5144" y="2210"/>
                    <a:pt x="5269" y="2210"/>
                  </a:cubicBezTo>
                  <a:cubicBezTo>
                    <a:pt x="5394" y="2210"/>
                    <a:pt x="5519" y="2204"/>
                    <a:pt x="5644" y="2192"/>
                  </a:cubicBezTo>
                  <a:cubicBezTo>
                    <a:pt x="6025" y="2156"/>
                    <a:pt x="6370" y="2001"/>
                    <a:pt x="6465" y="1596"/>
                  </a:cubicBezTo>
                  <a:cubicBezTo>
                    <a:pt x="6549" y="1180"/>
                    <a:pt x="6322" y="906"/>
                    <a:pt x="5941" y="632"/>
                  </a:cubicBezTo>
                  <a:cubicBezTo>
                    <a:pt x="5846" y="596"/>
                    <a:pt x="5691" y="513"/>
                    <a:pt x="5513" y="441"/>
                  </a:cubicBezTo>
                  <a:cubicBezTo>
                    <a:pt x="4642" y="149"/>
                    <a:pt x="3733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2997625" y="1709650"/>
              <a:ext cx="64925" cy="40450"/>
            </a:xfrm>
            <a:custGeom>
              <a:avLst/>
              <a:gdLst/>
              <a:ahLst/>
              <a:cxnLst/>
              <a:rect l="l" t="t" r="r" b="b"/>
              <a:pathLst>
                <a:path w="2597" h="1618" extrusionOk="0">
                  <a:moveTo>
                    <a:pt x="1591" y="0"/>
                  </a:moveTo>
                  <a:cubicBezTo>
                    <a:pt x="1094" y="0"/>
                    <a:pt x="510" y="201"/>
                    <a:pt x="298" y="518"/>
                  </a:cubicBezTo>
                  <a:cubicBezTo>
                    <a:pt x="0" y="935"/>
                    <a:pt x="262" y="1518"/>
                    <a:pt x="774" y="1590"/>
                  </a:cubicBezTo>
                  <a:cubicBezTo>
                    <a:pt x="878" y="1608"/>
                    <a:pt x="982" y="1617"/>
                    <a:pt x="1086" y="1617"/>
                  </a:cubicBezTo>
                  <a:cubicBezTo>
                    <a:pt x="1521" y="1617"/>
                    <a:pt x="1948" y="1459"/>
                    <a:pt x="2275" y="1161"/>
                  </a:cubicBezTo>
                  <a:cubicBezTo>
                    <a:pt x="2596" y="876"/>
                    <a:pt x="2548" y="364"/>
                    <a:pt x="2179" y="137"/>
                  </a:cubicBezTo>
                  <a:cubicBezTo>
                    <a:pt x="2032" y="43"/>
                    <a:pt x="182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37"/>
          <p:cNvGrpSpPr/>
          <p:nvPr/>
        </p:nvGrpSpPr>
        <p:grpSpPr>
          <a:xfrm rot="-849411">
            <a:off x="845730" y="2642001"/>
            <a:ext cx="1597264" cy="1534980"/>
            <a:chOff x="915750" y="534900"/>
            <a:chExt cx="1800250" cy="1730050"/>
          </a:xfrm>
        </p:grpSpPr>
        <p:sp>
          <p:nvSpPr>
            <p:cNvPr id="1385" name="Google Shape;1385;p37"/>
            <p:cNvSpPr/>
            <p:nvPr/>
          </p:nvSpPr>
          <p:spPr>
            <a:xfrm>
              <a:off x="915750" y="534900"/>
              <a:ext cx="1800250" cy="1730050"/>
            </a:xfrm>
            <a:custGeom>
              <a:avLst/>
              <a:gdLst/>
              <a:ahLst/>
              <a:cxnLst/>
              <a:rect l="l" t="t" r="r" b="b"/>
              <a:pathLst>
                <a:path w="72010" h="69202" extrusionOk="0">
                  <a:moveTo>
                    <a:pt x="15024" y="1"/>
                  </a:moveTo>
                  <a:cubicBezTo>
                    <a:pt x="14541" y="1"/>
                    <a:pt x="14117" y="100"/>
                    <a:pt x="13788" y="217"/>
                  </a:cubicBezTo>
                  <a:cubicBezTo>
                    <a:pt x="12776" y="574"/>
                    <a:pt x="11192" y="1574"/>
                    <a:pt x="11216" y="4432"/>
                  </a:cubicBezTo>
                  <a:cubicBezTo>
                    <a:pt x="10978" y="4587"/>
                    <a:pt x="10752" y="4777"/>
                    <a:pt x="10549" y="4991"/>
                  </a:cubicBezTo>
                  <a:cubicBezTo>
                    <a:pt x="9740" y="5861"/>
                    <a:pt x="8704" y="7754"/>
                    <a:pt x="10764" y="10742"/>
                  </a:cubicBezTo>
                  <a:cubicBezTo>
                    <a:pt x="10942" y="11004"/>
                    <a:pt x="11145" y="11266"/>
                    <a:pt x="11359" y="11540"/>
                  </a:cubicBezTo>
                  <a:cubicBezTo>
                    <a:pt x="8513" y="14493"/>
                    <a:pt x="6227" y="17945"/>
                    <a:pt x="4608" y="21708"/>
                  </a:cubicBezTo>
                  <a:lnTo>
                    <a:pt x="4560" y="21815"/>
                  </a:lnTo>
                  <a:cubicBezTo>
                    <a:pt x="0" y="32281"/>
                    <a:pt x="1012" y="44342"/>
                    <a:pt x="7263" y="53890"/>
                  </a:cubicBezTo>
                  <a:cubicBezTo>
                    <a:pt x="13514" y="63439"/>
                    <a:pt x="24158" y="69202"/>
                    <a:pt x="35576" y="69202"/>
                  </a:cubicBezTo>
                  <a:lnTo>
                    <a:pt x="35636" y="69202"/>
                  </a:lnTo>
                  <a:cubicBezTo>
                    <a:pt x="49161" y="69178"/>
                    <a:pt x="61377" y="61105"/>
                    <a:pt x="66687" y="48675"/>
                  </a:cubicBezTo>
                  <a:cubicBezTo>
                    <a:pt x="72009" y="36245"/>
                    <a:pt x="69414" y="21839"/>
                    <a:pt x="60091" y="12040"/>
                  </a:cubicBezTo>
                  <a:cubicBezTo>
                    <a:pt x="59413" y="11337"/>
                    <a:pt x="58698" y="10635"/>
                    <a:pt x="57948" y="9980"/>
                  </a:cubicBezTo>
                  <a:cubicBezTo>
                    <a:pt x="57829" y="9837"/>
                    <a:pt x="57698" y="9694"/>
                    <a:pt x="57555" y="9575"/>
                  </a:cubicBezTo>
                  <a:cubicBezTo>
                    <a:pt x="51302" y="4127"/>
                    <a:pt x="43431" y="1310"/>
                    <a:pt x="35485" y="1310"/>
                  </a:cubicBezTo>
                  <a:cubicBezTo>
                    <a:pt x="30253" y="1310"/>
                    <a:pt x="24989" y="2531"/>
                    <a:pt x="20134" y="5027"/>
                  </a:cubicBezTo>
                  <a:cubicBezTo>
                    <a:pt x="19800" y="4229"/>
                    <a:pt x="19408" y="3456"/>
                    <a:pt x="18967" y="2717"/>
                  </a:cubicBezTo>
                  <a:cubicBezTo>
                    <a:pt x="17629" y="552"/>
                    <a:pt x="16162" y="1"/>
                    <a:pt x="15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043450" y="659800"/>
              <a:ext cx="1523725" cy="1522100"/>
            </a:xfrm>
            <a:custGeom>
              <a:avLst/>
              <a:gdLst/>
              <a:ahLst/>
              <a:cxnLst/>
              <a:rect l="l" t="t" r="r" b="b"/>
              <a:pathLst>
                <a:path w="60949" h="60884" extrusionOk="0">
                  <a:moveTo>
                    <a:pt x="30454" y="1"/>
                  </a:moveTo>
                  <a:cubicBezTo>
                    <a:pt x="24985" y="1"/>
                    <a:pt x="19476" y="1472"/>
                    <a:pt x="14550" y="4496"/>
                  </a:cubicBezTo>
                  <a:lnTo>
                    <a:pt x="14359" y="4615"/>
                  </a:lnTo>
                  <a:cubicBezTo>
                    <a:pt x="5429" y="10175"/>
                    <a:pt x="0" y="19962"/>
                    <a:pt x="24" y="30499"/>
                  </a:cubicBezTo>
                  <a:cubicBezTo>
                    <a:pt x="60" y="47289"/>
                    <a:pt x="13668" y="60884"/>
                    <a:pt x="30450" y="60884"/>
                  </a:cubicBezTo>
                  <a:cubicBezTo>
                    <a:pt x="30472" y="60884"/>
                    <a:pt x="30494" y="60884"/>
                    <a:pt x="30516" y="60884"/>
                  </a:cubicBezTo>
                  <a:cubicBezTo>
                    <a:pt x="47339" y="60860"/>
                    <a:pt x="60948" y="47204"/>
                    <a:pt x="60912" y="30392"/>
                  </a:cubicBezTo>
                  <a:cubicBezTo>
                    <a:pt x="60912" y="22593"/>
                    <a:pt x="57900" y="15104"/>
                    <a:pt x="52519" y="9461"/>
                  </a:cubicBezTo>
                  <a:cubicBezTo>
                    <a:pt x="46607" y="3243"/>
                    <a:pt x="38574" y="1"/>
                    <a:pt x="30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075575" y="1333900"/>
              <a:ext cx="70875" cy="139475"/>
            </a:xfrm>
            <a:custGeom>
              <a:avLst/>
              <a:gdLst/>
              <a:ahLst/>
              <a:cxnLst/>
              <a:rect l="l" t="t" r="r" b="b"/>
              <a:pathLst>
                <a:path w="2835" h="5579" extrusionOk="0">
                  <a:moveTo>
                    <a:pt x="1869" y="0"/>
                  </a:moveTo>
                  <a:cubicBezTo>
                    <a:pt x="1484" y="0"/>
                    <a:pt x="1176" y="300"/>
                    <a:pt x="918" y="678"/>
                  </a:cubicBezTo>
                  <a:cubicBezTo>
                    <a:pt x="787" y="892"/>
                    <a:pt x="668" y="1118"/>
                    <a:pt x="561" y="1344"/>
                  </a:cubicBezTo>
                  <a:cubicBezTo>
                    <a:pt x="108" y="2428"/>
                    <a:pt x="1" y="3392"/>
                    <a:pt x="251" y="4369"/>
                  </a:cubicBezTo>
                  <a:cubicBezTo>
                    <a:pt x="447" y="5152"/>
                    <a:pt x="875" y="5578"/>
                    <a:pt x="1419" y="5578"/>
                  </a:cubicBezTo>
                  <a:cubicBezTo>
                    <a:pt x="1503" y="5578"/>
                    <a:pt x="1590" y="5568"/>
                    <a:pt x="1680" y="5547"/>
                  </a:cubicBezTo>
                  <a:cubicBezTo>
                    <a:pt x="2335" y="5393"/>
                    <a:pt x="2704" y="4785"/>
                    <a:pt x="2656" y="3785"/>
                  </a:cubicBezTo>
                  <a:cubicBezTo>
                    <a:pt x="2620" y="2964"/>
                    <a:pt x="2454" y="2154"/>
                    <a:pt x="2692" y="1297"/>
                  </a:cubicBezTo>
                  <a:cubicBezTo>
                    <a:pt x="2835" y="785"/>
                    <a:pt x="2704" y="297"/>
                    <a:pt x="2227" y="82"/>
                  </a:cubicBezTo>
                  <a:cubicBezTo>
                    <a:pt x="2101" y="26"/>
                    <a:pt x="1982" y="0"/>
                    <a:pt x="1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104150" y="1504375"/>
              <a:ext cx="50925" cy="51125"/>
            </a:xfrm>
            <a:custGeom>
              <a:avLst/>
              <a:gdLst/>
              <a:ahLst/>
              <a:cxnLst/>
              <a:rect l="l" t="t" r="r" b="b"/>
              <a:pathLst>
                <a:path w="2037" h="2045" extrusionOk="0">
                  <a:moveTo>
                    <a:pt x="814" y="0"/>
                  </a:moveTo>
                  <a:cubicBezTo>
                    <a:pt x="516" y="0"/>
                    <a:pt x="294" y="174"/>
                    <a:pt x="168" y="514"/>
                  </a:cubicBezTo>
                  <a:cubicBezTo>
                    <a:pt x="1" y="1062"/>
                    <a:pt x="465" y="1872"/>
                    <a:pt x="1001" y="2014"/>
                  </a:cubicBezTo>
                  <a:cubicBezTo>
                    <a:pt x="1080" y="2035"/>
                    <a:pt x="1154" y="2045"/>
                    <a:pt x="1225" y="2045"/>
                  </a:cubicBezTo>
                  <a:cubicBezTo>
                    <a:pt x="1528" y="2045"/>
                    <a:pt x="1754" y="1858"/>
                    <a:pt x="1870" y="1491"/>
                  </a:cubicBezTo>
                  <a:cubicBezTo>
                    <a:pt x="2037" y="931"/>
                    <a:pt x="1585" y="157"/>
                    <a:pt x="1025" y="26"/>
                  </a:cubicBezTo>
                  <a:cubicBezTo>
                    <a:pt x="951" y="9"/>
                    <a:pt x="881" y="0"/>
                    <a:pt x="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1601550" y="2061600"/>
              <a:ext cx="142300" cy="76325"/>
            </a:xfrm>
            <a:custGeom>
              <a:avLst/>
              <a:gdLst/>
              <a:ahLst/>
              <a:cxnLst/>
              <a:rect l="l" t="t" r="r" b="b"/>
              <a:pathLst>
                <a:path w="5692" h="3053" extrusionOk="0">
                  <a:moveTo>
                    <a:pt x="1068" y="1"/>
                  </a:moveTo>
                  <a:cubicBezTo>
                    <a:pt x="776" y="1"/>
                    <a:pt x="511" y="125"/>
                    <a:pt x="334" y="407"/>
                  </a:cubicBezTo>
                  <a:cubicBezTo>
                    <a:pt x="0" y="907"/>
                    <a:pt x="286" y="1383"/>
                    <a:pt x="715" y="1776"/>
                  </a:cubicBezTo>
                  <a:cubicBezTo>
                    <a:pt x="905" y="1954"/>
                    <a:pt x="1108" y="2109"/>
                    <a:pt x="1310" y="2252"/>
                  </a:cubicBezTo>
                  <a:cubicBezTo>
                    <a:pt x="2189" y="2786"/>
                    <a:pt x="3023" y="3053"/>
                    <a:pt x="3891" y="3053"/>
                  </a:cubicBezTo>
                  <a:cubicBezTo>
                    <a:pt x="4010" y="3053"/>
                    <a:pt x="4130" y="3048"/>
                    <a:pt x="4251" y="3038"/>
                  </a:cubicBezTo>
                  <a:cubicBezTo>
                    <a:pt x="5180" y="2966"/>
                    <a:pt x="5692" y="2490"/>
                    <a:pt x="5644" y="1823"/>
                  </a:cubicBezTo>
                  <a:cubicBezTo>
                    <a:pt x="5596" y="1157"/>
                    <a:pt x="5060" y="692"/>
                    <a:pt x="4060" y="573"/>
                  </a:cubicBezTo>
                  <a:cubicBezTo>
                    <a:pt x="3239" y="478"/>
                    <a:pt x="2417" y="502"/>
                    <a:pt x="1620" y="133"/>
                  </a:cubicBezTo>
                  <a:cubicBezTo>
                    <a:pt x="1435" y="47"/>
                    <a:pt x="1246" y="1"/>
                    <a:pt x="1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772700" y="2083125"/>
              <a:ext cx="57175" cy="42600"/>
            </a:xfrm>
            <a:custGeom>
              <a:avLst/>
              <a:gdLst/>
              <a:ahLst/>
              <a:cxnLst/>
              <a:rect l="l" t="t" r="r" b="b"/>
              <a:pathLst>
                <a:path w="2287" h="1704" extrusionOk="0">
                  <a:moveTo>
                    <a:pt x="1308" y="0"/>
                  </a:moveTo>
                  <a:cubicBezTo>
                    <a:pt x="841" y="0"/>
                    <a:pt x="317" y="283"/>
                    <a:pt x="155" y="689"/>
                  </a:cubicBezTo>
                  <a:cubicBezTo>
                    <a:pt x="0" y="1070"/>
                    <a:pt x="108" y="1391"/>
                    <a:pt x="489" y="1617"/>
                  </a:cubicBezTo>
                  <a:cubicBezTo>
                    <a:pt x="613" y="1677"/>
                    <a:pt x="757" y="1704"/>
                    <a:pt x="907" y="1704"/>
                  </a:cubicBezTo>
                  <a:cubicBezTo>
                    <a:pt x="1389" y="1704"/>
                    <a:pt x="1935" y="1424"/>
                    <a:pt x="2108" y="1034"/>
                  </a:cubicBezTo>
                  <a:cubicBezTo>
                    <a:pt x="2286" y="641"/>
                    <a:pt x="2155" y="308"/>
                    <a:pt x="1727" y="93"/>
                  </a:cubicBezTo>
                  <a:cubicBezTo>
                    <a:pt x="1602" y="30"/>
                    <a:pt x="145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288125" y="1268550"/>
              <a:ext cx="1078725" cy="695175"/>
            </a:xfrm>
            <a:custGeom>
              <a:avLst/>
              <a:gdLst/>
              <a:ahLst/>
              <a:cxnLst/>
              <a:rect l="l" t="t" r="r" b="b"/>
              <a:pathLst>
                <a:path w="43149" h="27807" extrusionOk="0">
                  <a:moveTo>
                    <a:pt x="8769" y="0"/>
                  </a:moveTo>
                  <a:cubicBezTo>
                    <a:pt x="8309" y="0"/>
                    <a:pt x="7847" y="38"/>
                    <a:pt x="7382" y="125"/>
                  </a:cubicBezTo>
                  <a:cubicBezTo>
                    <a:pt x="5620" y="458"/>
                    <a:pt x="4179" y="1375"/>
                    <a:pt x="2965" y="2661"/>
                  </a:cubicBezTo>
                  <a:cubicBezTo>
                    <a:pt x="1893" y="3804"/>
                    <a:pt x="1095" y="5185"/>
                    <a:pt x="655" y="6685"/>
                  </a:cubicBezTo>
                  <a:cubicBezTo>
                    <a:pt x="155" y="8316"/>
                    <a:pt x="0" y="10031"/>
                    <a:pt x="179" y="11721"/>
                  </a:cubicBezTo>
                  <a:cubicBezTo>
                    <a:pt x="369" y="13638"/>
                    <a:pt x="929" y="15496"/>
                    <a:pt x="1834" y="17198"/>
                  </a:cubicBezTo>
                  <a:cubicBezTo>
                    <a:pt x="3405" y="20175"/>
                    <a:pt x="5739" y="22425"/>
                    <a:pt x="8596" y="24151"/>
                  </a:cubicBezTo>
                  <a:cubicBezTo>
                    <a:pt x="9704" y="24818"/>
                    <a:pt x="10894" y="25330"/>
                    <a:pt x="12073" y="25854"/>
                  </a:cubicBezTo>
                  <a:cubicBezTo>
                    <a:pt x="15169" y="27247"/>
                    <a:pt x="18431" y="27807"/>
                    <a:pt x="21979" y="27807"/>
                  </a:cubicBezTo>
                  <a:cubicBezTo>
                    <a:pt x="23170" y="27759"/>
                    <a:pt x="24348" y="27640"/>
                    <a:pt x="25527" y="27449"/>
                  </a:cubicBezTo>
                  <a:cubicBezTo>
                    <a:pt x="27646" y="27068"/>
                    <a:pt x="29718" y="26497"/>
                    <a:pt x="31718" y="25711"/>
                  </a:cubicBezTo>
                  <a:cubicBezTo>
                    <a:pt x="33897" y="24890"/>
                    <a:pt x="35945" y="23818"/>
                    <a:pt x="37731" y="22318"/>
                  </a:cubicBezTo>
                  <a:cubicBezTo>
                    <a:pt x="40481" y="20020"/>
                    <a:pt x="42267" y="17151"/>
                    <a:pt x="42886" y="13591"/>
                  </a:cubicBezTo>
                  <a:cubicBezTo>
                    <a:pt x="43077" y="12459"/>
                    <a:pt x="43148" y="11316"/>
                    <a:pt x="42910" y="10185"/>
                  </a:cubicBezTo>
                  <a:cubicBezTo>
                    <a:pt x="42565" y="8554"/>
                    <a:pt x="41696" y="7078"/>
                    <a:pt x="40446" y="5982"/>
                  </a:cubicBezTo>
                  <a:cubicBezTo>
                    <a:pt x="38888" y="4595"/>
                    <a:pt x="37042" y="3977"/>
                    <a:pt x="35009" y="3977"/>
                  </a:cubicBezTo>
                  <a:cubicBezTo>
                    <a:pt x="34897" y="3977"/>
                    <a:pt x="34784" y="3979"/>
                    <a:pt x="34671" y="3982"/>
                  </a:cubicBezTo>
                  <a:cubicBezTo>
                    <a:pt x="33540" y="4042"/>
                    <a:pt x="32409" y="4268"/>
                    <a:pt x="31337" y="4673"/>
                  </a:cubicBezTo>
                  <a:cubicBezTo>
                    <a:pt x="30242" y="5054"/>
                    <a:pt x="29147" y="5447"/>
                    <a:pt x="28063" y="5840"/>
                  </a:cubicBezTo>
                  <a:cubicBezTo>
                    <a:pt x="27261" y="6124"/>
                    <a:pt x="26425" y="6270"/>
                    <a:pt x="25576" y="6270"/>
                  </a:cubicBezTo>
                  <a:cubicBezTo>
                    <a:pt x="25429" y="6270"/>
                    <a:pt x="25282" y="6265"/>
                    <a:pt x="25134" y="6256"/>
                  </a:cubicBezTo>
                  <a:cubicBezTo>
                    <a:pt x="23360" y="6125"/>
                    <a:pt x="21634" y="5613"/>
                    <a:pt x="20074" y="4744"/>
                  </a:cubicBezTo>
                  <a:cubicBezTo>
                    <a:pt x="18812" y="4054"/>
                    <a:pt x="17609" y="3256"/>
                    <a:pt x="16371" y="2518"/>
                  </a:cubicBezTo>
                  <a:cubicBezTo>
                    <a:pt x="14788" y="1577"/>
                    <a:pt x="13156" y="756"/>
                    <a:pt x="11359" y="339"/>
                  </a:cubicBezTo>
                  <a:cubicBezTo>
                    <a:pt x="10502" y="136"/>
                    <a:pt x="9640" y="0"/>
                    <a:pt x="8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295550" y="1501125"/>
              <a:ext cx="532525" cy="461025"/>
            </a:xfrm>
            <a:custGeom>
              <a:avLst/>
              <a:gdLst/>
              <a:ahLst/>
              <a:cxnLst/>
              <a:rect l="l" t="t" r="r" b="b"/>
              <a:pathLst>
                <a:path w="21301" h="18441" extrusionOk="0">
                  <a:moveTo>
                    <a:pt x="8967" y="0"/>
                  </a:moveTo>
                  <a:cubicBezTo>
                    <a:pt x="8895" y="0"/>
                    <a:pt x="8824" y="1"/>
                    <a:pt x="8752" y="1"/>
                  </a:cubicBezTo>
                  <a:cubicBezTo>
                    <a:pt x="8731" y="1"/>
                    <a:pt x="8709" y="1"/>
                    <a:pt x="8687" y="1"/>
                  </a:cubicBezTo>
                  <a:cubicBezTo>
                    <a:pt x="8217" y="1"/>
                    <a:pt x="7365" y="117"/>
                    <a:pt x="6513" y="299"/>
                  </a:cubicBezTo>
                  <a:cubicBezTo>
                    <a:pt x="4156" y="811"/>
                    <a:pt x="1930" y="1835"/>
                    <a:pt x="1" y="3287"/>
                  </a:cubicBezTo>
                  <a:cubicBezTo>
                    <a:pt x="1" y="4978"/>
                    <a:pt x="513" y="6788"/>
                    <a:pt x="1287" y="8240"/>
                  </a:cubicBezTo>
                  <a:cubicBezTo>
                    <a:pt x="2858" y="11217"/>
                    <a:pt x="5192" y="13467"/>
                    <a:pt x="8049" y="15194"/>
                  </a:cubicBezTo>
                  <a:cubicBezTo>
                    <a:pt x="9157" y="15860"/>
                    <a:pt x="10347" y="16372"/>
                    <a:pt x="11526" y="16896"/>
                  </a:cubicBezTo>
                  <a:cubicBezTo>
                    <a:pt x="13843" y="17916"/>
                    <a:pt x="16357" y="18441"/>
                    <a:pt x="18884" y="18441"/>
                  </a:cubicBezTo>
                  <a:cubicBezTo>
                    <a:pt x="19070" y="18441"/>
                    <a:pt x="19257" y="18438"/>
                    <a:pt x="19444" y="18432"/>
                  </a:cubicBezTo>
                  <a:cubicBezTo>
                    <a:pt x="19789" y="17718"/>
                    <a:pt x="20087" y="16968"/>
                    <a:pt x="20325" y="16218"/>
                  </a:cubicBezTo>
                  <a:cubicBezTo>
                    <a:pt x="21134" y="13610"/>
                    <a:pt x="21301" y="10991"/>
                    <a:pt x="20599" y="8348"/>
                  </a:cubicBezTo>
                  <a:cubicBezTo>
                    <a:pt x="19979" y="6050"/>
                    <a:pt x="18789" y="4097"/>
                    <a:pt x="16931" y="2585"/>
                  </a:cubicBezTo>
                  <a:cubicBezTo>
                    <a:pt x="14730" y="791"/>
                    <a:pt x="12186" y="0"/>
                    <a:pt x="8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2165300" y="1227175"/>
              <a:ext cx="258400" cy="101950"/>
            </a:xfrm>
            <a:custGeom>
              <a:avLst/>
              <a:gdLst/>
              <a:ahLst/>
              <a:cxnLst/>
              <a:rect l="l" t="t" r="r" b="b"/>
              <a:pathLst>
                <a:path w="10336" h="4078" extrusionOk="0">
                  <a:moveTo>
                    <a:pt x="4730" y="0"/>
                  </a:moveTo>
                  <a:cubicBezTo>
                    <a:pt x="3804" y="0"/>
                    <a:pt x="2876" y="42"/>
                    <a:pt x="1941" y="77"/>
                  </a:cubicBezTo>
                  <a:cubicBezTo>
                    <a:pt x="1608" y="101"/>
                    <a:pt x="1263" y="89"/>
                    <a:pt x="929" y="101"/>
                  </a:cubicBezTo>
                  <a:cubicBezTo>
                    <a:pt x="798" y="101"/>
                    <a:pt x="668" y="113"/>
                    <a:pt x="537" y="137"/>
                  </a:cubicBezTo>
                  <a:cubicBezTo>
                    <a:pt x="275" y="184"/>
                    <a:pt x="72" y="399"/>
                    <a:pt x="36" y="660"/>
                  </a:cubicBezTo>
                  <a:cubicBezTo>
                    <a:pt x="1" y="910"/>
                    <a:pt x="132" y="1161"/>
                    <a:pt x="370" y="1268"/>
                  </a:cubicBezTo>
                  <a:cubicBezTo>
                    <a:pt x="1120" y="1684"/>
                    <a:pt x="1906" y="2053"/>
                    <a:pt x="2692" y="2423"/>
                  </a:cubicBezTo>
                  <a:cubicBezTo>
                    <a:pt x="3668" y="2887"/>
                    <a:pt x="4668" y="3304"/>
                    <a:pt x="5692" y="3661"/>
                  </a:cubicBezTo>
                  <a:cubicBezTo>
                    <a:pt x="6418" y="3935"/>
                    <a:pt x="7180" y="4066"/>
                    <a:pt x="7954" y="4078"/>
                  </a:cubicBezTo>
                  <a:cubicBezTo>
                    <a:pt x="8299" y="4078"/>
                    <a:pt x="8633" y="4006"/>
                    <a:pt x="8954" y="3887"/>
                  </a:cubicBezTo>
                  <a:cubicBezTo>
                    <a:pt x="9276" y="3768"/>
                    <a:pt x="9561" y="3554"/>
                    <a:pt x="9764" y="3280"/>
                  </a:cubicBezTo>
                  <a:cubicBezTo>
                    <a:pt x="10335" y="2577"/>
                    <a:pt x="10240" y="1542"/>
                    <a:pt x="9538" y="958"/>
                  </a:cubicBezTo>
                  <a:cubicBezTo>
                    <a:pt x="9240" y="720"/>
                    <a:pt x="8907" y="541"/>
                    <a:pt x="8549" y="422"/>
                  </a:cubicBezTo>
                  <a:cubicBezTo>
                    <a:pt x="7621" y="125"/>
                    <a:pt x="6668" y="53"/>
                    <a:pt x="5704" y="18"/>
                  </a:cubicBezTo>
                  <a:cubicBezTo>
                    <a:pt x="5379" y="5"/>
                    <a:pt x="5055" y="0"/>
                    <a:pt x="4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2164425" y="1104675"/>
              <a:ext cx="149425" cy="93000"/>
            </a:xfrm>
            <a:custGeom>
              <a:avLst/>
              <a:gdLst/>
              <a:ahLst/>
              <a:cxnLst/>
              <a:rect l="l" t="t" r="r" b="b"/>
              <a:pathLst>
                <a:path w="5977" h="3720" extrusionOk="0">
                  <a:moveTo>
                    <a:pt x="4953" y="0"/>
                  </a:moveTo>
                  <a:cubicBezTo>
                    <a:pt x="4715" y="0"/>
                    <a:pt x="4477" y="36"/>
                    <a:pt x="4251" y="119"/>
                  </a:cubicBezTo>
                  <a:cubicBezTo>
                    <a:pt x="3691" y="346"/>
                    <a:pt x="3155" y="655"/>
                    <a:pt x="2667" y="1024"/>
                  </a:cubicBezTo>
                  <a:cubicBezTo>
                    <a:pt x="2024" y="1489"/>
                    <a:pt x="1417" y="2000"/>
                    <a:pt x="810" y="2512"/>
                  </a:cubicBezTo>
                  <a:cubicBezTo>
                    <a:pt x="655" y="2655"/>
                    <a:pt x="476" y="2786"/>
                    <a:pt x="310" y="2917"/>
                  </a:cubicBezTo>
                  <a:cubicBezTo>
                    <a:pt x="250" y="2965"/>
                    <a:pt x="191" y="3024"/>
                    <a:pt x="131" y="3084"/>
                  </a:cubicBezTo>
                  <a:cubicBezTo>
                    <a:pt x="24" y="3215"/>
                    <a:pt x="0" y="3394"/>
                    <a:pt x="83" y="3536"/>
                  </a:cubicBezTo>
                  <a:cubicBezTo>
                    <a:pt x="156" y="3651"/>
                    <a:pt x="283" y="3720"/>
                    <a:pt x="425" y="3720"/>
                  </a:cubicBezTo>
                  <a:cubicBezTo>
                    <a:pt x="446" y="3720"/>
                    <a:pt x="467" y="3718"/>
                    <a:pt x="488" y="3715"/>
                  </a:cubicBezTo>
                  <a:cubicBezTo>
                    <a:pt x="1024" y="3620"/>
                    <a:pt x="1560" y="3513"/>
                    <a:pt x="2096" y="3382"/>
                  </a:cubicBezTo>
                  <a:cubicBezTo>
                    <a:pt x="2774" y="3239"/>
                    <a:pt x="3429" y="3048"/>
                    <a:pt x="4084" y="2834"/>
                  </a:cubicBezTo>
                  <a:cubicBezTo>
                    <a:pt x="4548" y="2691"/>
                    <a:pt x="4989" y="2465"/>
                    <a:pt x="5382" y="2167"/>
                  </a:cubicBezTo>
                  <a:cubicBezTo>
                    <a:pt x="5548" y="2036"/>
                    <a:pt x="5691" y="1870"/>
                    <a:pt x="5798" y="1679"/>
                  </a:cubicBezTo>
                  <a:cubicBezTo>
                    <a:pt x="5917" y="1500"/>
                    <a:pt x="5977" y="1286"/>
                    <a:pt x="5977" y="1060"/>
                  </a:cubicBezTo>
                  <a:cubicBezTo>
                    <a:pt x="5977" y="488"/>
                    <a:pt x="5525" y="24"/>
                    <a:pt x="4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15275" y="1195575"/>
              <a:ext cx="233475" cy="130675"/>
            </a:xfrm>
            <a:custGeom>
              <a:avLst/>
              <a:gdLst/>
              <a:ahLst/>
              <a:cxnLst/>
              <a:rect l="l" t="t" r="r" b="b"/>
              <a:pathLst>
                <a:path w="9339" h="5227" extrusionOk="0">
                  <a:moveTo>
                    <a:pt x="5316" y="1"/>
                  </a:moveTo>
                  <a:cubicBezTo>
                    <a:pt x="4919" y="1"/>
                    <a:pt x="4517" y="42"/>
                    <a:pt x="4108" y="127"/>
                  </a:cubicBezTo>
                  <a:cubicBezTo>
                    <a:pt x="2644" y="436"/>
                    <a:pt x="1536" y="1305"/>
                    <a:pt x="727" y="2555"/>
                  </a:cubicBezTo>
                  <a:cubicBezTo>
                    <a:pt x="453" y="2972"/>
                    <a:pt x="251" y="3425"/>
                    <a:pt x="96" y="3901"/>
                  </a:cubicBezTo>
                  <a:cubicBezTo>
                    <a:pt x="1" y="4139"/>
                    <a:pt x="1" y="4401"/>
                    <a:pt x="96" y="4639"/>
                  </a:cubicBezTo>
                  <a:cubicBezTo>
                    <a:pt x="227" y="4972"/>
                    <a:pt x="536" y="5199"/>
                    <a:pt x="893" y="5222"/>
                  </a:cubicBezTo>
                  <a:cubicBezTo>
                    <a:pt x="922" y="5226"/>
                    <a:pt x="950" y="5227"/>
                    <a:pt x="978" y="5227"/>
                  </a:cubicBezTo>
                  <a:cubicBezTo>
                    <a:pt x="1282" y="5227"/>
                    <a:pt x="1573" y="5053"/>
                    <a:pt x="1715" y="4770"/>
                  </a:cubicBezTo>
                  <a:cubicBezTo>
                    <a:pt x="1858" y="4532"/>
                    <a:pt x="1941" y="4246"/>
                    <a:pt x="2072" y="3996"/>
                  </a:cubicBezTo>
                  <a:cubicBezTo>
                    <a:pt x="2691" y="2722"/>
                    <a:pt x="3668" y="1960"/>
                    <a:pt x="5120" y="1877"/>
                  </a:cubicBezTo>
                  <a:cubicBezTo>
                    <a:pt x="5187" y="1874"/>
                    <a:pt x="5253" y="1872"/>
                    <a:pt x="5320" y="1872"/>
                  </a:cubicBezTo>
                  <a:cubicBezTo>
                    <a:pt x="6003" y="1872"/>
                    <a:pt x="6680" y="2038"/>
                    <a:pt x="7287" y="2353"/>
                  </a:cubicBezTo>
                  <a:cubicBezTo>
                    <a:pt x="7490" y="2472"/>
                    <a:pt x="7704" y="2555"/>
                    <a:pt x="7918" y="2603"/>
                  </a:cubicBezTo>
                  <a:cubicBezTo>
                    <a:pt x="7968" y="2610"/>
                    <a:pt x="8016" y="2613"/>
                    <a:pt x="8063" y="2613"/>
                  </a:cubicBezTo>
                  <a:cubicBezTo>
                    <a:pt x="8971" y="2613"/>
                    <a:pt x="9339" y="1353"/>
                    <a:pt x="8490" y="889"/>
                  </a:cubicBezTo>
                  <a:cubicBezTo>
                    <a:pt x="7482" y="319"/>
                    <a:pt x="6422" y="1"/>
                    <a:pt x="5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1916475" y="1100100"/>
              <a:ext cx="131225" cy="86300"/>
            </a:xfrm>
            <a:custGeom>
              <a:avLst/>
              <a:gdLst/>
              <a:ahLst/>
              <a:cxnLst/>
              <a:rect l="l" t="t" r="r" b="b"/>
              <a:pathLst>
                <a:path w="5249" h="3452" extrusionOk="0">
                  <a:moveTo>
                    <a:pt x="941" y="1"/>
                  </a:moveTo>
                  <a:cubicBezTo>
                    <a:pt x="913" y="1"/>
                    <a:pt x="885" y="2"/>
                    <a:pt x="857" y="5"/>
                  </a:cubicBezTo>
                  <a:cubicBezTo>
                    <a:pt x="453" y="40"/>
                    <a:pt x="119" y="338"/>
                    <a:pt x="48" y="731"/>
                  </a:cubicBezTo>
                  <a:cubicBezTo>
                    <a:pt x="0" y="969"/>
                    <a:pt x="0" y="1219"/>
                    <a:pt x="72" y="1445"/>
                  </a:cubicBezTo>
                  <a:cubicBezTo>
                    <a:pt x="451" y="2846"/>
                    <a:pt x="1577" y="3452"/>
                    <a:pt x="2593" y="3452"/>
                  </a:cubicBezTo>
                  <a:cubicBezTo>
                    <a:pt x="2821" y="3452"/>
                    <a:pt x="3043" y="3421"/>
                    <a:pt x="3251" y="3362"/>
                  </a:cubicBezTo>
                  <a:cubicBezTo>
                    <a:pt x="4227" y="3112"/>
                    <a:pt x="5013" y="2255"/>
                    <a:pt x="5132" y="1338"/>
                  </a:cubicBezTo>
                  <a:cubicBezTo>
                    <a:pt x="5249" y="679"/>
                    <a:pt x="4727" y="255"/>
                    <a:pt x="4205" y="255"/>
                  </a:cubicBezTo>
                  <a:cubicBezTo>
                    <a:pt x="3878" y="255"/>
                    <a:pt x="3551" y="422"/>
                    <a:pt x="3382" y="802"/>
                  </a:cubicBezTo>
                  <a:cubicBezTo>
                    <a:pt x="3322" y="945"/>
                    <a:pt x="3274" y="1088"/>
                    <a:pt x="3203" y="1219"/>
                  </a:cubicBezTo>
                  <a:cubicBezTo>
                    <a:pt x="3092" y="1440"/>
                    <a:pt x="2869" y="1579"/>
                    <a:pt x="2629" y="1579"/>
                  </a:cubicBezTo>
                  <a:cubicBezTo>
                    <a:pt x="2610" y="1579"/>
                    <a:pt x="2591" y="1578"/>
                    <a:pt x="2572" y="1576"/>
                  </a:cubicBezTo>
                  <a:cubicBezTo>
                    <a:pt x="2286" y="1564"/>
                    <a:pt x="2024" y="1374"/>
                    <a:pt x="1941" y="1088"/>
                  </a:cubicBezTo>
                  <a:cubicBezTo>
                    <a:pt x="1881" y="921"/>
                    <a:pt x="1858" y="743"/>
                    <a:pt x="1798" y="576"/>
                  </a:cubicBezTo>
                  <a:cubicBezTo>
                    <a:pt x="1654" y="222"/>
                    <a:pt x="131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1313700" y="1119450"/>
              <a:ext cx="300975" cy="111075"/>
            </a:xfrm>
            <a:custGeom>
              <a:avLst/>
              <a:gdLst/>
              <a:ahLst/>
              <a:cxnLst/>
              <a:rect l="l" t="t" r="r" b="b"/>
              <a:pathLst>
                <a:path w="12039" h="4443" extrusionOk="0">
                  <a:moveTo>
                    <a:pt x="3099" y="1"/>
                  </a:moveTo>
                  <a:cubicBezTo>
                    <a:pt x="2932" y="1"/>
                    <a:pt x="2764" y="6"/>
                    <a:pt x="2597" y="16"/>
                  </a:cubicBezTo>
                  <a:cubicBezTo>
                    <a:pt x="2168" y="40"/>
                    <a:pt x="1739" y="147"/>
                    <a:pt x="1346" y="338"/>
                  </a:cubicBezTo>
                  <a:cubicBezTo>
                    <a:pt x="406" y="778"/>
                    <a:pt x="1" y="1910"/>
                    <a:pt x="442" y="2850"/>
                  </a:cubicBezTo>
                  <a:cubicBezTo>
                    <a:pt x="596" y="3219"/>
                    <a:pt x="858" y="3529"/>
                    <a:pt x="1192" y="3743"/>
                  </a:cubicBezTo>
                  <a:cubicBezTo>
                    <a:pt x="1501" y="3969"/>
                    <a:pt x="1858" y="4136"/>
                    <a:pt x="2239" y="4231"/>
                  </a:cubicBezTo>
                  <a:cubicBezTo>
                    <a:pt x="2819" y="4390"/>
                    <a:pt x="3404" y="4443"/>
                    <a:pt x="3994" y="4443"/>
                  </a:cubicBezTo>
                  <a:cubicBezTo>
                    <a:pt x="4289" y="4443"/>
                    <a:pt x="4585" y="4430"/>
                    <a:pt x="4883" y="4410"/>
                  </a:cubicBezTo>
                  <a:cubicBezTo>
                    <a:pt x="6109" y="4291"/>
                    <a:pt x="7347" y="4112"/>
                    <a:pt x="8562" y="3862"/>
                  </a:cubicBezTo>
                  <a:cubicBezTo>
                    <a:pt x="9538" y="3684"/>
                    <a:pt x="10502" y="3481"/>
                    <a:pt x="11467" y="3231"/>
                  </a:cubicBezTo>
                  <a:cubicBezTo>
                    <a:pt x="11752" y="3172"/>
                    <a:pt x="11967" y="2933"/>
                    <a:pt x="12002" y="2648"/>
                  </a:cubicBezTo>
                  <a:cubicBezTo>
                    <a:pt x="12038" y="2338"/>
                    <a:pt x="11872" y="2052"/>
                    <a:pt x="11598" y="1933"/>
                  </a:cubicBezTo>
                  <a:cubicBezTo>
                    <a:pt x="11455" y="1862"/>
                    <a:pt x="11312" y="1814"/>
                    <a:pt x="11169" y="1779"/>
                  </a:cubicBezTo>
                  <a:cubicBezTo>
                    <a:pt x="10788" y="1671"/>
                    <a:pt x="10419" y="1588"/>
                    <a:pt x="10038" y="1469"/>
                  </a:cubicBezTo>
                  <a:cubicBezTo>
                    <a:pt x="8669" y="1064"/>
                    <a:pt x="7288" y="659"/>
                    <a:pt x="5871" y="362"/>
                  </a:cubicBezTo>
                  <a:cubicBezTo>
                    <a:pt x="4962" y="160"/>
                    <a:pt x="4035" y="1"/>
                    <a:pt x="3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88150" y="992050"/>
              <a:ext cx="143775" cy="145775"/>
            </a:xfrm>
            <a:custGeom>
              <a:avLst/>
              <a:gdLst/>
              <a:ahLst/>
              <a:cxnLst/>
              <a:rect l="l" t="t" r="r" b="b"/>
              <a:pathLst>
                <a:path w="5751" h="5831" extrusionOk="0">
                  <a:moveTo>
                    <a:pt x="1255" y="0"/>
                  </a:moveTo>
                  <a:cubicBezTo>
                    <a:pt x="745" y="0"/>
                    <a:pt x="272" y="324"/>
                    <a:pt x="107" y="838"/>
                  </a:cubicBezTo>
                  <a:cubicBezTo>
                    <a:pt x="12" y="1064"/>
                    <a:pt x="0" y="1326"/>
                    <a:pt x="60" y="1564"/>
                  </a:cubicBezTo>
                  <a:cubicBezTo>
                    <a:pt x="107" y="1814"/>
                    <a:pt x="202" y="2041"/>
                    <a:pt x="333" y="2255"/>
                  </a:cubicBezTo>
                  <a:cubicBezTo>
                    <a:pt x="643" y="2719"/>
                    <a:pt x="1036" y="3136"/>
                    <a:pt x="1488" y="3469"/>
                  </a:cubicBezTo>
                  <a:cubicBezTo>
                    <a:pt x="2107" y="3946"/>
                    <a:pt x="2762" y="4398"/>
                    <a:pt x="3429" y="4803"/>
                  </a:cubicBezTo>
                  <a:cubicBezTo>
                    <a:pt x="3965" y="5148"/>
                    <a:pt x="4501" y="5470"/>
                    <a:pt x="5060" y="5767"/>
                  </a:cubicBezTo>
                  <a:cubicBezTo>
                    <a:pt x="5129" y="5810"/>
                    <a:pt x="5207" y="5831"/>
                    <a:pt x="5285" y="5831"/>
                  </a:cubicBezTo>
                  <a:cubicBezTo>
                    <a:pt x="5383" y="5831"/>
                    <a:pt x="5481" y="5798"/>
                    <a:pt x="5560" y="5732"/>
                  </a:cubicBezTo>
                  <a:cubicBezTo>
                    <a:pt x="5703" y="5601"/>
                    <a:pt x="5751" y="5398"/>
                    <a:pt x="5679" y="5220"/>
                  </a:cubicBezTo>
                  <a:cubicBezTo>
                    <a:pt x="5644" y="5136"/>
                    <a:pt x="5596" y="5053"/>
                    <a:pt x="5548" y="4970"/>
                  </a:cubicBezTo>
                  <a:cubicBezTo>
                    <a:pt x="5417" y="4755"/>
                    <a:pt x="5275" y="4553"/>
                    <a:pt x="5155" y="4339"/>
                  </a:cubicBezTo>
                  <a:cubicBezTo>
                    <a:pt x="4691" y="3553"/>
                    <a:pt x="4227" y="2767"/>
                    <a:pt x="3703" y="2029"/>
                  </a:cubicBezTo>
                  <a:cubicBezTo>
                    <a:pt x="3322" y="1433"/>
                    <a:pt x="2858" y="910"/>
                    <a:pt x="2322" y="445"/>
                  </a:cubicBezTo>
                  <a:cubicBezTo>
                    <a:pt x="2107" y="279"/>
                    <a:pt x="1869" y="136"/>
                    <a:pt x="1607" y="52"/>
                  </a:cubicBezTo>
                  <a:cubicBezTo>
                    <a:pt x="1490" y="17"/>
                    <a:pt x="1372" y="0"/>
                    <a:pt x="1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633300" y="1145875"/>
              <a:ext cx="227525" cy="140100"/>
            </a:xfrm>
            <a:custGeom>
              <a:avLst/>
              <a:gdLst/>
              <a:ahLst/>
              <a:cxnLst/>
              <a:rect l="l" t="t" r="r" b="b"/>
              <a:pathLst>
                <a:path w="9101" h="5604" extrusionOk="0">
                  <a:moveTo>
                    <a:pt x="3661" y="0"/>
                  </a:moveTo>
                  <a:cubicBezTo>
                    <a:pt x="2733" y="0"/>
                    <a:pt x="1824" y="225"/>
                    <a:pt x="933" y="626"/>
                  </a:cubicBezTo>
                  <a:cubicBezTo>
                    <a:pt x="0" y="1023"/>
                    <a:pt x="301" y="2390"/>
                    <a:pt x="1287" y="2390"/>
                  </a:cubicBezTo>
                  <a:cubicBezTo>
                    <a:pt x="1307" y="2390"/>
                    <a:pt x="1328" y="2390"/>
                    <a:pt x="1350" y="2388"/>
                  </a:cubicBezTo>
                  <a:cubicBezTo>
                    <a:pt x="1564" y="2353"/>
                    <a:pt x="1790" y="2293"/>
                    <a:pt x="1993" y="2198"/>
                  </a:cubicBezTo>
                  <a:cubicBezTo>
                    <a:pt x="2527" y="1980"/>
                    <a:pt x="3097" y="1866"/>
                    <a:pt x="3669" y="1866"/>
                  </a:cubicBezTo>
                  <a:cubicBezTo>
                    <a:pt x="3849" y="1866"/>
                    <a:pt x="4028" y="1878"/>
                    <a:pt x="4207" y="1900"/>
                  </a:cubicBezTo>
                  <a:cubicBezTo>
                    <a:pt x="5636" y="2115"/>
                    <a:pt x="6553" y="2960"/>
                    <a:pt x="7065" y="4282"/>
                  </a:cubicBezTo>
                  <a:cubicBezTo>
                    <a:pt x="7160" y="4543"/>
                    <a:pt x="7219" y="4829"/>
                    <a:pt x="7339" y="5091"/>
                  </a:cubicBezTo>
                  <a:cubicBezTo>
                    <a:pt x="7466" y="5393"/>
                    <a:pt x="7763" y="5604"/>
                    <a:pt x="8097" y="5604"/>
                  </a:cubicBezTo>
                  <a:cubicBezTo>
                    <a:pt x="8106" y="5604"/>
                    <a:pt x="8115" y="5603"/>
                    <a:pt x="8124" y="5603"/>
                  </a:cubicBezTo>
                  <a:cubicBezTo>
                    <a:pt x="8135" y="5603"/>
                    <a:pt x="8145" y="5604"/>
                    <a:pt x="8156" y="5604"/>
                  </a:cubicBezTo>
                  <a:cubicBezTo>
                    <a:pt x="8500" y="5604"/>
                    <a:pt x="8808" y="5415"/>
                    <a:pt x="8970" y="5115"/>
                  </a:cubicBezTo>
                  <a:cubicBezTo>
                    <a:pt x="9077" y="4877"/>
                    <a:pt x="9101" y="4615"/>
                    <a:pt x="9029" y="4365"/>
                  </a:cubicBezTo>
                  <a:cubicBezTo>
                    <a:pt x="8910" y="3877"/>
                    <a:pt x="8743" y="3412"/>
                    <a:pt x="8517" y="2972"/>
                  </a:cubicBezTo>
                  <a:cubicBezTo>
                    <a:pt x="7815" y="1650"/>
                    <a:pt x="6791" y="698"/>
                    <a:pt x="5362" y="257"/>
                  </a:cubicBezTo>
                  <a:cubicBezTo>
                    <a:pt x="4788" y="82"/>
                    <a:pt x="4221" y="0"/>
                    <a:pt x="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744950" y="1059450"/>
              <a:ext cx="130475" cy="83925"/>
            </a:xfrm>
            <a:custGeom>
              <a:avLst/>
              <a:gdLst/>
              <a:ahLst/>
              <a:cxnLst/>
              <a:rect l="l" t="t" r="r" b="b"/>
              <a:pathLst>
                <a:path w="5219" h="3357" extrusionOk="0">
                  <a:moveTo>
                    <a:pt x="990" y="0"/>
                  </a:moveTo>
                  <a:cubicBezTo>
                    <a:pt x="496" y="0"/>
                    <a:pt x="0" y="376"/>
                    <a:pt x="63" y="1012"/>
                  </a:cubicBezTo>
                  <a:cubicBezTo>
                    <a:pt x="86" y="1940"/>
                    <a:pt x="801" y="2857"/>
                    <a:pt x="1753" y="3202"/>
                  </a:cubicBezTo>
                  <a:cubicBezTo>
                    <a:pt x="2017" y="3303"/>
                    <a:pt x="2312" y="3356"/>
                    <a:pt x="2616" y="3356"/>
                  </a:cubicBezTo>
                  <a:cubicBezTo>
                    <a:pt x="3573" y="3356"/>
                    <a:pt x="4623" y="2827"/>
                    <a:pt x="5111" y="1571"/>
                  </a:cubicBezTo>
                  <a:cubicBezTo>
                    <a:pt x="5194" y="1345"/>
                    <a:pt x="5218" y="1095"/>
                    <a:pt x="5194" y="857"/>
                  </a:cubicBezTo>
                  <a:cubicBezTo>
                    <a:pt x="5147" y="452"/>
                    <a:pt x="4849" y="130"/>
                    <a:pt x="4444" y="59"/>
                  </a:cubicBezTo>
                  <a:cubicBezTo>
                    <a:pt x="4391" y="49"/>
                    <a:pt x="4338" y="45"/>
                    <a:pt x="4286" y="45"/>
                  </a:cubicBezTo>
                  <a:cubicBezTo>
                    <a:pt x="3947" y="45"/>
                    <a:pt x="3622" y="238"/>
                    <a:pt x="3468" y="547"/>
                  </a:cubicBezTo>
                  <a:cubicBezTo>
                    <a:pt x="3385" y="702"/>
                    <a:pt x="3337" y="881"/>
                    <a:pt x="3265" y="1047"/>
                  </a:cubicBezTo>
                  <a:cubicBezTo>
                    <a:pt x="3162" y="1312"/>
                    <a:pt x="2903" y="1476"/>
                    <a:pt x="2617" y="1476"/>
                  </a:cubicBezTo>
                  <a:cubicBezTo>
                    <a:pt x="2607" y="1476"/>
                    <a:pt x="2597" y="1476"/>
                    <a:pt x="2587" y="1476"/>
                  </a:cubicBezTo>
                  <a:cubicBezTo>
                    <a:pt x="2325" y="1476"/>
                    <a:pt x="2087" y="1309"/>
                    <a:pt x="1991" y="1059"/>
                  </a:cubicBezTo>
                  <a:cubicBezTo>
                    <a:pt x="1932" y="928"/>
                    <a:pt x="1896" y="773"/>
                    <a:pt x="1849" y="631"/>
                  </a:cubicBezTo>
                  <a:cubicBezTo>
                    <a:pt x="1704" y="196"/>
                    <a:pt x="1347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09225" y="622125"/>
              <a:ext cx="1189450" cy="490900"/>
            </a:xfrm>
            <a:custGeom>
              <a:avLst/>
              <a:gdLst/>
              <a:ahLst/>
              <a:cxnLst/>
              <a:rect l="l" t="t" r="r" b="b"/>
              <a:pathLst>
                <a:path w="47578" h="19636" extrusionOk="0">
                  <a:moveTo>
                    <a:pt x="7238" y="1"/>
                  </a:moveTo>
                  <a:cubicBezTo>
                    <a:pt x="7210" y="1"/>
                    <a:pt x="7182" y="5"/>
                    <a:pt x="7156" y="14"/>
                  </a:cubicBezTo>
                  <a:cubicBezTo>
                    <a:pt x="6608" y="217"/>
                    <a:pt x="6858" y="2383"/>
                    <a:pt x="7728" y="4884"/>
                  </a:cubicBezTo>
                  <a:cubicBezTo>
                    <a:pt x="6785" y="4205"/>
                    <a:pt x="5985" y="3796"/>
                    <a:pt x="5556" y="3796"/>
                  </a:cubicBezTo>
                  <a:cubicBezTo>
                    <a:pt x="5443" y="3796"/>
                    <a:pt x="5356" y="3824"/>
                    <a:pt x="5299" y="3884"/>
                  </a:cubicBezTo>
                  <a:cubicBezTo>
                    <a:pt x="4894" y="4324"/>
                    <a:pt x="6156" y="6134"/>
                    <a:pt x="8097" y="7956"/>
                  </a:cubicBezTo>
                  <a:cubicBezTo>
                    <a:pt x="8228" y="8063"/>
                    <a:pt x="8335" y="8158"/>
                    <a:pt x="8454" y="8265"/>
                  </a:cubicBezTo>
                  <a:cubicBezTo>
                    <a:pt x="4775" y="11337"/>
                    <a:pt x="1882" y="15230"/>
                    <a:pt x="0" y="19636"/>
                  </a:cubicBezTo>
                  <a:cubicBezTo>
                    <a:pt x="358" y="19624"/>
                    <a:pt x="715" y="19612"/>
                    <a:pt x="1084" y="19576"/>
                  </a:cubicBezTo>
                  <a:cubicBezTo>
                    <a:pt x="6858" y="19028"/>
                    <a:pt x="11204" y="15052"/>
                    <a:pt x="10787" y="10718"/>
                  </a:cubicBezTo>
                  <a:cubicBezTo>
                    <a:pt x="10668" y="9539"/>
                    <a:pt x="10502" y="8765"/>
                    <a:pt x="9799" y="7825"/>
                  </a:cubicBezTo>
                  <a:lnTo>
                    <a:pt x="9942" y="7706"/>
                  </a:lnTo>
                  <a:lnTo>
                    <a:pt x="9990" y="7670"/>
                  </a:lnTo>
                  <a:cubicBezTo>
                    <a:pt x="14456" y="10987"/>
                    <a:pt x="21031" y="12814"/>
                    <a:pt x="28626" y="12814"/>
                  </a:cubicBezTo>
                  <a:cubicBezTo>
                    <a:pt x="30162" y="12814"/>
                    <a:pt x="31739" y="12739"/>
                    <a:pt x="33350" y="12587"/>
                  </a:cubicBezTo>
                  <a:cubicBezTo>
                    <a:pt x="38660" y="12075"/>
                    <a:pt x="43518" y="10706"/>
                    <a:pt x="47578" y="8730"/>
                  </a:cubicBezTo>
                  <a:cubicBezTo>
                    <a:pt x="42080" y="3915"/>
                    <a:pt x="35033" y="1291"/>
                    <a:pt x="27780" y="1291"/>
                  </a:cubicBezTo>
                  <a:cubicBezTo>
                    <a:pt x="26818" y="1291"/>
                    <a:pt x="25851" y="1338"/>
                    <a:pt x="24884" y="1431"/>
                  </a:cubicBezTo>
                  <a:cubicBezTo>
                    <a:pt x="19693" y="1919"/>
                    <a:pt x="14717" y="3753"/>
                    <a:pt x="10454" y="6741"/>
                  </a:cubicBezTo>
                  <a:cubicBezTo>
                    <a:pt x="10287" y="5884"/>
                    <a:pt x="10049" y="5039"/>
                    <a:pt x="9764" y="4217"/>
                  </a:cubicBezTo>
                  <a:cubicBezTo>
                    <a:pt x="8924" y="1822"/>
                    <a:pt x="7824" y="1"/>
                    <a:pt x="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760500" y="715925"/>
              <a:ext cx="163725" cy="55700"/>
            </a:xfrm>
            <a:custGeom>
              <a:avLst/>
              <a:gdLst/>
              <a:ahLst/>
              <a:cxnLst/>
              <a:rect l="l" t="t" r="r" b="b"/>
              <a:pathLst>
                <a:path w="6549" h="2228" extrusionOk="0">
                  <a:moveTo>
                    <a:pt x="2928" y="0"/>
                  </a:moveTo>
                  <a:cubicBezTo>
                    <a:pt x="2455" y="0"/>
                    <a:pt x="1982" y="40"/>
                    <a:pt x="1512" y="120"/>
                  </a:cubicBezTo>
                  <a:cubicBezTo>
                    <a:pt x="1203" y="191"/>
                    <a:pt x="893" y="310"/>
                    <a:pt x="607" y="465"/>
                  </a:cubicBezTo>
                  <a:cubicBezTo>
                    <a:pt x="203" y="656"/>
                    <a:pt x="0" y="965"/>
                    <a:pt x="60" y="1429"/>
                  </a:cubicBezTo>
                  <a:cubicBezTo>
                    <a:pt x="119" y="1906"/>
                    <a:pt x="453" y="2132"/>
                    <a:pt x="881" y="2180"/>
                  </a:cubicBezTo>
                  <a:cubicBezTo>
                    <a:pt x="1119" y="2211"/>
                    <a:pt x="1358" y="2227"/>
                    <a:pt x="1599" y="2227"/>
                  </a:cubicBezTo>
                  <a:cubicBezTo>
                    <a:pt x="1720" y="2227"/>
                    <a:pt x="1842" y="2223"/>
                    <a:pt x="1965" y="2215"/>
                  </a:cubicBezTo>
                  <a:cubicBezTo>
                    <a:pt x="2548" y="2158"/>
                    <a:pt x="3130" y="2131"/>
                    <a:pt x="3713" y="2131"/>
                  </a:cubicBezTo>
                  <a:cubicBezTo>
                    <a:pt x="4107" y="2131"/>
                    <a:pt x="4500" y="2144"/>
                    <a:pt x="4894" y="2168"/>
                  </a:cubicBezTo>
                  <a:cubicBezTo>
                    <a:pt x="4994" y="2177"/>
                    <a:pt x="5092" y="2181"/>
                    <a:pt x="5189" y="2181"/>
                  </a:cubicBezTo>
                  <a:cubicBezTo>
                    <a:pt x="5347" y="2181"/>
                    <a:pt x="5501" y="2170"/>
                    <a:pt x="5656" y="2156"/>
                  </a:cubicBezTo>
                  <a:cubicBezTo>
                    <a:pt x="6037" y="2108"/>
                    <a:pt x="6382" y="1941"/>
                    <a:pt x="6465" y="1537"/>
                  </a:cubicBezTo>
                  <a:cubicBezTo>
                    <a:pt x="6549" y="1120"/>
                    <a:pt x="6311" y="846"/>
                    <a:pt x="5918" y="584"/>
                  </a:cubicBezTo>
                  <a:cubicBezTo>
                    <a:pt x="5834" y="548"/>
                    <a:pt x="5668" y="465"/>
                    <a:pt x="5501" y="406"/>
                  </a:cubicBezTo>
                  <a:cubicBezTo>
                    <a:pt x="4668" y="135"/>
                    <a:pt x="3799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661375" y="738825"/>
              <a:ext cx="64625" cy="40750"/>
            </a:xfrm>
            <a:custGeom>
              <a:avLst/>
              <a:gdLst/>
              <a:ahLst/>
              <a:cxnLst/>
              <a:rect l="l" t="t" r="r" b="b"/>
              <a:pathLst>
                <a:path w="2585" h="1630" extrusionOk="0">
                  <a:moveTo>
                    <a:pt x="1591" y="1"/>
                  </a:moveTo>
                  <a:cubicBezTo>
                    <a:pt x="1088" y="1"/>
                    <a:pt x="489" y="214"/>
                    <a:pt x="298" y="537"/>
                  </a:cubicBezTo>
                  <a:cubicBezTo>
                    <a:pt x="0" y="966"/>
                    <a:pt x="262" y="1549"/>
                    <a:pt x="774" y="1609"/>
                  </a:cubicBezTo>
                  <a:cubicBezTo>
                    <a:pt x="867" y="1623"/>
                    <a:pt x="959" y="1630"/>
                    <a:pt x="1051" y="1630"/>
                  </a:cubicBezTo>
                  <a:cubicBezTo>
                    <a:pt x="1502" y="1630"/>
                    <a:pt x="1936" y="1461"/>
                    <a:pt x="2263" y="1144"/>
                  </a:cubicBezTo>
                  <a:cubicBezTo>
                    <a:pt x="2584" y="859"/>
                    <a:pt x="2525" y="347"/>
                    <a:pt x="2156" y="132"/>
                  </a:cubicBezTo>
                  <a:cubicBezTo>
                    <a:pt x="2014" y="42"/>
                    <a:pt x="181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/>
          <p:nvPr/>
        </p:nvSpPr>
        <p:spPr>
          <a:xfrm>
            <a:off x="2399250" y="2975700"/>
            <a:ext cx="4687353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5" name="Google Shape;1405;p37"/>
          <p:cNvSpPr/>
          <p:nvPr/>
        </p:nvSpPr>
        <p:spPr>
          <a:xfrm rot="533959">
            <a:off x="6828549" y="471763"/>
            <a:ext cx="767945" cy="794427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1136790">
            <a:off x="7447869" y="930673"/>
            <a:ext cx="552535" cy="571703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6"/>
          <p:cNvSpPr txBox="1">
            <a:spLocks noGrp="1"/>
          </p:cNvSpPr>
          <p:nvPr>
            <p:ph type="title" idx="9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Konversi Hasil Preprocessing ke Tensor</a:t>
            </a:r>
            <a:endParaRPr/>
          </a:p>
        </p:txBody>
      </p:sp>
      <p:sp>
        <p:nvSpPr>
          <p:cNvPr id="1766" name="Google Shape;1766;p46"/>
          <p:cNvSpPr txBox="1">
            <a:spLocks noGrp="1"/>
          </p:cNvSpPr>
          <p:nvPr>
            <p:ph type="title" idx="3"/>
          </p:nvPr>
        </p:nvSpPr>
        <p:spPr>
          <a:xfrm>
            <a:off x="1385300" y="1580746"/>
            <a:ext cx="417067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Rubah label menjadi binary list</a:t>
            </a:r>
            <a:endParaRPr/>
          </a:p>
        </p:txBody>
      </p:sp>
      <p:sp>
        <p:nvSpPr>
          <p:cNvPr id="1767" name="Google Shape;1767;p46"/>
          <p:cNvSpPr txBox="1">
            <a:spLocks noGrp="1"/>
          </p:cNvSpPr>
          <p:nvPr>
            <p:ph type="title" idx="4"/>
          </p:nvPr>
        </p:nvSpPr>
        <p:spPr>
          <a:xfrm>
            <a:off x="1385300" y="1969129"/>
            <a:ext cx="30732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[Negatif, Positif]</a:t>
            </a:r>
            <a:br>
              <a:rPr lang="en-US"/>
            </a:br>
            <a:r>
              <a:rPr lang="en-US"/>
              <a:t>Label 0 = [1, 0]</a:t>
            </a:r>
            <a:br>
              <a:rPr lang="en-US"/>
            </a:br>
            <a:r>
              <a:rPr lang="en-US"/>
              <a:t>Label 1 = [0, 1]</a:t>
            </a:r>
            <a:endParaRPr/>
          </a:p>
        </p:txBody>
      </p:sp>
      <p:sp>
        <p:nvSpPr>
          <p:cNvPr id="1770" name="Google Shape;1770;p46"/>
          <p:cNvSpPr txBox="1">
            <a:spLocks noGrp="1"/>
          </p:cNvSpPr>
          <p:nvPr>
            <p:ph type="title" idx="7"/>
          </p:nvPr>
        </p:nvSpPr>
        <p:spPr>
          <a:xfrm>
            <a:off x="3184282" y="3061454"/>
            <a:ext cx="439927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Gabung menjadi Tensor Dataset</a:t>
            </a:r>
            <a:endParaRPr/>
          </a:p>
        </p:txBody>
      </p:sp>
      <p:sp>
        <p:nvSpPr>
          <p:cNvPr id="1771" name="Google Shape;1771;p46"/>
          <p:cNvSpPr txBox="1">
            <a:spLocks noGrp="1"/>
          </p:cNvSpPr>
          <p:nvPr>
            <p:ph type="title" idx="8"/>
          </p:nvPr>
        </p:nvSpPr>
        <p:spPr>
          <a:xfrm>
            <a:off x="3184282" y="3371599"/>
            <a:ext cx="4041465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dari input_ids, token_type_ids, attention mask, binary label dirubah menjadi tensor lalu disatukan menggunakan PyTorch  </a:t>
            </a:r>
            <a:endParaRPr/>
          </a:p>
        </p:txBody>
      </p:sp>
      <p:sp>
        <p:nvSpPr>
          <p:cNvPr id="1772" name="Google Shape;1772;p46"/>
          <p:cNvSpPr/>
          <p:nvPr/>
        </p:nvSpPr>
        <p:spPr>
          <a:xfrm rot="-1525381">
            <a:off x="7714536" y="727871"/>
            <a:ext cx="659682" cy="682370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3" name="Google Shape;1773;p46"/>
          <p:cNvGrpSpPr/>
          <p:nvPr/>
        </p:nvGrpSpPr>
        <p:grpSpPr>
          <a:xfrm>
            <a:off x="7624635" y="4152199"/>
            <a:ext cx="991889" cy="536337"/>
            <a:chOff x="2788188" y="3841768"/>
            <a:chExt cx="1855038" cy="1003250"/>
          </a:xfrm>
        </p:grpSpPr>
        <p:sp>
          <p:nvSpPr>
            <p:cNvPr id="1774" name="Google Shape;1774;p46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6" name="Google Shape;1776;p46"/>
          <p:cNvSpPr/>
          <p:nvPr/>
        </p:nvSpPr>
        <p:spPr>
          <a:xfrm rot="533805">
            <a:off x="676779" y="3813675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46"/>
          <p:cNvSpPr/>
          <p:nvPr/>
        </p:nvSpPr>
        <p:spPr>
          <a:xfrm rot="532840">
            <a:off x="1175531" y="4334466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1"/>
          <p:cNvSpPr txBox="1">
            <a:spLocks noGrp="1"/>
          </p:cNvSpPr>
          <p:nvPr>
            <p:ph type="title"/>
          </p:nvPr>
        </p:nvSpPr>
        <p:spPr>
          <a:xfrm>
            <a:off x="4907428" y="2389942"/>
            <a:ext cx="31239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2398" name="Google Shape;2398;p61"/>
          <p:cNvSpPr txBox="1">
            <a:spLocks noGrp="1"/>
          </p:cNvSpPr>
          <p:nvPr>
            <p:ph type="title" idx="2"/>
          </p:nvPr>
        </p:nvSpPr>
        <p:spPr>
          <a:xfrm>
            <a:off x="6324328" y="1004730"/>
            <a:ext cx="1707000" cy="10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99" name="Google Shape;2399;p61"/>
          <p:cNvGrpSpPr/>
          <p:nvPr/>
        </p:nvGrpSpPr>
        <p:grpSpPr>
          <a:xfrm rot="-531998" flipH="1">
            <a:off x="2285542" y="3489542"/>
            <a:ext cx="1824529" cy="986750"/>
            <a:chOff x="2788188" y="3841768"/>
            <a:chExt cx="1855038" cy="1003250"/>
          </a:xfrm>
        </p:grpSpPr>
        <p:sp>
          <p:nvSpPr>
            <p:cNvPr id="2400" name="Google Shape;2400;p61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2" name="Google Shape;2402;p61"/>
          <p:cNvGrpSpPr/>
          <p:nvPr/>
        </p:nvGrpSpPr>
        <p:grpSpPr>
          <a:xfrm rot="205282">
            <a:off x="2222383" y="795210"/>
            <a:ext cx="1850489" cy="1801170"/>
            <a:chOff x="5758100" y="1800225"/>
            <a:chExt cx="2111558" cy="2055281"/>
          </a:xfrm>
        </p:grpSpPr>
        <p:sp>
          <p:nvSpPr>
            <p:cNvPr id="2403" name="Google Shape;2403;p61"/>
            <p:cNvSpPr/>
            <p:nvPr/>
          </p:nvSpPr>
          <p:spPr>
            <a:xfrm>
              <a:off x="5758100" y="1800225"/>
              <a:ext cx="2111558" cy="2055281"/>
            </a:xfrm>
            <a:custGeom>
              <a:avLst/>
              <a:gdLst/>
              <a:ahLst/>
              <a:cxnLst/>
              <a:rect l="l" t="t" r="r" b="b"/>
              <a:pathLst>
                <a:path w="64986" h="63254" extrusionOk="0">
                  <a:moveTo>
                    <a:pt x="14407" y="1"/>
                  </a:moveTo>
                  <a:cubicBezTo>
                    <a:pt x="13993" y="1"/>
                    <a:pt x="13627" y="80"/>
                    <a:pt x="13336" y="175"/>
                  </a:cubicBezTo>
                  <a:cubicBezTo>
                    <a:pt x="12419" y="472"/>
                    <a:pt x="10966" y="1365"/>
                    <a:pt x="10955" y="3961"/>
                  </a:cubicBezTo>
                  <a:cubicBezTo>
                    <a:pt x="10728" y="4104"/>
                    <a:pt x="10514" y="4270"/>
                    <a:pt x="10335" y="4461"/>
                  </a:cubicBezTo>
                  <a:cubicBezTo>
                    <a:pt x="9585" y="5235"/>
                    <a:pt x="8609" y="6937"/>
                    <a:pt x="10443" y="9688"/>
                  </a:cubicBezTo>
                  <a:cubicBezTo>
                    <a:pt x="10597" y="9926"/>
                    <a:pt x="10788" y="10176"/>
                    <a:pt x="10978" y="10426"/>
                  </a:cubicBezTo>
                  <a:cubicBezTo>
                    <a:pt x="8347" y="13069"/>
                    <a:pt x="6204" y="16177"/>
                    <a:pt x="4680" y="19582"/>
                  </a:cubicBezTo>
                  <a:cubicBezTo>
                    <a:pt x="4656" y="19618"/>
                    <a:pt x="4644" y="19641"/>
                    <a:pt x="4632" y="19677"/>
                  </a:cubicBezTo>
                  <a:cubicBezTo>
                    <a:pt x="4192" y="20641"/>
                    <a:pt x="3799" y="21630"/>
                    <a:pt x="3466" y="22630"/>
                  </a:cubicBezTo>
                  <a:cubicBezTo>
                    <a:pt x="2168" y="23642"/>
                    <a:pt x="1156" y="24999"/>
                    <a:pt x="560" y="26535"/>
                  </a:cubicBezTo>
                  <a:cubicBezTo>
                    <a:pt x="358" y="27035"/>
                    <a:pt x="239" y="27559"/>
                    <a:pt x="179" y="28095"/>
                  </a:cubicBezTo>
                  <a:cubicBezTo>
                    <a:pt x="1" y="29559"/>
                    <a:pt x="644" y="31000"/>
                    <a:pt x="1858" y="31845"/>
                  </a:cubicBezTo>
                  <a:lnTo>
                    <a:pt x="1858" y="32012"/>
                  </a:lnTo>
                  <a:cubicBezTo>
                    <a:pt x="1608" y="49002"/>
                    <a:pt x="15169" y="62992"/>
                    <a:pt x="32172" y="63254"/>
                  </a:cubicBezTo>
                  <a:lnTo>
                    <a:pt x="32648" y="63254"/>
                  </a:lnTo>
                  <a:cubicBezTo>
                    <a:pt x="49400" y="63254"/>
                    <a:pt x="63152" y="49752"/>
                    <a:pt x="63414" y="32929"/>
                  </a:cubicBezTo>
                  <a:lnTo>
                    <a:pt x="63414" y="32321"/>
                  </a:lnTo>
                  <a:cubicBezTo>
                    <a:pt x="64437" y="31488"/>
                    <a:pt x="64985" y="30202"/>
                    <a:pt x="64866" y="28881"/>
                  </a:cubicBezTo>
                  <a:cubicBezTo>
                    <a:pt x="64830" y="28345"/>
                    <a:pt x="64723" y="27821"/>
                    <a:pt x="64545" y="27321"/>
                  </a:cubicBezTo>
                  <a:cubicBezTo>
                    <a:pt x="64045" y="25916"/>
                    <a:pt x="63211" y="24666"/>
                    <a:pt x="62128" y="23654"/>
                  </a:cubicBezTo>
                  <a:cubicBezTo>
                    <a:pt x="60782" y="19177"/>
                    <a:pt x="58437" y="15069"/>
                    <a:pt x="55282" y="11640"/>
                  </a:cubicBezTo>
                  <a:cubicBezTo>
                    <a:pt x="54674" y="10985"/>
                    <a:pt x="54031" y="10343"/>
                    <a:pt x="53365" y="9723"/>
                  </a:cubicBezTo>
                  <a:cubicBezTo>
                    <a:pt x="53257" y="9592"/>
                    <a:pt x="53138" y="9473"/>
                    <a:pt x="53007" y="9354"/>
                  </a:cubicBezTo>
                  <a:cubicBezTo>
                    <a:pt x="47278" y="4183"/>
                    <a:pt x="39957" y="1495"/>
                    <a:pt x="32555" y="1495"/>
                  </a:cubicBezTo>
                  <a:cubicBezTo>
                    <a:pt x="27961" y="1495"/>
                    <a:pt x="23335" y="2531"/>
                    <a:pt x="19039" y="4651"/>
                  </a:cubicBezTo>
                  <a:cubicBezTo>
                    <a:pt x="18741" y="3913"/>
                    <a:pt x="18396" y="3211"/>
                    <a:pt x="18003" y="2532"/>
                  </a:cubicBezTo>
                  <a:cubicBezTo>
                    <a:pt x="16793" y="504"/>
                    <a:pt x="15449" y="1"/>
                    <a:pt x="14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78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5920996" y="1967995"/>
              <a:ext cx="1811327" cy="1800214"/>
            </a:xfrm>
            <a:custGeom>
              <a:avLst/>
              <a:gdLst/>
              <a:ahLst/>
              <a:cxnLst/>
              <a:rect l="l" t="t" r="r" b="b"/>
              <a:pathLst>
                <a:path w="55746" h="55404" extrusionOk="0">
                  <a:moveTo>
                    <a:pt x="27921" y="0"/>
                  </a:moveTo>
                  <a:cubicBezTo>
                    <a:pt x="23092" y="0"/>
                    <a:pt x="18226" y="1261"/>
                    <a:pt x="13835" y="3858"/>
                  </a:cubicBezTo>
                  <a:cubicBezTo>
                    <a:pt x="13776" y="3894"/>
                    <a:pt x="13716" y="3929"/>
                    <a:pt x="13669" y="3965"/>
                  </a:cubicBezTo>
                  <a:cubicBezTo>
                    <a:pt x="5442" y="8882"/>
                    <a:pt x="358" y="17705"/>
                    <a:pt x="227" y="27289"/>
                  </a:cubicBezTo>
                  <a:cubicBezTo>
                    <a:pt x="0" y="42577"/>
                    <a:pt x="12216" y="55174"/>
                    <a:pt x="27516" y="55400"/>
                  </a:cubicBezTo>
                  <a:cubicBezTo>
                    <a:pt x="27655" y="55402"/>
                    <a:pt x="27795" y="55403"/>
                    <a:pt x="27934" y="55403"/>
                  </a:cubicBezTo>
                  <a:cubicBezTo>
                    <a:pt x="43044" y="55403"/>
                    <a:pt x="55402" y="43283"/>
                    <a:pt x="55638" y="28123"/>
                  </a:cubicBezTo>
                  <a:cubicBezTo>
                    <a:pt x="55745" y="21027"/>
                    <a:pt x="53126" y="14157"/>
                    <a:pt x="48316" y="8954"/>
                  </a:cubicBezTo>
                  <a:cubicBezTo>
                    <a:pt x="42921" y="3080"/>
                    <a:pt x="35468" y="0"/>
                    <a:pt x="27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6319090" y="3448876"/>
              <a:ext cx="149368" cy="125486"/>
            </a:xfrm>
            <a:custGeom>
              <a:avLst/>
              <a:gdLst/>
              <a:ahLst/>
              <a:cxnLst/>
              <a:rect l="l" t="t" r="r" b="b"/>
              <a:pathLst>
                <a:path w="4597" h="3862" extrusionOk="0">
                  <a:moveTo>
                    <a:pt x="888" y="1"/>
                  </a:moveTo>
                  <a:cubicBezTo>
                    <a:pt x="743" y="1"/>
                    <a:pt x="596" y="43"/>
                    <a:pt x="453" y="135"/>
                  </a:cubicBezTo>
                  <a:cubicBezTo>
                    <a:pt x="1" y="445"/>
                    <a:pt x="60" y="933"/>
                    <a:pt x="275" y="1421"/>
                  </a:cubicBezTo>
                  <a:cubicBezTo>
                    <a:pt x="382" y="1636"/>
                    <a:pt x="489" y="1838"/>
                    <a:pt x="620" y="2040"/>
                  </a:cubicBezTo>
                  <a:cubicBezTo>
                    <a:pt x="1227" y="2898"/>
                    <a:pt x="1918" y="3457"/>
                    <a:pt x="2787" y="3743"/>
                  </a:cubicBezTo>
                  <a:cubicBezTo>
                    <a:pt x="3020" y="3823"/>
                    <a:pt x="3235" y="3861"/>
                    <a:pt x="3429" y="3861"/>
                  </a:cubicBezTo>
                  <a:cubicBezTo>
                    <a:pt x="3899" y="3861"/>
                    <a:pt x="4239" y="3636"/>
                    <a:pt x="4382" y="3231"/>
                  </a:cubicBezTo>
                  <a:cubicBezTo>
                    <a:pt x="4597" y="2648"/>
                    <a:pt x="4299" y="2064"/>
                    <a:pt x="3513" y="1612"/>
                  </a:cubicBezTo>
                  <a:cubicBezTo>
                    <a:pt x="2858" y="1243"/>
                    <a:pt x="2168" y="969"/>
                    <a:pt x="1620" y="373"/>
                  </a:cubicBezTo>
                  <a:cubicBezTo>
                    <a:pt x="1412" y="142"/>
                    <a:pt x="1154" y="1"/>
                    <a:pt x="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6492417" y="3553477"/>
              <a:ext cx="68137" cy="48154"/>
            </a:xfrm>
            <a:custGeom>
              <a:avLst/>
              <a:gdLst/>
              <a:ahLst/>
              <a:cxnLst/>
              <a:rect l="l" t="t" r="r" b="b"/>
              <a:pathLst>
                <a:path w="2097" h="1482" extrusionOk="0">
                  <a:moveTo>
                    <a:pt x="1022" y="1"/>
                  </a:moveTo>
                  <a:cubicBezTo>
                    <a:pt x="746" y="1"/>
                    <a:pt x="473" y="87"/>
                    <a:pt x="299" y="262"/>
                  </a:cubicBezTo>
                  <a:cubicBezTo>
                    <a:pt x="25" y="488"/>
                    <a:pt x="1" y="893"/>
                    <a:pt x="239" y="1155"/>
                  </a:cubicBezTo>
                  <a:cubicBezTo>
                    <a:pt x="428" y="1370"/>
                    <a:pt x="768" y="1482"/>
                    <a:pt x="1097" y="1482"/>
                  </a:cubicBezTo>
                  <a:cubicBezTo>
                    <a:pt x="1368" y="1482"/>
                    <a:pt x="1632" y="1406"/>
                    <a:pt x="1799" y="1250"/>
                  </a:cubicBezTo>
                  <a:cubicBezTo>
                    <a:pt x="2084" y="976"/>
                    <a:pt x="2096" y="655"/>
                    <a:pt x="1823" y="322"/>
                  </a:cubicBezTo>
                  <a:cubicBezTo>
                    <a:pt x="1641" y="108"/>
                    <a:pt x="1330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7469729" y="2368557"/>
              <a:ext cx="106803" cy="156419"/>
            </a:xfrm>
            <a:custGeom>
              <a:avLst/>
              <a:gdLst/>
              <a:ahLst/>
              <a:cxnLst/>
              <a:rect l="l" t="t" r="r" b="b"/>
              <a:pathLst>
                <a:path w="3287" h="4814" extrusionOk="0">
                  <a:moveTo>
                    <a:pt x="1088" y="0"/>
                  </a:moveTo>
                  <a:cubicBezTo>
                    <a:pt x="858" y="0"/>
                    <a:pt x="645" y="87"/>
                    <a:pt x="464" y="258"/>
                  </a:cubicBezTo>
                  <a:cubicBezTo>
                    <a:pt x="12" y="675"/>
                    <a:pt x="0" y="1330"/>
                    <a:pt x="488" y="2092"/>
                  </a:cubicBezTo>
                  <a:cubicBezTo>
                    <a:pt x="893" y="2723"/>
                    <a:pt x="1381" y="3282"/>
                    <a:pt x="1596" y="4068"/>
                  </a:cubicBezTo>
                  <a:cubicBezTo>
                    <a:pt x="1705" y="4496"/>
                    <a:pt x="1997" y="4813"/>
                    <a:pt x="2416" y="4813"/>
                  </a:cubicBezTo>
                  <a:cubicBezTo>
                    <a:pt x="2451" y="4813"/>
                    <a:pt x="2487" y="4811"/>
                    <a:pt x="2524" y="4806"/>
                  </a:cubicBezTo>
                  <a:cubicBezTo>
                    <a:pt x="3072" y="4747"/>
                    <a:pt x="3239" y="4283"/>
                    <a:pt x="3274" y="3759"/>
                  </a:cubicBezTo>
                  <a:cubicBezTo>
                    <a:pt x="3286" y="3521"/>
                    <a:pt x="3274" y="3294"/>
                    <a:pt x="3262" y="3056"/>
                  </a:cubicBezTo>
                  <a:cubicBezTo>
                    <a:pt x="3108" y="2008"/>
                    <a:pt x="2762" y="1187"/>
                    <a:pt x="2131" y="544"/>
                  </a:cubicBezTo>
                  <a:cubicBezTo>
                    <a:pt x="1780" y="179"/>
                    <a:pt x="1417" y="0"/>
                    <a:pt x="10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7406657" y="2299149"/>
              <a:ext cx="64238" cy="52963"/>
            </a:xfrm>
            <a:custGeom>
              <a:avLst/>
              <a:gdLst/>
              <a:ahLst/>
              <a:cxnLst/>
              <a:rect l="l" t="t" r="r" b="b"/>
              <a:pathLst>
                <a:path w="1977" h="1630" extrusionOk="0">
                  <a:moveTo>
                    <a:pt x="742" y="1"/>
                  </a:moveTo>
                  <a:cubicBezTo>
                    <a:pt x="675" y="1"/>
                    <a:pt x="610" y="8"/>
                    <a:pt x="548" y="25"/>
                  </a:cubicBezTo>
                  <a:cubicBezTo>
                    <a:pt x="167" y="132"/>
                    <a:pt x="0" y="418"/>
                    <a:pt x="96" y="835"/>
                  </a:cubicBezTo>
                  <a:cubicBezTo>
                    <a:pt x="197" y="1271"/>
                    <a:pt x="732" y="1630"/>
                    <a:pt x="1190" y="1630"/>
                  </a:cubicBezTo>
                  <a:cubicBezTo>
                    <a:pt x="1269" y="1630"/>
                    <a:pt x="1345" y="1619"/>
                    <a:pt x="1417" y="1597"/>
                  </a:cubicBezTo>
                  <a:cubicBezTo>
                    <a:pt x="1762" y="1525"/>
                    <a:pt x="1977" y="1168"/>
                    <a:pt x="1882" y="835"/>
                  </a:cubicBezTo>
                  <a:cubicBezTo>
                    <a:pt x="1777" y="377"/>
                    <a:pt x="1210" y="1"/>
                    <a:pt x="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5931817" y="2655096"/>
              <a:ext cx="1781174" cy="542300"/>
            </a:xfrm>
            <a:custGeom>
              <a:avLst/>
              <a:gdLst/>
              <a:ahLst/>
              <a:cxnLst/>
              <a:rect l="l" t="t" r="r" b="b"/>
              <a:pathLst>
                <a:path w="54818" h="16690" extrusionOk="0">
                  <a:moveTo>
                    <a:pt x="6076" y="1"/>
                  </a:moveTo>
                  <a:cubicBezTo>
                    <a:pt x="5681" y="1"/>
                    <a:pt x="5284" y="40"/>
                    <a:pt x="4894" y="120"/>
                  </a:cubicBezTo>
                  <a:cubicBezTo>
                    <a:pt x="2191" y="644"/>
                    <a:pt x="1" y="2954"/>
                    <a:pt x="36" y="6073"/>
                  </a:cubicBezTo>
                  <a:cubicBezTo>
                    <a:pt x="60" y="8573"/>
                    <a:pt x="1299" y="10431"/>
                    <a:pt x="3561" y="11514"/>
                  </a:cubicBezTo>
                  <a:cubicBezTo>
                    <a:pt x="5716" y="12526"/>
                    <a:pt x="7954" y="13360"/>
                    <a:pt x="10240" y="14014"/>
                  </a:cubicBezTo>
                  <a:cubicBezTo>
                    <a:pt x="13455" y="14943"/>
                    <a:pt x="16741" y="15634"/>
                    <a:pt x="20063" y="16074"/>
                  </a:cubicBezTo>
                  <a:cubicBezTo>
                    <a:pt x="22504" y="16396"/>
                    <a:pt x="24968" y="16598"/>
                    <a:pt x="27421" y="16658"/>
                  </a:cubicBezTo>
                  <a:cubicBezTo>
                    <a:pt x="28096" y="16677"/>
                    <a:pt x="28772" y="16689"/>
                    <a:pt x="29445" y="16689"/>
                  </a:cubicBezTo>
                  <a:cubicBezTo>
                    <a:pt x="30030" y="16689"/>
                    <a:pt x="30614" y="16680"/>
                    <a:pt x="31195" y="16658"/>
                  </a:cubicBezTo>
                  <a:cubicBezTo>
                    <a:pt x="33112" y="16586"/>
                    <a:pt x="35017" y="16455"/>
                    <a:pt x="36910" y="16229"/>
                  </a:cubicBezTo>
                  <a:cubicBezTo>
                    <a:pt x="39077" y="15979"/>
                    <a:pt x="41232" y="15586"/>
                    <a:pt x="43351" y="15038"/>
                  </a:cubicBezTo>
                  <a:cubicBezTo>
                    <a:pt x="46257" y="14288"/>
                    <a:pt x="49066" y="13264"/>
                    <a:pt x="51662" y="11740"/>
                  </a:cubicBezTo>
                  <a:cubicBezTo>
                    <a:pt x="53710" y="10526"/>
                    <a:pt x="54769" y="8740"/>
                    <a:pt x="54817" y="6502"/>
                  </a:cubicBezTo>
                  <a:cubicBezTo>
                    <a:pt x="54758" y="4358"/>
                    <a:pt x="53948" y="2739"/>
                    <a:pt x="52341" y="1584"/>
                  </a:cubicBezTo>
                  <a:cubicBezTo>
                    <a:pt x="51211" y="776"/>
                    <a:pt x="50033" y="374"/>
                    <a:pt x="48829" y="374"/>
                  </a:cubicBezTo>
                  <a:cubicBezTo>
                    <a:pt x="47851" y="374"/>
                    <a:pt x="46855" y="639"/>
                    <a:pt x="45852" y="1168"/>
                  </a:cubicBezTo>
                  <a:cubicBezTo>
                    <a:pt x="44875" y="1680"/>
                    <a:pt x="43923" y="2192"/>
                    <a:pt x="42887" y="2573"/>
                  </a:cubicBezTo>
                  <a:cubicBezTo>
                    <a:pt x="39422" y="3823"/>
                    <a:pt x="35815" y="4358"/>
                    <a:pt x="32148" y="4537"/>
                  </a:cubicBezTo>
                  <a:cubicBezTo>
                    <a:pt x="31118" y="4591"/>
                    <a:pt x="30085" y="4622"/>
                    <a:pt x="29052" y="4622"/>
                  </a:cubicBezTo>
                  <a:cubicBezTo>
                    <a:pt x="28245" y="4622"/>
                    <a:pt x="27439" y="4603"/>
                    <a:pt x="26635" y="4561"/>
                  </a:cubicBezTo>
                  <a:cubicBezTo>
                    <a:pt x="25492" y="4501"/>
                    <a:pt x="24361" y="4430"/>
                    <a:pt x="23242" y="4311"/>
                  </a:cubicBezTo>
                  <a:cubicBezTo>
                    <a:pt x="21206" y="4097"/>
                    <a:pt x="19182" y="3775"/>
                    <a:pt x="17181" y="3346"/>
                  </a:cubicBezTo>
                  <a:cubicBezTo>
                    <a:pt x="14205" y="2704"/>
                    <a:pt x="11312" y="1811"/>
                    <a:pt x="8549" y="548"/>
                  </a:cubicBezTo>
                  <a:cubicBezTo>
                    <a:pt x="7770" y="183"/>
                    <a:pt x="6924" y="1"/>
                    <a:pt x="6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6266481" y="3019946"/>
              <a:ext cx="1208201" cy="190439"/>
            </a:xfrm>
            <a:custGeom>
              <a:avLst/>
              <a:gdLst/>
              <a:ahLst/>
              <a:cxnLst/>
              <a:rect l="l" t="t" r="r" b="b"/>
              <a:pathLst>
                <a:path w="37184" h="5861" extrusionOk="0">
                  <a:moveTo>
                    <a:pt x="33718" y="1"/>
                  </a:moveTo>
                  <a:cubicBezTo>
                    <a:pt x="32559" y="1"/>
                    <a:pt x="31399" y="525"/>
                    <a:pt x="30647" y="1584"/>
                  </a:cubicBezTo>
                  <a:cubicBezTo>
                    <a:pt x="30385" y="1965"/>
                    <a:pt x="30183" y="2382"/>
                    <a:pt x="30052" y="2810"/>
                  </a:cubicBezTo>
                  <a:cubicBezTo>
                    <a:pt x="30005" y="2951"/>
                    <a:pt x="29973" y="3017"/>
                    <a:pt x="29922" y="3017"/>
                  </a:cubicBezTo>
                  <a:cubicBezTo>
                    <a:pt x="29883" y="3017"/>
                    <a:pt x="29832" y="2978"/>
                    <a:pt x="29754" y="2905"/>
                  </a:cubicBezTo>
                  <a:cubicBezTo>
                    <a:pt x="29481" y="2655"/>
                    <a:pt x="29183" y="2429"/>
                    <a:pt x="28861" y="2239"/>
                  </a:cubicBezTo>
                  <a:cubicBezTo>
                    <a:pt x="28142" y="1804"/>
                    <a:pt x="27392" y="1590"/>
                    <a:pt x="26651" y="1590"/>
                  </a:cubicBezTo>
                  <a:cubicBezTo>
                    <a:pt x="25747" y="1590"/>
                    <a:pt x="24856" y="1908"/>
                    <a:pt x="24051" y="2536"/>
                  </a:cubicBezTo>
                  <a:cubicBezTo>
                    <a:pt x="23420" y="3060"/>
                    <a:pt x="22908" y="3715"/>
                    <a:pt x="22563" y="4465"/>
                  </a:cubicBezTo>
                  <a:cubicBezTo>
                    <a:pt x="22515" y="4632"/>
                    <a:pt x="22432" y="4787"/>
                    <a:pt x="22325" y="4930"/>
                  </a:cubicBezTo>
                  <a:cubicBezTo>
                    <a:pt x="22194" y="4858"/>
                    <a:pt x="22182" y="4727"/>
                    <a:pt x="22146" y="4632"/>
                  </a:cubicBezTo>
                  <a:cubicBezTo>
                    <a:pt x="21849" y="4001"/>
                    <a:pt x="21432" y="3441"/>
                    <a:pt x="20896" y="2989"/>
                  </a:cubicBezTo>
                  <a:cubicBezTo>
                    <a:pt x="20180" y="2371"/>
                    <a:pt x="19269" y="2030"/>
                    <a:pt x="18325" y="2030"/>
                  </a:cubicBezTo>
                  <a:cubicBezTo>
                    <a:pt x="18250" y="2030"/>
                    <a:pt x="18174" y="2032"/>
                    <a:pt x="18098" y="2036"/>
                  </a:cubicBezTo>
                  <a:cubicBezTo>
                    <a:pt x="17062" y="2096"/>
                    <a:pt x="16086" y="2501"/>
                    <a:pt x="15312" y="3191"/>
                  </a:cubicBezTo>
                  <a:cubicBezTo>
                    <a:pt x="14931" y="3537"/>
                    <a:pt x="14598" y="3906"/>
                    <a:pt x="14288" y="4299"/>
                  </a:cubicBezTo>
                  <a:cubicBezTo>
                    <a:pt x="14121" y="3953"/>
                    <a:pt x="14002" y="3679"/>
                    <a:pt x="13860" y="3406"/>
                  </a:cubicBezTo>
                  <a:cubicBezTo>
                    <a:pt x="13070" y="1941"/>
                    <a:pt x="11570" y="976"/>
                    <a:pt x="9917" y="976"/>
                  </a:cubicBezTo>
                  <a:cubicBezTo>
                    <a:pt x="9527" y="976"/>
                    <a:pt x="9128" y="1030"/>
                    <a:pt x="8728" y="1143"/>
                  </a:cubicBezTo>
                  <a:cubicBezTo>
                    <a:pt x="7990" y="1370"/>
                    <a:pt x="7311" y="1762"/>
                    <a:pt x="6728" y="2286"/>
                  </a:cubicBezTo>
                  <a:cubicBezTo>
                    <a:pt x="6615" y="2388"/>
                    <a:pt x="6552" y="2442"/>
                    <a:pt x="6501" y="2442"/>
                  </a:cubicBezTo>
                  <a:cubicBezTo>
                    <a:pt x="6443" y="2442"/>
                    <a:pt x="6398" y="2376"/>
                    <a:pt x="6311" y="2239"/>
                  </a:cubicBezTo>
                  <a:cubicBezTo>
                    <a:pt x="6120" y="1929"/>
                    <a:pt x="5894" y="1655"/>
                    <a:pt x="5620" y="1417"/>
                  </a:cubicBezTo>
                  <a:cubicBezTo>
                    <a:pt x="5005" y="890"/>
                    <a:pt x="4326" y="587"/>
                    <a:pt x="3563" y="587"/>
                  </a:cubicBezTo>
                  <a:cubicBezTo>
                    <a:pt x="3396" y="587"/>
                    <a:pt x="3224" y="601"/>
                    <a:pt x="3049" y="631"/>
                  </a:cubicBezTo>
                  <a:cubicBezTo>
                    <a:pt x="1751" y="834"/>
                    <a:pt x="620" y="1643"/>
                    <a:pt x="1" y="2810"/>
                  </a:cubicBezTo>
                  <a:cubicBezTo>
                    <a:pt x="3565" y="4858"/>
                    <a:pt x="15666" y="5861"/>
                    <a:pt x="18616" y="5861"/>
                  </a:cubicBezTo>
                  <a:cubicBezTo>
                    <a:pt x="18701" y="5861"/>
                    <a:pt x="18779" y="5860"/>
                    <a:pt x="18848" y="5858"/>
                  </a:cubicBezTo>
                  <a:cubicBezTo>
                    <a:pt x="28278" y="5632"/>
                    <a:pt x="35255" y="3775"/>
                    <a:pt x="36993" y="2584"/>
                  </a:cubicBezTo>
                  <a:cubicBezTo>
                    <a:pt x="37184" y="2286"/>
                    <a:pt x="37136" y="2108"/>
                    <a:pt x="36910" y="1751"/>
                  </a:cubicBezTo>
                  <a:cubicBezTo>
                    <a:pt x="36169" y="588"/>
                    <a:pt x="34944" y="1"/>
                    <a:pt x="33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6135722" y="2653503"/>
              <a:ext cx="1341680" cy="312513"/>
            </a:xfrm>
            <a:custGeom>
              <a:avLst/>
              <a:gdLst/>
              <a:ahLst/>
              <a:cxnLst/>
              <a:rect l="l" t="t" r="r" b="b"/>
              <a:pathLst>
                <a:path w="41292" h="9618" extrusionOk="0">
                  <a:moveTo>
                    <a:pt x="602" y="1"/>
                  </a:moveTo>
                  <a:cubicBezTo>
                    <a:pt x="411" y="1"/>
                    <a:pt x="218" y="20"/>
                    <a:pt x="24" y="62"/>
                  </a:cubicBezTo>
                  <a:cubicBezTo>
                    <a:pt x="0" y="1276"/>
                    <a:pt x="322" y="2479"/>
                    <a:pt x="977" y="3503"/>
                  </a:cubicBezTo>
                  <a:cubicBezTo>
                    <a:pt x="1825" y="4807"/>
                    <a:pt x="3155" y="5531"/>
                    <a:pt x="4593" y="5531"/>
                  </a:cubicBezTo>
                  <a:cubicBezTo>
                    <a:pt x="5032" y="5531"/>
                    <a:pt x="5481" y="5464"/>
                    <a:pt x="5930" y="5324"/>
                  </a:cubicBezTo>
                  <a:cubicBezTo>
                    <a:pt x="6537" y="5122"/>
                    <a:pt x="7108" y="4812"/>
                    <a:pt x="7597" y="4419"/>
                  </a:cubicBezTo>
                  <a:cubicBezTo>
                    <a:pt x="7688" y="4349"/>
                    <a:pt x="7743" y="4311"/>
                    <a:pt x="7786" y="4311"/>
                  </a:cubicBezTo>
                  <a:cubicBezTo>
                    <a:pt x="7838" y="4311"/>
                    <a:pt x="7871" y="4367"/>
                    <a:pt x="7930" y="4491"/>
                  </a:cubicBezTo>
                  <a:cubicBezTo>
                    <a:pt x="8049" y="4788"/>
                    <a:pt x="8204" y="5062"/>
                    <a:pt x="8382" y="5336"/>
                  </a:cubicBezTo>
                  <a:cubicBezTo>
                    <a:pt x="9347" y="6753"/>
                    <a:pt x="10680" y="7515"/>
                    <a:pt x="12395" y="7527"/>
                  </a:cubicBezTo>
                  <a:cubicBezTo>
                    <a:pt x="13669" y="7527"/>
                    <a:pt x="14764" y="7027"/>
                    <a:pt x="15705" y="6182"/>
                  </a:cubicBezTo>
                  <a:cubicBezTo>
                    <a:pt x="15812" y="6098"/>
                    <a:pt x="15883" y="5967"/>
                    <a:pt x="16026" y="5931"/>
                  </a:cubicBezTo>
                  <a:cubicBezTo>
                    <a:pt x="16050" y="5943"/>
                    <a:pt x="16086" y="5955"/>
                    <a:pt x="16098" y="5979"/>
                  </a:cubicBezTo>
                  <a:cubicBezTo>
                    <a:pt x="16169" y="6110"/>
                    <a:pt x="16240" y="6253"/>
                    <a:pt x="16300" y="6384"/>
                  </a:cubicBezTo>
                  <a:cubicBezTo>
                    <a:pt x="16776" y="7420"/>
                    <a:pt x="17538" y="8277"/>
                    <a:pt x="18491" y="8884"/>
                  </a:cubicBezTo>
                  <a:cubicBezTo>
                    <a:pt x="19273" y="9355"/>
                    <a:pt x="20092" y="9617"/>
                    <a:pt x="20945" y="9617"/>
                  </a:cubicBezTo>
                  <a:cubicBezTo>
                    <a:pt x="21365" y="9617"/>
                    <a:pt x="21793" y="9554"/>
                    <a:pt x="22229" y="9420"/>
                  </a:cubicBezTo>
                  <a:cubicBezTo>
                    <a:pt x="23301" y="9099"/>
                    <a:pt x="24230" y="8396"/>
                    <a:pt x="24825" y="7455"/>
                  </a:cubicBezTo>
                  <a:cubicBezTo>
                    <a:pt x="24896" y="7301"/>
                    <a:pt x="24992" y="7170"/>
                    <a:pt x="25111" y="7051"/>
                  </a:cubicBezTo>
                  <a:cubicBezTo>
                    <a:pt x="25265" y="7122"/>
                    <a:pt x="25313" y="7253"/>
                    <a:pt x="25396" y="7360"/>
                  </a:cubicBezTo>
                  <a:cubicBezTo>
                    <a:pt x="25718" y="7801"/>
                    <a:pt x="26111" y="8182"/>
                    <a:pt x="26539" y="8491"/>
                  </a:cubicBezTo>
                  <a:cubicBezTo>
                    <a:pt x="27455" y="9139"/>
                    <a:pt x="28436" y="9499"/>
                    <a:pt x="29497" y="9499"/>
                  </a:cubicBezTo>
                  <a:cubicBezTo>
                    <a:pt x="29802" y="9499"/>
                    <a:pt x="30114" y="9469"/>
                    <a:pt x="30433" y="9408"/>
                  </a:cubicBezTo>
                  <a:cubicBezTo>
                    <a:pt x="32040" y="9099"/>
                    <a:pt x="33207" y="8158"/>
                    <a:pt x="33981" y="6729"/>
                  </a:cubicBezTo>
                  <a:cubicBezTo>
                    <a:pt x="34267" y="6205"/>
                    <a:pt x="34469" y="5646"/>
                    <a:pt x="34576" y="5050"/>
                  </a:cubicBezTo>
                  <a:cubicBezTo>
                    <a:pt x="34612" y="4871"/>
                    <a:pt x="34639" y="4800"/>
                    <a:pt x="34715" y="4800"/>
                  </a:cubicBezTo>
                  <a:cubicBezTo>
                    <a:pt x="34765" y="4800"/>
                    <a:pt x="34836" y="4831"/>
                    <a:pt x="34945" y="4884"/>
                  </a:cubicBezTo>
                  <a:cubicBezTo>
                    <a:pt x="35290" y="5062"/>
                    <a:pt x="35648" y="5205"/>
                    <a:pt x="36017" y="5300"/>
                  </a:cubicBezTo>
                  <a:cubicBezTo>
                    <a:pt x="36385" y="5414"/>
                    <a:pt x="36761" y="5468"/>
                    <a:pt x="37133" y="5468"/>
                  </a:cubicBezTo>
                  <a:cubicBezTo>
                    <a:pt x="38323" y="5468"/>
                    <a:pt x="39473" y="4908"/>
                    <a:pt x="40208" y="3919"/>
                  </a:cubicBezTo>
                  <a:cubicBezTo>
                    <a:pt x="40922" y="2955"/>
                    <a:pt x="41291" y="1788"/>
                    <a:pt x="41244" y="586"/>
                  </a:cubicBezTo>
                  <a:cubicBezTo>
                    <a:pt x="41229" y="585"/>
                    <a:pt x="41215" y="585"/>
                    <a:pt x="41200" y="585"/>
                  </a:cubicBezTo>
                  <a:cubicBezTo>
                    <a:pt x="38939" y="585"/>
                    <a:pt x="34813" y="4150"/>
                    <a:pt x="23087" y="4150"/>
                  </a:cubicBezTo>
                  <a:cubicBezTo>
                    <a:pt x="22844" y="4150"/>
                    <a:pt x="22598" y="4149"/>
                    <a:pt x="22348" y="4146"/>
                  </a:cubicBezTo>
                  <a:cubicBezTo>
                    <a:pt x="14038" y="4026"/>
                    <a:pt x="5156" y="1729"/>
                    <a:pt x="2382" y="455"/>
                  </a:cubicBezTo>
                  <a:cubicBezTo>
                    <a:pt x="1826" y="200"/>
                    <a:pt x="1223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5871084" y="2594980"/>
              <a:ext cx="172568" cy="176044"/>
            </a:xfrm>
            <a:custGeom>
              <a:avLst/>
              <a:gdLst/>
              <a:ahLst/>
              <a:cxnLst/>
              <a:rect l="l" t="t" r="r" b="b"/>
              <a:pathLst>
                <a:path w="5311" h="5418" extrusionOk="0">
                  <a:moveTo>
                    <a:pt x="4158" y="0"/>
                  </a:moveTo>
                  <a:cubicBezTo>
                    <a:pt x="3998" y="0"/>
                    <a:pt x="3838" y="35"/>
                    <a:pt x="3691" y="101"/>
                  </a:cubicBezTo>
                  <a:cubicBezTo>
                    <a:pt x="2084" y="815"/>
                    <a:pt x="905" y="1970"/>
                    <a:pt x="250" y="3613"/>
                  </a:cubicBezTo>
                  <a:cubicBezTo>
                    <a:pt x="155" y="3851"/>
                    <a:pt x="96" y="4101"/>
                    <a:pt x="72" y="4363"/>
                  </a:cubicBezTo>
                  <a:cubicBezTo>
                    <a:pt x="0" y="4792"/>
                    <a:pt x="250" y="5208"/>
                    <a:pt x="667" y="5351"/>
                  </a:cubicBezTo>
                  <a:cubicBezTo>
                    <a:pt x="780" y="5396"/>
                    <a:pt x="897" y="5418"/>
                    <a:pt x="1014" y="5418"/>
                  </a:cubicBezTo>
                  <a:cubicBezTo>
                    <a:pt x="1329" y="5418"/>
                    <a:pt x="1636" y="5260"/>
                    <a:pt x="1810" y="4982"/>
                  </a:cubicBezTo>
                  <a:cubicBezTo>
                    <a:pt x="1929" y="4815"/>
                    <a:pt x="2013" y="4637"/>
                    <a:pt x="2060" y="4446"/>
                  </a:cubicBezTo>
                  <a:cubicBezTo>
                    <a:pt x="2203" y="3958"/>
                    <a:pt x="2441" y="3494"/>
                    <a:pt x="2775" y="3101"/>
                  </a:cubicBezTo>
                  <a:cubicBezTo>
                    <a:pt x="3191" y="2518"/>
                    <a:pt x="3751" y="2041"/>
                    <a:pt x="4406" y="1732"/>
                  </a:cubicBezTo>
                  <a:cubicBezTo>
                    <a:pt x="4525" y="1672"/>
                    <a:pt x="4656" y="1601"/>
                    <a:pt x="4763" y="1529"/>
                  </a:cubicBezTo>
                  <a:cubicBezTo>
                    <a:pt x="5311" y="1089"/>
                    <a:pt x="5120" y="220"/>
                    <a:pt x="4453" y="41"/>
                  </a:cubicBezTo>
                  <a:cubicBezTo>
                    <a:pt x="4357" y="14"/>
                    <a:pt x="4258" y="0"/>
                    <a:pt x="4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7609002" y="2613177"/>
              <a:ext cx="168701" cy="179554"/>
            </a:xfrm>
            <a:custGeom>
              <a:avLst/>
              <a:gdLst/>
              <a:ahLst/>
              <a:cxnLst/>
              <a:rect l="l" t="t" r="r" b="b"/>
              <a:pathLst>
                <a:path w="5192" h="5526" extrusionOk="0">
                  <a:moveTo>
                    <a:pt x="1155" y="0"/>
                  </a:moveTo>
                  <a:cubicBezTo>
                    <a:pt x="1071" y="0"/>
                    <a:pt x="987" y="9"/>
                    <a:pt x="905" y="29"/>
                  </a:cubicBezTo>
                  <a:cubicBezTo>
                    <a:pt x="215" y="184"/>
                    <a:pt x="0" y="1065"/>
                    <a:pt x="548" y="1517"/>
                  </a:cubicBezTo>
                  <a:cubicBezTo>
                    <a:pt x="655" y="1600"/>
                    <a:pt x="774" y="1672"/>
                    <a:pt x="905" y="1731"/>
                  </a:cubicBezTo>
                  <a:cubicBezTo>
                    <a:pt x="1536" y="2065"/>
                    <a:pt x="2084" y="2553"/>
                    <a:pt x="2489" y="3160"/>
                  </a:cubicBezTo>
                  <a:cubicBezTo>
                    <a:pt x="2798" y="3553"/>
                    <a:pt x="3025" y="4017"/>
                    <a:pt x="3155" y="4517"/>
                  </a:cubicBezTo>
                  <a:cubicBezTo>
                    <a:pt x="3203" y="4708"/>
                    <a:pt x="3275" y="4886"/>
                    <a:pt x="3382" y="5065"/>
                  </a:cubicBezTo>
                  <a:cubicBezTo>
                    <a:pt x="3562" y="5353"/>
                    <a:pt x="3878" y="5526"/>
                    <a:pt x="4207" y="5526"/>
                  </a:cubicBezTo>
                  <a:cubicBezTo>
                    <a:pt x="4313" y="5526"/>
                    <a:pt x="4420" y="5508"/>
                    <a:pt x="4525" y="5470"/>
                  </a:cubicBezTo>
                  <a:cubicBezTo>
                    <a:pt x="4930" y="5327"/>
                    <a:pt x="5191" y="4922"/>
                    <a:pt x="5144" y="4494"/>
                  </a:cubicBezTo>
                  <a:cubicBezTo>
                    <a:pt x="5120" y="4232"/>
                    <a:pt x="5072" y="3982"/>
                    <a:pt x="4989" y="3743"/>
                  </a:cubicBezTo>
                  <a:cubicBezTo>
                    <a:pt x="4394" y="2065"/>
                    <a:pt x="3251" y="886"/>
                    <a:pt x="1667" y="112"/>
                  </a:cubicBezTo>
                  <a:cubicBezTo>
                    <a:pt x="1507" y="40"/>
                    <a:pt x="1330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6764788" y="3280554"/>
              <a:ext cx="216270" cy="197522"/>
            </a:xfrm>
            <a:custGeom>
              <a:avLst/>
              <a:gdLst/>
              <a:ahLst/>
              <a:cxnLst/>
              <a:rect l="l" t="t" r="r" b="b"/>
              <a:pathLst>
                <a:path w="6656" h="6079" extrusionOk="0">
                  <a:moveTo>
                    <a:pt x="4428" y="1"/>
                  </a:moveTo>
                  <a:cubicBezTo>
                    <a:pt x="4188" y="1"/>
                    <a:pt x="3934" y="33"/>
                    <a:pt x="3668" y="100"/>
                  </a:cubicBezTo>
                  <a:cubicBezTo>
                    <a:pt x="2156" y="481"/>
                    <a:pt x="1120" y="1458"/>
                    <a:pt x="584" y="2910"/>
                  </a:cubicBezTo>
                  <a:cubicBezTo>
                    <a:pt x="1" y="4541"/>
                    <a:pt x="1037" y="6018"/>
                    <a:pt x="2751" y="6077"/>
                  </a:cubicBezTo>
                  <a:cubicBezTo>
                    <a:pt x="2786" y="6078"/>
                    <a:pt x="2820" y="6079"/>
                    <a:pt x="2854" y="6079"/>
                  </a:cubicBezTo>
                  <a:cubicBezTo>
                    <a:pt x="4778" y="6079"/>
                    <a:pt x="6503" y="4448"/>
                    <a:pt x="6585" y="2517"/>
                  </a:cubicBezTo>
                  <a:cubicBezTo>
                    <a:pt x="6656" y="994"/>
                    <a:pt x="5760" y="1"/>
                    <a:pt x="4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6925735" y="2550268"/>
              <a:ext cx="233524" cy="174940"/>
            </a:xfrm>
            <a:custGeom>
              <a:avLst/>
              <a:gdLst/>
              <a:ahLst/>
              <a:cxnLst/>
              <a:rect l="l" t="t" r="r" b="b"/>
              <a:pathLst>
                <a:path w="7187" h="5384" extrusionOk="0">
                  <a:moveTo>
                    <a:pt x="3667" y="0"/>
                  </a:moveTo>
                  <a:cubicBezTo>
                    <a:pt x="3570" y="0"/>
                    <a:pt x="3471" y="4"/>
                    <a:pt x="3370" y="12"/>
                  </a:cubicBezTo>
                  <a:cubicBezTo>
                    <a:pt x="2537" y="84"/>
                    <a:pt x="1775" y="465"/>
                    <a:pt x="1215" y="1084"/>
                  </a:cubicBezTo>
                  <a:cubicBezTo>
                    <a:pt x="394" y="1953"/>
                    <a:pt x="37" y="3001"/>
                    <a:pt x="13" y="4191"/>
                  </a:cubicBezTo>
                  <a:cubicBezTo>
                    <a:pt x="1" y="4417"/>
                    <a:pt x="13" y="4644"/>
                    <a:pt x="60" y="4870"/>
                  </a:cubicBezTo>
                  <a:cubicBezTo>
                    <a:pt x="96" y="5060"/>
                    <a:pt x="215" y="5227"/>
                    <a:pt x="394" y="5310"/>
                  </a:cubicBezTo>
                  <a:cubicBezTo>
                    <a:pt x="476" y="5360"/>
                    <a:pt x="571" y="5384"/>
                    <a:pt x="667" y="5384"/>
                  </a:cubicBezTo>
                  <a:cubicBezTo>
                    <a:pt x="779" y="5384"/>
                    <a:pt x="893" y="5351"/>
                    <a:pt x="989" y="5287"/>
                  </a:cubicBezTo>
                  <a:cubicBezTo>
                    <a:pt x="1203" y="5156"/>
                    <a:pt x="1311" y="4906"/>
                    <a:pt x="1275" y="4656"/>
                  </a:cubicBezTo>
                  <a:cubicBezTo>
                    <a:pt x="1227" y="4286"/>
                    <a:pt x="1239" y="3917"/>
                    <a:pt x="1311" y="3560"/>
                  </a:cubicBezTo>
                  <a:cubicBezTo>
                    <a:pt x="1418" y="2893"/>
                    <a:pt x="1739" y="2274"/>
                    <a:pt x="2239" y="1810"/>
                  </a:cubicBezTo>
                  <a:cubicBezTo>
                    <a:pt x="2628" y="1428"/>
                    <a:pt x="3138" y="1231"/>
                    <a:pt x="3656" y="1231"/>
                  </a:cubicBezTo>
                  <a:cubicBezTo>
                    <a:pt x="4010" y="1231"/>
                    <a:pt x="4368" y="1324"/>
                    <a:pt x="4692" y="1512"/>
                  </a:cubicBezTo>
                  <a:cubicBezTo>
                    <a:pt x="5252" y="1846"/>
                    <a:pt x="5680" y="2358"/>
                    <a:pt x="5918" y="2965"/>
                  </a:cubicBezTo>
                  <a:cubicBezTo>
                    <a:pt x="5954" y="3084"/>
                    <a:pt x="6002" y="3191"/>
                    <a:pt x="6061" y="3286"/>
                  </a:cubicBezTo>
                  <a:cubicBezTo>
                    <a:pt x="6180" y="3481"/>
                    <a:pt x="6368" y="3567"/>
                    <a:pt x="6555" y="3567"/>
                  </a:cubicBezTo>
                  <a:cubicBezTo>
                    <a:pt x="6872" y="3567"/>
                    <a:pt x="7187" y="3319"/>
                    <a:pt x="7157" y="2929"/>
                  </a:cubicBezTo>
                  <a:cubicBezTo>
                    <a:pt x="7157" y="2822"/>
                    <a:pt x="7133" y="2715"/>
                    <a:pt x="7097" y="2620"/>
                  </a:cubicBezTo>
                  <a:cubicBezTo>
                    <a:pt x="6918" y="2120"/>
                    <a:pt x="6645" y="1655"/>
                    <a:pt x="6287" y="1262"/>
                  </a:cubicBezTo>
                  <a:cubicBezTo>
                    <a:pt x="5579" y="467"/>
                    <a:pt x="4721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6661422" y="2546433"/>
              <a:ext cx="232614" cy="178026"/>
            </a:xfrm>
            <a:custGeom>
              <a:avLst/>
              <a:gdLst/>
              <a:ahLst/>
              <a:cxnLst/>
              <a:rect l="l" t="t" r="r" b="b"/>
              <a:pathLst>
                <a:path w="7159" h="5479" extrusionOk="0">
                  <a:moveTo>
                    <a:pt x="3508" y="1"/>
                  </a:moveTo>
                  <a:cubicBezTo>
                    <a:pt x="2499" y="1"/>
                    <a:pt x="1662" y="441"/>
                    <a:pt x="955" y="1190"/>
                  </a:cubicBezTo>
                  <a:cubicBezTo>
                    <a:pt x="598" y="1571"/>
                    <a:pt x="312" y="2023"/>
                    <a:pt x="110" y="2523"/>
                  </a:cubicBezTo>
                  <a:cubicBezTo>
                    <a:pt x="74" y="2619"/>
                    <a:pt x="39" y="2726"/>
                    <a:pt x="39" y="2833"/>
                  </a:cubicBezTo>
                  <a:cubicBezTo>
                    <a:pt x="0" y="3230"/>
                    <a:pt x="320" y="3490"/>
                    <a:pt x="645" y="3490"/>
                  </a:cubicBezTo>
                  <a:cubicBezTo>
                    <a:pt x="827" y="3490"/>
                    <a:pt x="1010" y="3409"/>
                    <a:pt x="1134" y="3226"/>
                  </a:cubicBezTo>
                  <a:cubicBezTo>
                    <a:pt x="1194" y="3119"/>
                    <a:pt x="1241" y="3011"/>
                    <a:pt x="1289" y="2904"/>
                  </a:cubicBezTo>
                  <a:cubicBezTo>
                    <a:pt x="1539" y="2297"/>
                    <a:pt x="1979" y="1797"/>
                    <a:pt x="2551" y="1487"/>
                  </a:cubicBezTo>
                  <a:cubicBezTo>
                    <a:pt x="2860" y="1319"/>
                    <a:pt x="3195" y="1238"/>
                    <a:pt x="3527" y="1238"/>
                  </a:cubicBezTo>
                  <a:cubicBezTo>
                    <a:pt x="4064" y="1238"/>
                    <a:pt x="4594" y="1452"/>
                    <a:pt x="4992" y="1857"/>
                  </a:cubicBezTo>
                  <a:cubicBezTo>
                    <a:pt x="5480" y="2333"/>
                    <a:pt x="5789" y="2964"/>
                    <a:pt x="5873" y="3642"/>
                  </a:cubicBezTo>
                  <a:cubicBezTo>
                    <a:pt x="5932" y="4000"/>
                    <a:pt x="5932" y="4369"/>
                    <a:pt x="5873" y="4726"/>
                  </a:cubicBezTo>
                  <a:cubicBezTo>
                    <a:pt x="5825" y="4976"/>
                    <a:pt x="5932" y="5226"/>
                    <a:pt x="6147" y="5369"/>
                  </a:cubicBezTo>
                  <a:cubicBezTo>
                    <a:pt x="6241" y="5443"/>
                    <a:pt x="6358" y="5479"/>
                    <a:pt x="6477" y="5479"/>
                  </a:cubicBezTo>
                  <a:cubicBezTo>
                    <a:pt x="6568" y="5479"/>
                    <a:pt x="6659" y="5458"/>
                    <a:pt x="6742" y="5416"/>
                  </a:cubicBezTo>
                  <a:cubicBezTo>
                    <a:pt x="6920" y="5333"/>
                    <a:pt x="7040" y="5166"/>
                    <a:pt x="7075" y="4976"/>
                  </a:cubicBezTo>
                  <a:cubicBezTo>
                    <a:pt x="7135" y="4750"/>
                    <a:pt x="7159" y="4524"/>
                    <a:pt x="7159" y="4297"/>
                  </a:cubicBezTo>
                  <a:cubicBezTo>
                    <a:pt x="7159" y="3107"/>
                    <a:pt x="6825" y="2047"/>
                    <a:pt x="6039" y="1154"/>
                  </a:cubicBezTo>
                  <a:cubicBezTo>
                    <a:pt x="5492" y="523"/>
                    <a:pt x="4742" y="118"/>
                    <a:pt x="3908" y="23"/>
                  </a:cubicBezTo>
                  <a:cubicBezTo>
                    <a:pt x="3772" y="8"/>
                    <a:pt x="3639" y="1"/>
                    <a:pt x="3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6403056" y="2541982"/>
              <a:ext cx="236026" cy="119345"/>
            </a:xfrm>
            <a:custGeom>
              <a:avLst/>
              <a:gdLst/>
              <a:ahLst/>
              <a:cxnLst/>
              <a:rect l="l" t="t" r="r" b="b"/>
              <a:pathLst>
                <a:path w="7264" h="3673" extrusionOk="0">
                  <a:moveTo>
                    <a:pt x="1816" y="1"/>
                  </a:moveTo>
                  <a:cubicBezTo>
                    <a:pt x="1663" y="1"/>
                    <a:pt x="1510" y="14"/>
                    <a:pt x="1358" y="41"/>
                  </a:cubicBezTo>
                  <a:cubicBezTo>
                    <a:pt x="1120" y="100"/>
                    <a:pt x="882" y="208"/>
                    <a:pt x="679" y="362"/>
                  </a:cubicBezTo>
                  <a:cubicBezTo>
                    <a:pt x="167" y="720"/>
                    <a:pt x="1" y="1410"/>
                    <a:pt x="286" y="1970"/>
                  </a:cubicBezTo>
                  <a:cubicBezTo>
                    <a:pt x="465" y="2339"/>
                    <a:pt x="774" y="2636"/>
                    <a:pt x="1144" y="2815"/>
                  </a:cubicBezTo>
                  <a:cubicBezTo>
                    <a:pt x="1644" y="3077"/>
                    <a:pt x="2191" y="3256"/>
                    <a:pt x="2751" y="3339"/>
                  </a:cubicBezTo>
                  <a:cubicBezTo>
                    <a:pt x="3965" y="3541"/>
                    <a:pt x="5204" y="3648"/>
                    <a:pt x="6442" y="3672"/>
                  </a:cubicBezTo>
                  <a:cubicBezTo>
                    <a:pt x="6561" y="3672"/>
                    <a:pt x="6668" y="3660"/>
                    <a:pt x="6775" y="3648"/>
                  </a:cubicBezTo>
                  <a:cubicBezTo>
                    <a:pt x="7109" y="3589"/>
                    <a:pt x="7263" y="3196"/>
                    <a:pt x="7073" y="2922"/>
                  </a:cubicBezTo>
                  <a:cubicBezTo>
                    <a:pt x="7001" y="2827"/>
                    <a:pt x="6918" y="2732"/>
                    <a:pt x="6823" y="2672"/>
                  </a:cubicBezTo>
                  <a:cubicBezTo>
                    <a:pt x="6644" y="2529"/>
                    <a:pt x="6454" y="2398"/>
                    <a:pt x="6275" y="2255"/>
                  </a:cubicBezTo>
                  <a:cubicBezTo>
                    <a:pt x="5620" y="1732"/>
                    <a:pt x="4918" y="1243"/>
                    <a:pt x="4192" y="815"/>
                  </a:cubicBezTo>
                  <a:cubicBezTo>
                    <a:pt x="3680" y="517"/>
                    <a:pt x="3132" y="279"/>
                    <a:pt x="2560" y="112"/>
                  </a:cubicBezTo>
                  <a:cubicBezTo>
                    <a:pt x="2322" y="38"/>
                    <a:pt x="2070" y="1"/>
                    <a:pt x="1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6540801" y="2424676"/>
              <a:ext cx="111059" cy="159701"/>
            </a:xfrm>
            <a:custGeom>
              <a:avLst/>
              <a:gdLst/>
              <a:ahLst/>
              <a:cxnLst/>
              <a:rect l="l" t="t" r="r" b="b"/>
              <a:pathLst>
                <a:path w="3418" h="4915" extrusionOk="0">
                  <a:moveTo>
                    <a:pt x="990" y="0"/>
                  </a:moveTo>
                  <a:cubicBezTo>
                    <a:pt x="562" y="0"/>
                    <a:pt x="193" y="295"/>
                    <a:pt x="84" y="710"/>
                  </a:cubicBezTo>
                  <a:cubicBezTo>
                    <a:pt x="0" y="1008"/>
                    <a:pt x="24" y="1317"/>
                    <a:pt x="143" y="1615"/>
                  </a:cubicBezTo>
                  <a:cubicBezTo>
                    <a:pt x="298" y="2008"/>
                    <a:pt x="512" y="2365"/>
                    <a:pt x="786" y="2698"/>
                  </a:cubicBezTo>
                  <a:cubicBezTo>
                    <a:pt x="1369" y="3413"/>
                    <a:pt x="2000" y="4091"/>
                    <a:pt x="2691" y="4711"/>
                  </a:cubicBezTo>
                  <a:cubicBezTo>
                    <a:pt x="2751" y="4770"/>
                    <a:pt x="2810" y="4818"/>
                    <a:pt x="2881" y="4865"/>
                  </a:cubicBezTo>
                  <a:cubicBezTo>
                    <a:pt x="2937" y="4899"/>
                    <a:pt x="2998" y="4915"/>
                    <a:pt x="3057" y="4915"/>
                  </a:cubicBezTo>
                  <a:cubicBezTo>
                    <a:pt x="3227" y="4915"/>
                    <a:pt x="3388" y="4789"/>
                    <a:pt x="3405" y="4603"/>
                  </a:cubicBezTo>
                  <a:cubicBezTo>
                    <a:pt x="3417" y="4520"/>
                    <a:pt x="3417" y="4425"/>
                    <a:pt x="3393" y="4341"/>
                  </a:cubicBezTo>
                  <a:cubicBezTo>
                    <a:pt x="3358" y="4175"/>
                    <a:pt x="3322" y="4008"/>
                    <a:pt x="3286" y="3841"/>
                  </a:cubicBezTo>
                  <a:cubicBezTo>
                    <a:pt x="3191" y="3210"/>
                    <a:pt x="3036" y="2603"/>
                    <a:pt x="2846" y="1996"/>
                  </a:cubicBezTo>
                  <a:cubicBezTo>
                    <a:pt x="2703" y="1579"/>
                    <a:pt x="2524" y="1174"/>
                    <a:pt x="2286" y="793"/>
                  </a:cubicBezTo>
                  <a:cubicBezTo>
                    <a:pt x="2119" y="543"/>
                    <a:pt x="1905" y="329"/>
                    <a:pt x="1643" y="162"/>
                  </a:cubicBezTo>
                  <a:cubicBezTo>
                    <a:pt x="1477" y="79"/>
                    <a:pt x="1286" y="20"/>
                    <a:pt x="1107" y="8"/>
                  </a:cubicBezTo>
                  <a:cubicBezTo>
                    <a:pt x="1068" y="3"/>
                    <a:pt x="1029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7180331" y="2530349"/>
              <a:ext cx="186117" cy="110637"/>
            </a:xfrm>
            <a:custGeom>
              <a:avLst/>
              <a:gdLst/>
              <a:ahLst/>
              <a:cxnLst/>
              <a:rect l="l" t="t" r="r" b="b"/>
              <a:pathLst>
                <a:path w="5728" h="3405" extrusionOk="0">
                  <a:moveTo>
                    <a:pt x="4369" y="1"/>
                  </a:moveTo>
                  <a:cubicBezTo>
                    <a:pt x="4087" y="1"/>
                    <a:pt x="3813" y="61"/>
                    <a:pt x="3548" y="173"/>
                  </a:cubicBezTo>
                  <a:cubicBezTo>
                    <a:pt x="3096" y="351"/>
                    <a:pt x="2679" y="589"/>
                    <a:pt x="2286" y="875"/>
                  </a:cubicBezTo>
                  <a:cubicBezTo>
                    <a:pt x="1739" y="1292"/>
                    <a:pt x="1215" y="1744"/>
                    <a:pt x="726" y="2232"/>
                  </a:cubicBezTo>
                  <a:cubicBezTo>
                    <a:pt x="596" y="2363"/>
                    <a:pt x="453" y="2482"/>
                    <a:pt x="322" y="2613"/>
                  </a:cubicBezTo>
                  <a:cubicBezTo>
                    <a:pt x="238" y="2673"/>
                    <a:pt x="179" y="2756"/>
                    <a:pt x="143" y="2840"/>
                  </a:cubicBezTo>
                  <a:cubicBezTo>
                    <a:pt x="0" y="3078"/>
                    <a:pt x="167" y="3375"/>
                    <a:pt x="441" y="3399"/>
                  </a:cubicBezTo>
                  <a:cubicBezTo>
                    <a:pt x="465" y="3403"/>
                    <a:pt x="491" y="3404"/>
                    <a:pt x="516" y="3404"/>
                  </a:cubicBezTo>
                  <a:cubicBezTo>
                    <a:pt x="579" y="3404"/>
                    <a:pt x="644" y="3396"/>
                    <a:pt x="703" y="3387"/>
                  </a:cubicBezTo>
                  <a:cubicBezTo>
                    <a:pt x="1703" y="3268"/>
                    <a:pt x="2703" y="3066"/>
                    <a:pt x="3667" y="2792"/>
                  </a:cubicBezTo>
                  <a:cubicBezTo>
                    <a:pt x="4120" y="2673"/>
                    <a:pt x="4536" y="2482"/>
                    <a:pt x="4929" y="2232"/>
                  </a:cubicBezTo>
                  <a:cubicBezTo>
                    <a:pt x="5215" y="2054"/>
                    <a:pt x="5429" y="1780"/>
                    <a:pt x="5549" y="1470"/>
                  </a:cubicBezTo>
                  <a:cubicBezTo>
                    <a:pt x="5727" y="982"/>
                    <a:pt x="5537" y="447"/>
                    <a:pt x="5084" y="196"/>
                  </a:cubicBezTo>
                  <a:cubicBezTo>
                    <a:pt x="4917" y="101"/>
                    <a:pt x="4715" y="30"/>
                    <a:pt x="4513" y="6"/>
                  </a:cubicBezTo>
                  <a:cubicBezTo>
                    <a:pt x="4465" y="3"/>
                    <a:pt x="4417" y="1"/>
                    <a:pt x="4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6011137" y="1913079"/>
              <a:ext cx="1412481" cy="576807"/>
            </a:xfrm>
            <a:custGeom>
              <a:avLst/>
              <a:gdLst/>
              <a:ahLst/>
              <a:cxnLst/>
              <a:rect l="l" t="t" r="r" b="b"/>
              <a:pathLst>
                <a:path w="43471" h="17752" extrusionOk="0">
                  <a:moveTo>
                    <a:pt x="6894" y="0"/>
                  </a:moveTo>
                  <a:cubicBezTo>
                    <a:pt x="6870" y="0"/>
                    <a:pt x="6846" y="4"/>
                    <a:pt x="6823" y="12"/>
                  </a:cubicBezTo>
                  <a:cubicBezTo>
                    <a:pt x="6311" y="178"/>
                    <a:pt x="6513" y="2167"/>
                    <a:pt x="7263" y="4453"/>
                  </a:cubicBezTo>
                  <a:cubicBezTo>
                    <a:pt x="6411" y="3818"/>
                    <a:pt x="5680" y="3433"/>
                    <a:pt x="5290" y="3433"/>
                  </a:cubicBezTo>
                  <a:cubicBezTo>
                    <a:pt x="5190" y="3433"/>
                    <a:pt x="5112" y="3458"/>
                    <a:pt x="5061" y="3512"/>
                  </a:cubicBezTo>
                  <a:cubicBezTo>
                    <a:pt x="4692" y="3893"/>
                    <a:pt x="5811" y="5572"/>
                    <a:pt x="7561" y="7251"/>
                  </a:cubicBezTo>
                  <a:cubicBezTo>
                    <a:pt x="7668" y="7358"/>
                    <a:pt x="7763" y="7441"/>
                    <a:pt x="7882" y="7548"/>
                  </a:cubicBezTo>
                  <a:cubicBezTo>
                    <a:pt x="4477" y="10275"/>
                    <a:pt x="1786" y="13775"/>
                    <a:pt x="1" y="17752"/>
                  </a:cubicBezTo>
                  <a:cubicBezTo>
                    <a:pt x="334" y="17752"/>
                    <a:pt x="655" y="17740"/>
                    <a:pt x="1001" y="17716"/>
                  </a:cubicBezTo>
                  <a:cubicBezTo>
                    <a:pt x="6251" y="17299"/>
                    <a:pt x="10264" y="13763"/>
                    <a:pt x="9954" y="9810"/>
                  </a:cubicBezTo>
                  <a:cubicBezTo>
                    <a:pt x="9871" y="8739"/>
                    <a:pt x="9656" y="7941"/>
                    <a:pt x="9025" y="7072"/>
                  </a:cubicBezTo>
                  <a:lnTo>
                    <a:pt x="9168" y="6965"/>
                  </a:lnTo>
                  <a:lnTo>
                    <a:pt x="9216" y="6941"/>
                  </a:lnTo>
                  <a:cubicBezTo>
                    <a:pt x="13380" y="10139"/>
                    <a:pt x="19684" y="11987"/>
                    <a:pt x="26947" y="11987"/>
                  </a:cubicBezTo>
                  <a:cubicBezTo>
                    <a:pt x="28095" y="11987"/>
                    <a:pt x="29266" y="11941"/>
                    <a:pt x="30457" y="11846"/>
                  </a:cubicBezTo>
                  <a:cubicBezTo>
                    <a:pt x="35291" y="11465"/>
                    <a:pt x="39744" y="10287"/>
                    <a:pt x="43470" y="8560"/>
                  </a:cubicBezTo>
                  <a:cubicBezTo>
                    <a:pt x="38422" y="3996"/>
                    <a:pt x="31866" y="1486"/>
                    <a:pt x="25103" y="1486"/>
                  </a:cubicBezTo>
                  <a:cubicBezTo>
                    <a:pt x="24385" y="1486"/>
                    <a:pt x="23665" y="1514"/>
                    <a:pt x="22944" y="1571"/>
                  </a:cubicBezTo>
                  <a:cubicBezTo>
                    <a:pt x="18205" y="1940"/>
                    <a:pt x="13645" y="3524"/>
                    <a:pt x="9716" y="6191"/>
                  </a:cubicBezTo>
                  <a:cubicBezTo>
                    <a:pt x="9573" y="5405"/>
                    <a:pt x="9383" y="4631"/>
                    <a:pt x="9121" y="3869"/>
                  </a:cubicBezTo>
                  <a:cubicBezTo>
                    <a:pt x="8393" y="1674"/>
                    <a:pt x="7426" y="0"/>
                    <a:pt x="6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6788412" y="2035032"/>
              <a:ext cx="194240" cy="65505"/>
            </a:xfrm>
            <a:custGeom>
              <a:avLst/>
              <a:gdLst/>
              <a:ahLst/>
              <a:cxnLst/>
              <a:rect l="l" t="t" r="r" b="b"/>
              <a:pathLst>
                <a:path w="5978" h="2016" extrusionOk="0">
                  <a:moveTo>
                    <a:pt x="2575" y="1"/>
                  </a:moveTo>
                  <a:cubicBezTo>
                    <a:pt x="2185" y="1"/>
                    <a:pt x="1794" y="31"/>
                    <a:pt x="1405" y="92"/>
                  </a:cubicBezTo>
                  <a:cubicBezTo>
                    <a:pt x="1119" y="152"/>
                    <a:pt x="834" y="247"/>
                    <a:pt x="572" y="390"/>
                  </a:cubicBezTo>
                  <a:cubicBezTo>
                    <a:pt x="214" y="533"/>
                    <a:pt x="0" y="890"/>
                    <a:pt x="60" y="1271"/>
                  </a:cubicBezTo>
                  <a:cubicBezTo>
                    <a:pt x="107" y="1700"/>
                    <a:pt x="405" y="1902"/>
                    <a:pt x="798" y="1950"/>
                  </a:cubicBezTo>
                  <a:cubicBezTo>
                    <a:pt x="1043" y="1986"/>
                    <a:pt x="1296" y="2002"/>
                    <a:pt x="1550" y="2002"/>
                  </a:cubicBezTo>
                  <a:cubicBezTo>
                    <a:pt x="1629" y="2002"/>
                    <a:pt x="1707" y="2000"/>
                    <a:pt x="1786" y="1997"/>
                  </a:cubicBezTo>
                  <a:cubicBezTo>
                    <a:pt x="2227" y="1962"/>
                    <a:pt x="2673" y="1944"/>
                    <a:pt x="3121" y="1944"/>
                  </a:cubicBezTo>
                  <a:cubicBezTo>
                    <a:pt x="3569" y="1944"/>
                    <a:pt x="4019" y="1962"/>
                    <a:pt x="4465" y="1997"/>
                  </a:cubicBezTo>
                  <a:cubicBezTo>
                    <a:pt x="4578" y="2009"/>
                    <a:pt x="4691" y="2015"/>
                    <a:pt x="4806" y="2015"/>
                  </a:cubicBezTo>
                  <a:cubicBezTo>
                    <a:pt x="4920" y="2015"/>
                    <a:pt x="5037" y="2009"/>
                    <a:pt x="5156" y="1997"/>
                  </a:cubicBezTo>
                  <a:cubicBezTo>
                    <a:pt x="5501" y="1962"/>
                    <a:pt x="5810" y="1819"/>
                    <a:pt x="5894" y="1450"/>
                  </a:cubicBezTo>
                  <a:cubicBezTo>
                    <a:pt x="5977" y="1081"/>
                    <a:pt x="5775" y="819"/>
                    <a:pt x="5418" y="581"/>
                  </a:cubicBezTo>
                  <a:cubicBezTo>
                    <a:pt x="5287" y="509"/>
                    <a:pt x="5156" y="461"/>
                    <a:pt x="5025" y="414"/>
                  </a:cubicBezTo>
                  <a:cubicBezTo>
                    <a:pt x="4231" y="139"/>
                    <a:pt x="3405" y="1"/>
                    <a:pt x="2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6671560" y="2059468"/>
              <a:ext cx="76227" cy="47959"/>
            </a:xfrm>
            <a:custGeom>
              <a:avLst/>
              <a:gdLst/>
              <a:ahLst/>
              <a:cxnLst/>
              <a:rect l="l" t="t" r="r" b="b"/>
              <a:pathLst>
                <a:path w="2346" h="1476" extrusionOk="0">
                  <a:moveTo>
                    <a:pt x="1440" y="1"/>
                  </a:moveTo>
                  <a:cubicBezTo>
                    <a:pt x="984" y="1"/>
                    <a:pt x="450" y="186"/>
                    <a:pt x="262" y="471"/>
                  </a:cubicBezTo>
                  <a:cubicBezTo>
                    <a:pt x="0" y="852"/>
                    <a:pt x="227" y="1388"/>
                    <a:pt x="691" y="1448"/>
                  </a:cubicBezTo>
                  <a:cubicBezTo>
                    <a:pt x="787" y="1466"/>
                    <a:pt x="883" y="1475"/>
                    <a:pt x="980" y="1475"/>
                  </a:cubicBezTo>
                  <a:cubicBezTo>
                    <a:pt x="1374" y="1475"/>
                    <a:pt x="1763" y="1323"/>
                    <a:pt x="2060" y="1055"/>
                  </a:cubicBezTo>
                  <a:cubicBezTo>
                    <a:pt x="2346" y="793"/>
                    <a:pt x="2310" y="329"/>
                    <a:pt x="1977" y="126"/>
                  </a:cubicBezTo>
                  <a:cubicBezTo>
                    <a:pt x="1842" y="40"/>
                    <a:pt x="1649" y="1"/>
                    <a:pt x="1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3" name="Google Shape;2423;p61"/>
          <p:cNvGrpSpPr/>
          <p:nvPr/>
        </p:nvGrpSpPr>
        <p:grpSpPr>
          <a:xfrm rot="-498527" flipH="1">
            <a:off x="991724" y="2582271"/>
            <a:ext cx="1891859" cy="1831531"/>
            <a:chOff x="2253475" y="1507575"/>
            <a:chExt cx="1775250" cy="1718800"/>
          </a:xfrm>
        </p:grpSpPr>
        <p:sp>
          <p:nvSpPr>
            <p:cNvPr id="2424" name="Google Shape;2424;p61"/>
            <p:cNvSpPr/>
            <p:nvPr/>
          </p:nvSpPr>
          <p:spPr>
            <a:xfrm>
              <a:off x="2253475" y="1507575"/>
              <a:ext cx="1775250" cy="1718800"/>
            </a:xfrm>
            <a:custGeom>
              <a:avLst/>
              <a:gdLst/>
              <a:ahLst/>
              <a:cxnLst/>
              <a:rect l="l" t="t" r="r" b="b"/>
              <a:pathLst>
                <a:path w="71010" h="68752" extrusionOk="0">
                  <a:moveTo>
                    <a:pt x="15052" y="1"/>
                  </a:moveTo>
                  <a:cubicBezTo>
                    <a:pt x="14649" y="1"/>
                    <a:pt x="14295" y="78"/>
                    <a:pt x="14015" y="172"/>
                  </a:cubicBezTo>
                  <a:cubicBezTo>
                    <a:pt x="13086" y="481"/>
                    <a:pt x="11621" y="1410"/>
                    <a:pt x="11669" y="4172"/>
                  </a:cubicBezTo>
                  <a:cubicBezTo>
                    <a:pt x="11371" y="4327"/>
                    <a:pt x="11109" y="4529"/>
                    <a:pt x="10871" y="4779"/>
                  </a:cubicBezTo>
                  <a:cubicBezTo>
                    <a:pt x="10145" y="5541"/>
                    <a:pt x="9192" y="7232"/>
                    <a:pt x="11038" y="10006"/>
                  </a:cubicBezTo>
                  <a:cubicBezTo>
                    <a:pt x="11264" y="10352"/>
                    <a:pt x="11538" y="10721"/>
                    <a:pt x="11836" y="11090"/>
                  </a:cubicBezTo>
                  <a:cubicBezTo>
                    <a:pt x="8859" y="14007"/>
                    <a:pt x="6454" y="17460"/>
                    <a:pt x="4740" y="21270"/>
                  </a:cubicBezTo>
                  <a:cubicBezTo>
                    <a:pt x="4680" y="21401"/>
                    <a:pt x="4632" y="21543"/>
                    <a:pt x="4597" y="21686"/>
                  </a:cubicBezTo>
                  <a:cubicBezTo>
                    <a:pt x="1" y="31938"/>
                    <a:pt x="870" y="43820"/>
                    <a:pt x="6906" y="53297"/>
                  </a:cubicBezTo>
                  <a:cubicBezTo>
                    <a:pt x="12943" y="62775"/>
                    <a:pt x="23337" y="68573"/>
                    <a:pt x="34577" y="68752"/>
                  </a:cubicBezTo>
                  <a:lnTo>
                    <a:pt x="35100" y="68752"/>
                  </a:lnTo>
                  <a:cubicBezTo>
                    <a:pt x="48352" y="68752"/>
                    <a:pt x="60354" y="60905"/>
                    <a:pt x="65688" y="48761"/>
                  </a:cubicBezTo>
                  <a:cubicBezTo>
                    <a:pt x="71010" y="36617"/>
                    <a:pt x="68652" y="22484"/>
                    <a:pt x="59663" y="12721"/>
                  </a:cubicBezTo>
                  <a:lnTo>
                    <a:pt x="59663" y="12721"/>
                  </a:lnTo>
                  <a:lnTo>
                    <a:pt x="59675" y="12733"/>
                  </a:lnTo>
                  <a:cubicBezTo>
                    <a:pt x="59056" y="12066"/>
                    <a:pt x="58401" y="11399"/>
                    <a:pt x="57710" y="10780"/>
                  </a:cubicBezTo>
                  <a:cubicBezTo>
                    <a:pt x="57568" y="10554"/>
                    <a:pt x="57401" y="10352"/>
                    <a:pt x="57198" y="10185"/>
                  </a:cubicBezTo>
                  <a:cubicBezTo>
                    <a:pt x="50969" y="4566"/>
                    <a:pt x="43017" y="1645"/>
                    <a:pt x="34982" y="1645"/>
                  </a:cubicBezTo>
                  <a:cubicBezTo>
                    <a:pt x="29857" y="1645"/>
                    <a:pt x="24699" y="2833"/>
                    <a:pt x="19932" y="5268"/>
                  </a:cubicBezTo>
                  <a:cubicBezTo>
                    <a:pt x="19587" y="4339"/>
                    <a:pt x="19158" y="3434"/>
                    <a:pt x="18670" y="2577"/>
                  </a:cubicBezTo>
                  <a:cubicBezTo>
                    <a:pt x="17436" y="512"/>
                    <a:pt x="16085" y="1"/>
                    <a:pt x="15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2363325" y="1633975"/>
              <a:ext cx="1531450" cy="1521650"/>
            </a:xfrm>
            <a:custGeom>
              <a:avLst/>
              <a:gdLst/>
              <a:ahLst/>
              <a:cxnLst/>
              <a:rect l="l" t="t" r="r" b="b"/>
              <a:pathLst>
                <a:path w="61258" h="60866" extrusionOk="0">
                  <a:moveTo>
                    <a:pt x="30686" y="1"/>
                  </a:moveTo>
                  <a:cubicBezTo>
                    <a:pt x="25385" y="1"/>
                    <a:pt x="20041" y="1385"/>
                    <a:pt x="15216" y="4236"/>
                  </a:cubicBezTo>
                  <a:cubicBezTo>
                    <a:pt x="15157" y="4272"/>
                    <a:pt x="15097" y="4307"/>
                    <a:pt x="15026" y="4355"/>
                  </a:cubicBezTo>
                  <a:cubicBezTo>
                    <a:pt x="6001" y="9760"/>
                    <a:pt x="405" y="19452"/>
                    <a:pt x="262" y="29977"/>
                  </a:cubicBezTo>
                  <a:cubicBezTo>
                    <a:pt x="0" y="46777"/>
                    <a:pt x="13419" y="60612"/>
                    <a:pt x="30230" y="60862"/>
                  </a:cubicBezTo>
                  <a:cubicBezTo>
                    <a:pt x="30392" y="60864"/>
                    <a:pt x="30553" y="60866"/>
                    <a:pt x="30714" y="60866"/>
                  </a:cubicBezTo>
                  <a:cubicBezTo>
                    <a:pt x="47295" y="60866"/>
                    <a:pt x="60868" y="47544"/>
                    <a:pt x="61127" y="30894"/>
                  </a:cubicBezTo>
                  <a:cubicBezTo>
                    <a:pt x="61258" y="23107"/>
                    <a:pt x="58377" y="15571"/>
                    <a:pt x="53090" y="9844"/>
                  </a:cubicBezTo>
                  <a:cubicBezTo>
                    <a:pt x="47164" y="3387"/>
                    <a:pt x="38978" y="1"/>
                    <a:pt x="30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2401125" y="2294675"/>
              <a:ext cx="72050" cy="139025"/>
            </a:xfrm>
            <a:custGeom>
              <a:avLst/>
              <a:gdLst/>
              <a:ahLst/>
              <a:cxnLst/>
              <a:rect l="l" t="t" r="r" b="b"/>
              <a:pathLst>
                <a:path w="2882" h="5561" extrusionOk="0">
                  <a:moveTo>
                    <a:pt x="1927" y="1"/>
                  </a:moveTo>
                  <a:cubicBezTo>
                    <a:pt x="1550" y="1"/>
                    <a:pt x="1242" y="290"/>
                    <a:pt x="977" y="656"/>
                  </a:cubicBezTo>
                  <a:cubicBezTo>
                    <a:pt x="834" y="870"/>
                    <a:pt x="715" y="1085"/>
                    <a:pt x="596" y="1323"/>
                  </a:cubicBezTo>
                  <a:cubicBezTo>
                    <a:pt x="143" y="2394"/>
                    <a:pt x="0" y="3359"/>
                    <a:pt x="238" y="4335"/>
                  </a:cubicBezTo>
                  <a:cubicBezTo>
                    <a:pt x="427" y="5133"/>
                    <a:pt x="867" y="5561"/>
                    <a:pt x="1417" y="5561"/>
                  </a:cubicBezTo>
                  <a:cubicBezTo>
                    <a:pt x="1490" y="5561"/>
                    <a:pt x="1566" y="5553"/>
                    <a:pt x="1643" y="5537"/>
                  </a:cubicBezTo>
                  <a:cubicBezTo>
                    <a:pt x="2310" y="5407"/>
                    <a:pt x="2691" y="4799"/>
                    <a:pt x="2655" y="3799"/>
                  </a:cubicBezTo>
                  <a:cubicBezTo>
                    <a:pt x="2632" y="2966"/>
                    <a:pt x="2489" y="2156"/>
                    <a:pt x="2739" y="1311"/>
                  </a:cubicBezTo>
                  <a:cubicBezTo>
                    <a:pt x="2882" y="799"/>
                    <a:pt x="2763" y="299"/>
                    <a:pt x="2286" y="84"/>
                  </a:cubicBezTo>
                  <a:cubicBezTo>
                    <a:pt x="2160" y="27"/>
                    <a:pt x="2041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2427900" y="2465150"/>
              <a:ext cx="51225" cy="51025"/>
            </a:xfrm>
            <a:custGeom>
              <a:avLst/>
              <a:gdLst/>
              <a:ahLst/>
              <a:cxnLst/>
              <a:rect l="l" t="t" r="r" b="b"/>
              <a:pathLst>
                <a:path w="2049" h="2041" extrusionOk="0">
                  <a:moveTo>
                    <a:pt x="834" y="1"/>
                  </a:moveTo>
                  <a:cubicBezTo>
                    <a:pt x="543" y="1"/>
                    <a:pt x="314" y="165"/>
                    <a:pt x="180" y="493"/>
                  </a:cubicBezTo>
                  <a:cubicBezTo>
                    <a:pt x="1" y="1040"/>
                    <a:pt x="453" y="1850"/>
                    <a:pt x="989" y="2005"/>
                  </a:cubicBezTo>
                  <a:cubicBezTo>
                    <a:pt x="1073" y="2029"/>
                    <a:pt x="1153" y="2041"/>
                    <a:pt x="1228" y="2041"/>
                  </a:cubicBezTo>
                  <a:cubicBezTo>
                    <a:pt x="1524" y="2041"/>
                    <a:pt x="1747" y="1854"/>
                    <a:pt x="1870" y="1493"/>
                  </a:cubicBezTo>
                  <a:cubicBezTo>
                    <a:pt x="2049" y="945"/>
                    <a:pt x="1608" y="159"/>
                    <a:pt x="1049" y="28"/>
                  </a:cubicBezTo>
                  <a:cubicBezTo>
                    <a:pt x="974" y="10"/>
                    <a:pt x="902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3700400" y="2599400"/>
              <a:ext cx="97350" cy="128875"/>
            </a:xfrm>
            <a:custGeom>
              <a:avLst/>
              <a:gdLst/>
              <a:ahLst/>
              <a:cxnLst/>
              <a:rect l="l" t="t" r="r" b="b"/>
              <a:pathLst>
                <a:path w="3894" h="5155" extrusionOk="0">
                  <a:moveTo>
                    <a:pt x="2688" y="0"/>
                  </a:moveTo>
                  <a:cubicBezTo>
                    <a:pt x="2105" y="0"/>
                    <a:pt x="1612" y="442"/>
                    <a:pt x="1322" y="1290"/>
                  </a:cubicBezTo>
                  <a:cubicBezTo>
                    <a:pt x="1060" y="2076"/>
                    <a:pt x="917" y="2885"/>
                    <a:pt x="381" y="3600"/>
                  </a:cubicBezTo>
                  <a:cubicBezTo>
                    <a:pt x="60" y="4016"/>
                    <a:pt x="0" y="4528"/>
                    <a:pt x="369" y="4898"/>
                  </a:cubicBezTo>
                  <a:cubicBezTo>
                    <a:pt x="551" y="5080"/>
                    <a:pt x="749" y="5154"/>
                    <a:pt x="953" y="5154"/>
                  </a:cubicBezTo>
                  <a:cubicBezTo>
                    <a:pt x="1229" y="5154"/>
                    <a:pt x="1517" y="5018"/>
                    <a:pt x="1798" y="4826"/>
                  </a:cubicBezTo>
                  <a:cubicBezTo>
                    <a:pt x="2000" y="4671"/>
                    <a:pt x="2191" y="4505"/>
                    <a:pt x="2381" y="4326"/>
                  </a:cubicBezTo>
                  <a:cubicBezTo>
                    <a:pt x="3191" y="3493"/>
                    <a:pt x="3643" y="2623"/>
                    <a:pt x="3774" y="1635"/>
                  </a:cubicBezTo>
                  <a:cubicBezTo>
                    <a:pt x="3893" y="707"/>
                    <a:pt x="3536" y="111"/>
                    <a:pt x="2881" y="16"/>
                  </a:cubicBezTo>
                  <a:cubicBezTo>
                    <a:pt x="2816" y="5"/>
                    <a:pt x="2751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3757250" y="2515225"/>
              <a:ext cx="48525" cy="53500"/>
            </a:xfrm>
            <a:custGeom>
              <a:avLst/>
              <a:gdLst/>
              <a:ahLst/>
              <a:cxnLst/>
              <a:rect l="l" t="t" r="r" b="b"/>
              <a:pathLst>
                <a:path w="1941" h="2140" extrusionOk="0">
                  <a:moveTo>
                    <a:pt x="928" y="1"/>
                  </a:moveTo>
                  <a:cubicBezTo>
                    <a:pt x="727" y="1"/>
                    <a:pt x="532" y="106"/>
                    <a:pt x="357" y="323"/>
                  </a:cubicBezTo>
                  <a:cubicBezTo>
                    <a:pt x="0" y="776"/>
                    <a:pt x="143" y="1668"/>
                    <a:pt x="607" y="1990"/>
                  </a:cubicBezTo>
                  <a:cubicBezTo>
                    <a:pt x="753" y="2090"/>
                    <a:pt x="898" y="2140"/>
                    <a:pt x="1039" y="2140"/>
                  </a:cubicBezTo>
                  <a:cubicBezTo>
                    <a:pt x="1235" y="2140"/>
                    <a:pt x="1423" y="2045"/>
                    <a:pt x="1596" y="1859"/>
                  </a:cubicBezTo>
                  <a:cubicBezTo>
                    <a:pt x="1941" y="1407"/>
                    <a:pt x="1810" y="490"/>
                    <a:pt x="1358" y="156"/>
                  </a:cubicBezTo>
                  <a:cubicBezTo>
                    <a:pt x="1215" y="53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1"/>
            <p:cNvSpPr/>
            <p:nvPr/>
          </p:nvSpPr>
          <p:spPr>
            <a:xfrm>
              <a:off x="3212825" y="2166725"/>
              <a:ext cx="31575" cy="125700"/>
            </a:xfrm>
            <a:custGeom>
              <a:avLst/>
              <a:gdLst/>
              <a:ahLst/>
              <a:cxnLst/>
              <a:rect l="l" t="t" r="r" b="b"/>
              <a:pathLst>
                <a:path w="1263" h="5028" extrusionOk="0">
                  <a:moveTo>
                    <a:pt x="861" y="1"/>
                  </a:moveTo>
                  <a:cubicBezTo>
                    <a:pt x="772" y="1"/>
                    <a:pt x="675" y="46"/>
                    <a:pt x="584" y="142"/>
                  </a:cubicBezTo>
                  <a:cubicBezTo>
                    <a:pt x="441" y="309"/>
                    <a:pt x="334" y="511"/>
                    <a:pt x="286" y="738"/>
                  </a:cubicBezTo>
                  <a:cubicBezTo>
                    <a:pt x="120" y="1261"/>
                    <a:pt x="48" y="1809"/>
                    <a:pt x="60" y="2369"/>
                  </a:cubicBezTo>
                  <a:cubicBezTo>
                    <a:pt x="1" y="3047"/>
                    <a:pt x="96" y="3726"/>
                    <a:pt x="346" y="4369"/>
                  </a:cubicBezTo>
                  <a:cubicBezTo>
                    <a:pt x="406" y="4560"/>
                    <a:pt x="525" y="4750"/>
                    <a:pt x="679" y="4905"/>
                  </a:cubicBezTo>
                  <a:cubicBezTo>
                    <a:pt x="771" y="4987"/>
                    <a:pt x="866" y="5027"/>
                    <a:pt x="952" y="5027"/>
                  </a:cubicBezTo>
                  <a:cubicBezTo>
                    <a:pt x="1089" y="5027"/>
                    <a:pt x="1202" y="4924"/>
                    <a:pt x="1239" y="4726"/>
                  </a:cubicBezTo>
                  <a:cubicBezTo>
                    <a:pt x="1263" y="4583"/>
                    <a:pt x="1263" y="4440"/>
                    <a:pt x="1263" y="4309"/>
                  </a:cubicBezTo>
                  <a:cubicBezTo>
                    <a:pt x="1263" y="3036"/>
                    <a:pt x="1132" y="1762"/>
                    <a:pt x="1179" y="499"/>
                  </a:cubicBezTo>
                  <a:cubicBezTo>
                    <a:pt x="1179" y="428"/>
                    <a:pt x="1168" y="357"/>
                    <a:pt x="1156" y="285"/>
                  </a:cubicBezTo>
                  <a:cubicBezTo>
                    <a:pt x="1106" y="100"/>
                    <a:pt x="993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1"/>
            <p:cNvSpPr/>
            <p:nvPr/>
          </p:nvSpPr>
          <p:spPr>
            <a:xfrm>
              <a:off x="3268800" y="2183650"/>
              <a:ext cx="28000" cy="104550"/>
            </a:xfrm>
            <a:custGeom>
              <a:avLst/>
              <a:gdLst/>
              <a:ahLst/>
              <a:cxnLst/>
              <a:rect l="l" t="t" r="r" b="b"/>
              <a:pathLst>
                <a:path w="1120" h="4182" extrusionOk="0">
                  <a:moveTo>
                    <a:pt x="474" y="1"/>
                  </a:moveTo>
                  <a:cubicBezTo>
                    <a:pt x="325" y="1"/>
                    <a:pt x="180" y="90"/>
                    <a:pt x="143" y="263"/>
                  </a:cubicBezTo>
                  <a:cubicBezTo>
                    <a:pt x="83" y="430"/>
                    <a:pt x="48" y="596"/>
                    <a:pt x="60" y="763"/>
                  </a:cubicBezTo>
                  <a:cubicBezTo>
                    <a:pt x="48" y="1204"/>
                    <a:pt x="36" y="1632"/>
                    <a:pt x="24" y="2085"/>
                  </a:cubicBezTo>
                  <a:cubicBezTo>
                    <a:pt x="24" y="2549"/>
                    <a:pt x="12" y="3013"/>
                    <a:pt x="0" y="3490"/>
                  </a:cubicBezTo>
                  <a:cubicBezTo>
                    <a:pt x="0" y="3632"/>
                    <a:pt x="12" y="3775"/>
                    <a:pt x="48" y="3906"/>
                  </a:cubicBezTo>
                  <a:cubicBezTo>
                    <a:pt x="60" y="4061"/>
                    <a:pt x="179" y="4168"/>
                    <a:pt x="333" y="4180"/>
                  </a:cubicBezTo>
                  <a:cubicBezTo>
                    <a:pt x="343" y="4181"/>
                    <a:pt x="352" y="4181"/>
                    <a:pt x="362" y="4181"/>
                  </a:cubicBezTo>
                  <a:cubicBezTo>
                    <a:pt x="481" y="4181"/>
                    <a:pt x="588" y="4113"/>
                    <a:pt x="643" y="4013"/>
                  </a:cubicBezTo>
                  <a:cubicBezTo>
                    <a:pt x="762" y="3823"/>
                    <a:pt x="845" y="3621"/>
                    <a:pt x="881" y="3418"/>
                  </a:cubicBezTo>
                  <a:cubicBezTo>
                    <a:pt x="1072" y="2632"/>
                    <a:pt x="1119" y="1811"/>
                    <a:pt x="1000" y="1013"/>
                  </a:cubicBezTo>
                  <a:cubicBezTo>
                    <a:pt x="976" y="751"/>
                    <a:pt x="905" y="489"/>
                    <a:pt x="810" y="239"/>
                  </a:cubicBezTo>
                  <a:cubicBezTo>
                    <a:pt x="752" y="78"/>
                    <a:pt x="61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1"/>
            <p:cNvSpPr/>
            <p:nvPr/>
          </p:nvSpPr>
          <p:spPr>
            <a:xfrm>
              <a:off x="2842550" y="2236050"/>
              <a:ext cx="393225" cy="278975"/>
            </a:xfrm>
            <a:custGeom>
              <a:avLst/>
              <a:gdLst/>
              <a:ahLst/>
              <a:cxnLst/>
              <a:rect l="l" t="t" r="r" b="b"/>
              <a:pathLst>
                <a:path w="15729" h="11159" extrusionOk="0">
                  <a:moveTo>
                    <a:pt x="4858" y="1"/>
                  </a:moveTo>
                  <a:lnTo>
                    <a:pt x="0" y="7335"/>
                  </a:lnTo>
                  <a:cubicBezTo>
                    <a:pt x="453" y="7978"/>
                    <a:pt x="989" y="8561"/>
                    <a:pt x="1584" y="9073"/>
                  </a:cubicBezTo>
                  <a:cubicBezTo>
                    <a:pt x="3072" y="10371"/>
                    <a:pt x="4799" y="11097"/>
                    <a:pt x="6787" y="11157"/>
                  </a:cubicBezTo>
                  <a:cubicBezTo>
                    <a:pt x="6849" y="11158"/>
                    <a:pt x="6910" y="11159"/>
                    <a:pt x="6972" y="11159"/>
                  </a:cubicBezTo>
                  <a:cubicBezTo>
                    <a:pt x="8467" y="11159"/>
                    <a:pt x="9923" y="10743"/>
                    <a:pt x="11192" y="9954"/>
                  </a:cubicBezTo>
                  <a:cubicBezTo>
                    <a:pt x="13026" y="8847"/>
                    <a:pt x="14276" y="7240"/>
                    <a:pt x="15133" y="5299"/>
                  </a:cubicBezTo>
                  <a:cubicBezTo>
                    <a:pt x="15217" y="5073"/>
                    <a:pt x="15336" y="4858"/>
                    <a:pt x="15467" y="4656"/>
                  </a:cubicBezTo>
                  <a:cubicBezTo>
                    <a:pt x="15728" y="4311"/>
                    <a:pt x="15598" y="3811"/>
                    <a:pt x="15193" y="3656"/>
                  </a:cubicBezTo>
                  <a:cubicBezTo>
                    <a:pt x="15026" y="3572"/>
                    <a:pt x="14859" y="3513"/>
                    <a:pt x="14681" y="3453"/>
                  </a:cubicBezTo>
                  <a:cubicBezTo>
                    <a:pt x="11430" y="2227"/>
                    <a:pt x="8120" y="1191"/>
                    <a:pt x="4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1"/>
            <p:cNvSpPr/>
            <p:nvPr/>
          </p:nvSpPr>
          <p:spPr>
            <a:xfrm>
              <a:off x="2790450" y="2184325"/>
              <a:ext cx="174450" cy="235100"/>
            </a:xfrm>
            <a:custGeom>
              <a:avLst/>
              <a:gdLst/>
              <a:ahLst/>
              <a:cxnLst/>
              <a:rect l="l" t="t" r="r" b="b"/>
              <a:pathLst>
                <a:path w="6978" h="9404" extrusionOk="0">
                  <a:moveTo>
                    <a:pt x="1060" y="0"/>
                  </a:moveTo>
                  <a:cubicBezTo>
                    <a:pt x="628" y="0"/>
                    <a:pt x="235" y="322"/>
                    <a:pt x="167" y="784"/>
                  </a:cubicBezTo>
                  <a:cubicBezTo>
                    <a:pt x="48" y="1343"/>
                    <a:pt x="1" y="1927"/>
                    <a:pt x="1" y="2510"/>
                  </a:cubicBezTo>
                  <a:cubicBezTo>
                    <a:pt x="1" y="3236"/>
                    <a:pt x="60" y="3951"/>
                    <a:pt x="179" y="4665"/>
                  </a:cubicBezTo>
                  <a:cubicBezTo>
                    <a:pt x="489" y="6415"/>
                    <a:pt x="1096" y="8023"/>
                    <a:pt x="2096" y="9404"/>
                  </a:cubicBezTo>
                  <a:cubicBezTo>
                    <a:pt x="2144" y="9380"/>
                    <a:pt x="2203" y="9368"/>
                    <a:pt x="2263" y="9344"/>
                  </a:cubicBezTo>
                  <a:cubicBezTo>
                    <a:pt x="3120" y="9011"/>
                    <a:pt x="3906" y="8523"/>
                    <a:pt x="4585" y="7904"/>
                  </a:cubicBezTo>
                  <a:cubicBezTo>
                    <a:pt x="6156" y="6487"/>
                    <a:pt x="6906" y="4701"/>
                    <a:pt x="6966" y="2605"/>
                  </a:cubicBezTo>
                  <a:cubicBezTo>
                    <a:pt x="6978" y="2427"/>
                    <a:pt x="6966" y="2248"/>
                    <a:pt x="6954" y="2081"/>
                  </a:cubicBezTo>
                  <a:cubicBezTo>
                    <a:pt x="5323" y="1486"/>
                    <a:pt x="3680" y="915"/>
                    <a:pt x="2049" y="319"/>
                  </a:cubicBezTo>
                  <a:cubicBezTo>
                    <a:pt x="1822" y="248"/>
                    <a:pt x="1596" y="129"/>
                    <a:pt x="1370" y="57"/>
                  </a:cubicBezTo>
                  <a:cubicBezTo>
                    <a:pt x="1267" y="19"/>
                    <a:pt x="116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1"/>
            <p:cNvSpPr/>
            <p:nvPr/>
          </p:nvSpPr>
          <p:spPr>
            <a:xfrm>
              <a:off x="2767250" y="2169725"/>
              <a:ext cx="479525" cy="191200"/>
            </a:xfrm>
            <a:custGeom>
              <a:avLst/>
              <a:gdLst/>
              <a:ahLst/>
              <a:cxnLst/>
              <a:rect l="l" t="t" r="r" b="b"/>
              <a:pathLst>
                <a:path w="19181" h="7648" extrusionOk="0">
                  <a:moveTo>
                    <a:pt x="2846" y="1"/>
                  </a:moveTo>
                  <a:cubicBezTo>
                    <a:pt x="2513" y="1"/>
                    <a:pt x="2062" y="53"/>
                    <a:pt x="1619" y="82"/>
                  </a:cubicBezTo>
                  <a:cubicBezTo>
                    <a:pt x="1238" y="94"/>
                    <a:pt x="857" y="189"/>
                    <a:pt x="512" y="344"/>
                  </a:cubicBezTo>
                  <a:cubicBezTo>
                    <a:pt x="226" y="499"/>
                    <a:pt x="12" y="701"/>
                    <a:pt x="0" y="1070"/>
                  </a:cubicBezTo>
                  <a:cubicBezTo>
                    <a:pt x="0" y="1439"/>
                    <a:pt x="214" y="1677"/>
                    <a:pt x="536" y="1820"/>
                  </a:cubicBezTo>
                  <a:cubicBezTo>
                    <a:pt x="738" y="1915"/>
                    <a:pt x="953" y="1987"/>
                    <a:pt x="1179" y="2046"/>
                  </a:cubicBezTo>
                  <a:cubicBezTo>
                    <a:pt x="3239" y="2606"/>
                    <a:pt x="5286" y="3213"/>
                    <a:pt x="7310" y="3892"/>
                  </a:cubicBezTo>
                  <a:cubicBezTo>
                    <a:pt x="10192" y="4868"/>
                    <a:pt x="13061" y="5868"/>
                    <a:pt x="15919" y="6904"/>
                  </a:cubicBezTo>
                  <a:cubicBezTo>
                    <a:pt x="16645" y="7190"/>
                    <a:pt x="17383" y="7428"/>
                    <a:pt x="18145" y="7618"/>
                  </a:cubicBezTo>
                  <a:cubicBezTo>
                    <a:pt x="18237" y="7638"/>
                    <a:pt x="18323" y="7648"/>
                    <a:pt x="18404" y="7648"/>
                  </a:cubicBezTo>
                  <a:cubicBezTo>
                    <a:pt x="18670" y="7648"/>
                    <a:pt x="18875" y="7543"/>
                    <a:pt x="19002" y="7333"/>
                  </a:cubicBezTo>
                  <a:cubicBezTo>
                    <a:pt x="19181" y="7035"/>
                    <a:pt x="19157" y="6654"/>
                    <a:pt x="18943" y="6380"/>
                  </a:cubicBezTo>
                  <a:cubicBezTo>
                    <a:pt x="18788" y="6202"/>
                    <a:pt x="18633" y="6047"/>
                    <a:pt x="18467" y="5892"/>
                  </a:cubicBezTo>
                  <a:cubicBezTo>
                    <a:pt x="17205" y="4701"/>
                    <a:pt x="15728" y="3844"/>
                    <a:pt x="14204" y="3070"/>
                  </a:cubicBezTo>
                  <a:cubicBezTo>
                    <a:pt x="12097" y="1987"/>
                    <a:pt x="9870" y="1261"/>
                    <a:pt x="7584" y="689"/>
                  </a:cubicBezTo>
                  <a:cubicBezTo>
                    <a:pt x="6108" y="296"/>
                    <a:pt x="4584" y="70"/>
                    <a:pt x="3060" y="10"/>
                  </a:cubicBezTo>
                  <a:cubicBezTo>
                    <a:pt x="2996" y="4"/>
                    <a:pt x="2924" y="1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1"/>
            <p:cNvSpPr/>
            <p:nvPr/>
          </p:nvSpPr>
          <p:spPr>
            <a:xfrm>
              <a:off x="3347189" y="2230963"/>
              <a:ext cx="269100" cy="265275"/>
            </a:xfrm>
            <a:custGeom>
              <a:avLst/>
              <a:gdLst/>
              <a:ahLst/>
              <a:cxnLst/>
              <a:rect l="l" t="t" r="r" b="b"/>
              <a:pathLst>
                <a:path w="10764" h="10611" extrusionOk="0">
                  <a:moveTo>
                    <a:pt x="9731" y="1"/>
                  </a:moveTo>
                  <a:cubicBezTo>
                    <a:pt x="9606" y="1"/>
                    <a:pt x="9469" y="21"/>
                    <a:pt x="9323" y="62"/>
                  </a:cubicBezTo>
                  <a:cubicBezTo>
                    <a:pt x="8644" y="252"/>
                    <a:pt x="7966" y="455"/>
                    <a:pt x="7299" y="693"/>
                  </a:cubicBezTo>
                  <a:cubicBezTo>
                    <a:pt x="5561" y="1300"/>
                    <a:pt x="3739" y="1883"/>
                    <a:pt x="1989" y="2431"/>
                  </a:cubicBezTo>
                  <a:cubicBezTo>
                    <a:pt x="1989" y="2431"/>
                    <a:pt x="119" y="8980"/>
                    <a:pt x="0" y="9349"/>
                  </a:cubicBezTo>
                  <a:lnTo>
                    <a:pt x="60" y="9396"/>
                  </a:lnTo>
                  <a:cubicBezTo>
                    <a:pt x="1131" y="10164"/>
                    <a:pt x="2436" y="10610"/>
                    <a:pt x="3744" y="10610"/>
                  </a:cubicBezTo>
                  <a:cubicBezTo>
                    <a:pt x="4182" y="10610"/>
                    <a:pt x="4619" y="10560"/>
                    <a:pt x="5049" y="10456"/>
                  </a:cubicBezTo>
                  <a:cubicBezTo>
                    <a:pt x="7394" y="9896"/>
                    <a:pt x="9109" y="8563"/>
                    <a:pt x="10002" y="6289"/>
                  </a:cubicBezTo>
                  <a:cubicBezTo>
                    <a:pt x="10490" y="5062"/>
                    <a:pt x="10740" y="3753"/>
                    <a:pt x="10752" y="2443"/>
                  </a:cubicBezTo>
                  <a:cubicBezTo>
                    <a:pt x="10764" y="1955"/>
                    <a:pt x="10740" y="1479"/>
                    <a:pt x="10680" y="1002"/>
                  </a:cubicBezTo>
                  <a:cubicBezTo>
                    <a:pt x="10603" y="358"/>
                    <a:pt x="10262" y="1"/>
                    <a:pt x="9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3297375" y="2294700"/>
              <a:ext cx="128000" cy="172950"/>
            </a:xfrm>
            <a:custGeom>
              <a:avLst/>
              <a:gdLst/>
              <a:ahLst/>
              <a:cxnLst/>
              <a:rect l="l" t="t" r="r" b="b"/>
              <a:pathLst>
                <a:path w="5120" h="6918" extrusionOk="0">
                  <a:moveTo>
                    <a:pt x="4489" y="0"/>
                  </a:moveTo>
                  <a:cubicBezTo>
                    <a:pt x="3298" y="369"/>
                    <a:pt x="2096" y="738"/>
                    <a:pt x="893" y="1084"/>
                  </a:cubicBezTo>
                  <a:cubicBezTo>
                    <a:pt x="310" y="1250"/>
                    <a:pt x="24" y="1607"/>
                    <a:pt x="0" y="2215"/>
                  </a:cubicBezTo>
                  <a:cubicBezTo>
                    <a:pt x="0" y="2548"/>
                    <a:pt x="36" y="2893"/>
                    <a:pt x="107" y="3227"/>
                  </a:cubicBezTo>
                  <a:cubicBezTo>
                    <a:pt x="417" y="4715"/>
                    <a:pt x="1262" y="6025"/>
                    <a:pt x="2500" y="6918"/>
                  </a:cubicBezTo>
                  <a:lnTo>
                    <a:pt x="2560" y="6882"/>
                  </a:lnTo>
                  <a:cubicBezTo>
                    <a:pt x="4120" y="5846"/>
                    <a:pt x="4977" y="4393"/>
                    <a:pt x="5108" y="2572"/>
                  </a:cubicBezTo>
                  <a:cubicBezTo>
                    <a:pt x="5120" y="1679"/>
                    <a:pt x="4905" y="798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1"/>
            <p:cNvSpPr/>
            <p:nvPr/>
          </p:nvSpPr>
          <p:spPr>
            <a:xfrm>
              <a:off x="3263425" y="2201775"/>
              <a:ext cx="416750" cy="157825"/>
            </a:xfrm>
            <a:custGeom>
              <a:avLst/>
              <a:gdLst/>
              <a:ahLst/>
              <a:cxnLst/>
              <a:rect l="l" t="t" r="r" b="b"/>
              <a:pathLst>
                <a:path w="16670" h="6313" extrusionOk="0">
                  <a:moveTo>
                    <a:pt x="14896" y="1"/>
                  </a:moveTo>
                  <a:cubicBezTo>
                    <a:pt x="14864" y="1"/>
                    <a:pt x="14832" y="1"/>
                    <a:pt x="14800" y="2"/>
                  </a:cubicBezTo>
                  <a:cubicBezTo>
                    <a:pt x="14634" y="2"/>
                    <a:pt x="14455" y="2"/>
                    <a:pt x="14288" y="14"/>
                  </a:cubicBezTo>
                  <a:cubicBezTo>
                    <a:pt x="13062" y="98"/>
                    <a:pt x="11836" y="288"/>
                    <a:pt x="10645" y="562"/>
                  </a:cubicBezTo>
                  <a:cubicBezTo>
                    <a:pt x="8395" y="1050"/>
                    <a:pt x="6216" y="1788"/>
                    <a:pt x="4144" y="2753"/>
                  </a:cubicBezTo>
                  <a:cubicBezTo>
                    <a:pt x="2882" y="3324"/>
                    <a:pt x="1680" y="4039"/>
                    <a:pt x="584" y="4884"/>
                  </a:cubicBezTo>
                  <a:cubicBezTo>
                    <a:pt x="453" y="4967"/>
                    <a:pt x="346" y="5074"/>
                    <a:pt x="251" y="5205"/>
                  </a:cubicBezTo>
                  <a:cubicBezTo>
                    <a:pt x="1" y="5527"/>
                    <a:pt x="108" y="5991"/>
                    <a:pt x="465" y="6194"/>
                  </a:cubicBezTo>
                  <a:cubicBezTo>
                    <a:pt x="594" y="6267"/>
                    <a:pt x="745" y="6313"/>
                    <a:pt x="900" y="6313"/>
                  </a:cubicBezTo>
                  <a:cubicBezTo>
                    <a:pt x="945" y="6313"/>
                    <a:pt x="991" y="6309"/>
                    <a:pt x="1037" y="6301"/>
                  </a:cubicBezTo>
                  <a:cubicBezTo>
                    <a:pt x="1310" y="6253"/>
                    <a:pt x="1596" y="6206"/>
                    <a:pt x="1870" y="6134"/>
                  </a:cubicBezTo>
                  <a:cubicBezTo>
                    <a:pt x="5466" y="5170"/>
                    <a:pt x="9050" y="4170"/>
                    <a:pt x="12609" y="3086"/>
                  </a:cubicBezTo>
                  <a:cubicBezTo>
                    <a:pt x="13431" y="2836"/>
                    <a:pt x="14264" y="2598"/>
                    <a:pt x="15086" y="2336"/>
                  </a:cubicBezTo>
                  <a:cubicBezTo>
                    <a:pt x="15467" y="2241"/>
                    <a:pt x="15836" y="2074"/>
                    <a:pt x="16169" y="1860"/>
                  </a:cubicBezTo>
                  <a:cubicBezTo>
                    <a:pt x="16479" y="1622"/>
                    <a:pt x="16670" y="1312"/>
                    <a:pt x="16610" y="919"/>
                  </a:cubicBezTo>
                  <a:cubicBezTo>
                    <a:pt x="16550" y="514"/>
                    <a:pt x="16289" y="300"/>
                    <a:pt x="15931" y="169"/>
                  </a:cubicBezTo>
                  <a:cubicBezTo>
                    <a:pt x="15593" y="60"/>
                    <a:pt x="15245" y="1"/>
                    <a:pt x="14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1"/>
            <p:cNvSpPr/>
            <p:nvPr/>
          </p:nvSpPr>
          <p:spPr>
            <a:xfrm>
              <a:off x="2919350" y="2491250"/>
              <a:ext cx="714400" cy="429625"/>
            </a:xfrm>
            <a:custGeom>
              <a:avLst/>
              <a:gdLst/>
              <a:ahLst/>
              <a:cxnLst/>
              <a:rect l="l" t="t" r="r" b="b"/>
              <a:pathLst>
                <a:path w="28576" h="17185" extrusionOk="0">
                  <a:moveTo>
                    <a:pt x="13891" y="1"/>
                  </a:moveTo>
                  <a:cubicBezTo>
                    <a:pt x="13393" y="1"/>
                    <a:pt x="12890" y="39"/>
                    <a:pt x="12395" y="115"/>
                  </a:cubicBezTo>
                  <a:cubicBezTo>
                    <a:pt x="8323" y="651"/>
                    <a:pt x="4775" y="2294"/>
                    <a:pt x="1893" y="5283"/>
                  </a:cubicBezTo>
                  <a:cubicBezTo>
                    <a:pt x="1167" y="6033"/>
                    <a:pt x="524" y="6878"/>
                    <a:pt x="0" y="7795"/>
                  </a:cubicBezTo>
                  <a:lnTo>
                    <a:pt x="11216" y="13879"/>
                  </a:lnTo>
                  <a:cubicBezTo>
                    <a:pt x="11941" y="13676"/>
                    <a:pt x="12727" y="13565"/>
                    <a:pt x="13522" y="13565"/>
                  </a:cubicBezTo>
                  <a:cubicBezTo>
                    <a:pt x="15011" y="13565"/>
                    <a:pt x="16529" y="13954"/>
                    <a:pt x="17717" y="14855"/>
                  </a:cubicBezTo>
                  <a:cubicBezTo>
                    <a:pt x="18645" y="15534"/>
                    <a:pt x="19645" y="16129"/>
                    <a:pt x="20693" y="16629"/>
                  </a:cubicBezTo>
                  <a:cubicBezTo>
                    <a:pt x="21461" y="17012"/>
                    <a:pt x="22243" y="17184"/>
                    <a:pt x="22998" y="17184"/>
                  </a:cubicBezTo>
                  <a:cubicBezTo>
                    <a:pt x="25114" y="17184"/>
                    <a:pt x="27024" y="15830"/>
                    <a:pt x="27849" y="13926"/>
                  </a:cubicBezTo>
                  <a:cubicBezTo>
                    <a:pt x="28575" y="12248"/>
                    <a:pt x="28408" y="10593"/>
                    <a:pt x="27730" y="8950"/>
                  </a:cubicBezTo>
                  <a:cubicBezTo>
                    <a:pt x="27123" y="7521"/>
                    <a:pt x="26265" y="6199"/>
                    <a:pt x="25206" y="5068"/>
                  </a:cubicBezTo>
                  <a:cubicBezTo>
                    <a:pt x="22277" y="1830"/>
                    <a:pt x="18586" y="222"/>
                    <a:pt x="14264" y="8"/>
                  </a:cubicBezTo>
                  <a:cubicBezTo>
                    <a:pt x="14140" y="3"/>
                    <a:pt x="14016" y="1"/>
                    <a:pt x="1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2882725" y="2651275"/>
              <a:ext cx="316150" cy="276300"/>
            </a:xfrm>
            <a:custGeom>
              <a:avLst/>
              <a:gdLst/>
              <a:ahLst/>
              <a:cxnLst/>
              <a:rect l="l" t="t" r="r" b="b"/>
              <a:pathLst>
                <a:path w="12646" h="11052" extrusionOk="0">
                  <a:moveTo>
                    <a:pt x="5832" y="1"/>
                  </a:moveTo>
                  <a:cubicBezTo>
                    <a:pt x="5691" y="1"/>
                    <a:pt x="5549" y="5"/>
                    <a:pt x="5406" y="13"/>
                  </a:cubicBezTo>
                  <a:cubicBezTo>
                    <a:pt x="4001" y="84"/>
                    <a:pt x="2644" y="548"/>
                    <a:pt x="1489" y="1346"/>
                  </a:cubicBezTo>
                  <a:cubicBezTo>
                    <a:pt x="977" y="2215"/>
                    <a:pt x="596" y="3168"/>
                    <a:pt x="358" y="4144"/>
                  </a:cubicBezTo>
                  <a:cubicBezTo>
                    <a:pt x="1" y="5490"/>
                    <a:pt x="108" y="6930"/>
                    <a:pt x="656" y="8204"/>
                  </a:cubicBezTo>
                  <a:cubicBezTo>
                    <a:pt x="1425" y="10018"/>
                    <a:pt x="2981" y="11051"/>
                    <a:pt x="4782" y="11051"/>
                  </a:cubicBezTo>
                  <a:cubicBezTo>
                    <a:pt x="5239" y="11051"/>
                    <a:pt x="5712" y="10985"/>
                    <a:pt x="6192" y="10847"/>
                  </a:cubicBezTo>
                  <a:cubicBezTo>
                    <a:pt x="7240" y="10550"/>
                    <a:pt x="8145" y="10014"/>
                    <a:pt x="9026" y="9419"/>
                  </a:cubicBezTo>
                  <a:cubicBezTo>
                    <a:pt x="9669" y="8990"/>
                    <a:pt x="10323" y="8573"/>
                    <a:pt x="10990" y="8180"/>
                  </a:cubicBezTo>
                  <a:cubicBezTo>
                    <a:pt x="11514" y="7871"/>
                    <a:pt x="12062" y="7645"/>
                    <a:pt x="12645" y="7490"/>
                  </a:cubicBezTo>
                  <a:cubicBezTo>
                    <a:pt x="12609" y="6644"/>
                    <a:pt x="12478" y="5811"/>
                    <a:pt x="12252" y="5001"/>
                  </a:cubicBezTo>
                  <a:cubicBezTo>
                    <a:pt x="11388" y="1816"/>
                    <a:pt x="8850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3108050" y="2487775"/>
              <a:ext cx="305725" cy="135600"/>
            </a:xfrm>
            <a:custGeom>
              <a:avLst/>
              <a:gdLst/>
              <a:ahLst/>
              <a:cxnLst/>
              <a:rect l="l" t="t" r="r" b="b"/>
              <a:pathLst>
                <a:path w="12229" h="5424" extrusionOk="0">
                  <a:moveTo>
                    <a:pt x="6233" y="0"/>
                  </a:moveTo>
                  <a:cubicBezTo>
                    <a:pt x="5755" y="0"/>
                    <a:pt x="5274" y="29"/>
                    <a:pt x="4799" y="88"/>
                  </a:cubicBezTo>
                  <a:cubicBezTo>
                    <a:pt x="3120" y="290"/>
                    <a:pt x="1501" y="790"/>
                    <a:pt x="1" y="1540"/>
                  </a:cubicBezTo>
                  <a:cubicBezTo>
                    <a:pt x="48" y="2719"/>
                    <a:pt x="536" y="3707"/>
                    <a:pt x="1346" y="4541"/>
                  </a:cubicBezTo>
                  <a:cubicBezTo>
                    <a:pt x="1916" y="5128"/>
                    <a:pt x="2610" y="5423"/>
                    <a:pt x="3307" y="5423"/>
                  </a:cubicBezTo>
                  <a:cubicBezTo>
                    <a:pt x="3994" y="5423"/>
                    <a:pt x="4684" y="5137"/>
                    <a:pt x="5263" y="4564"/>
                  </a:cubicBezTo>
                  <a:cubicBezTo>
                    <a:pt x="5918" y="3886"/>
                    <a:pt x="6359" y="3028"/>
                    <a:pt x="6525" y="2100"/>
                  </a:cubicBezTo>
                  <a:cubicBezTo>
                    <a:pt x="6728" y="2433"/>
                    <a:pt x="6978" y="2743"/>
                    <a:pt x="7252" y="3017"/>
                  </a:cubicBezTo>
                  <a:cubicBezTo>
                    <a:pt x="7826" y="3609"/>
                    <a:pt x="8518" y="3904"/>
                    <a:pt x="9212" y="3904"/>
                  </a:cubicBezTo>
                  <a:cubicBezTo>
                    <a:pt x="9899" y="3904"/>
                    <a:pt x="10588" y="3615"/>
                    <a:pt x="11169" y="3040"/>
                  </a:cubicBezTo>
                  <a:cubicBezTo>
                    <a:pt x="11645" y="2564"/>
                    <a:pt x="12014" y="1981"/>
                    <a:pt x="12228" y="1338"/>
                  </a:cubicBezTo>
                  <a:cubicBezTo>
                    <a:pt x="10871" y="528"/>
                    <a:pt x="8823" y="111"/>
                    <a:pt x="6847" y="16"/>
                  </a:cubicBezTo>
                  <a:cubicBezTo>
                    <a:pt x="6643" y="5"/>
                    <a:pt x="6439" y="0"/>
                    <a:pt x="6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3155075" y="2876950"/>
              <a:ext cx="191125" cy="83225"/>
            </a:xfrm>
            <a:custGeom>
              <a:avLst/>
              <a:gdLst/>
              <a:ahLst/>
              <a:cxnLst/>
              <a:rect l="l" t="t" r="r" b="b"/>
              <a:pathLst>
                <a:path w="7645" h="3329" extrusionOk="0">
                  <a:moveTo>
                    <a:pt x="6228" y="1"/>
                  </a:moveTo>
                  <a:cubicBezTo>
                    <a:pt x="6082" y="1"/>
                    <a:pt x="5930" y="20"/>
                    <a:pt x="5775" y="58"/>
                  </a:cubicBezTo>
                  <a:cubicBezTo>
                    <a:pt x="5387" y="153"/>
                    <a:pt x="5008" y="187"/>
                    <a:pt x="4633" y="187"/>
                  </a:cubicBezTo>
                  <a:cubicBezTo>
                    <a:pt x="3931" y="187"/>
                    <a:pt x="3244" y="69"/>
                    <a:pt x="2537" y="22"/>
                  </a:cubicBezTo>
                  <a:cubicBezTo>
                    <a:pt x="2423" y="14"/>
                    <a:pt x="2312" y="10"/>
                    <a:pt x="2206" y="10"/>
                  </a:cubicBezTo>
                  <a:cubicBezTo>
                    <a:pt x="1101" y="10"/>
                    <a:pt x="411" y="454"/>
                    <a:pt x="215" y="1225"/>
                  </a:cubicBezTo>
                  <a:cubicBezTo>
                    <a:pt x="1" y="2082"/>
                    <a:pt x="537" y="2797"/>
                    <a:pt x="1703" y="3130"/>
                  </a:cubicBezTo>
                  <a:cubicBezTo>
                    <a:pt x="2185" y="3263"/>
                    <a:pt x="2671" y="3329"/>
                    <a:pt x="3167" y="3329"/>
                  </a:cubicBezTo>
                  <a:cubicBezTo>
                    <a:pt x="3957" y="3329"/>
                    <a:pt x="4774" y="3162"/>
                    <a:pt x="5644" y="2832"/>
                  </a:cubicBezTo>
                  <a:cubicBezTo>
                    <a:pt x="5954" y="2701"/>
                    <a:pt x="6252" y="2547"/>
                    <a:pt x="6537" y="2380"/>
                  </a:cubicBezTo>
                  <a:cubicBezTo>
                    <a:pt x="7180" y="1975"/>
                    <a:pt x="7645" y="1451"/>
                    <a:pt x="7347" y="713"/>
                  </a:cubicBezTo>
                  <a:cubicBezTo>
                    <a:pt x="7154" y="225"/>
                    <a:pt x="6726" y="1"/>
                    <a:pt x="6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2440125" y="1585975"/>
              <a:ext cx="1193325" cy="487575"/>
            </a:xfrm>
            <a:custGeom>
              <a:avLst/>
              <a:gdLst/>
              <a:ahLst/>
              <a:cxnLst/>
              <a:rect l="l" t="t" r="r" b="b"/>
              <a:pathLst>
                <a:path w="47733" h="19503" extrusionOk="0">
                  <a:moveTo>
                    <a:pt x="7555" y="1"/>
                  </a:moveTo>
                  <a:cubicBezTo>
                    <a:pt x="7528" y="1"/>
                    <a:pt x="7502" y="4"/>
                    <a:pt x="7477" y="12"/>
                  </a:cubicBezTo>
                  <a:cubicBezTo>
                    <a:pt x="6918" y="203"/>
                    <a:pt x="7144" y="2382"/>
                    <a:pt x="7977" y="4894"/>
                  </a:cubicBezTo>
                  <a:cubicBezTo>
                    <a:pt x="7027" y="4191"/>
                    <a:pt x="6229" y="3761"/>
                    <a:pt x="5800" y="3761"/>
                  </a:cubicBezTo>
                  <a:cubicBezTo>
                    <a:pt x="5691" y="3761"/>
                    <a:pt x="5606" y="3788"/>
                    <a:pt x="5548" y="3846"/>
                  </a:cubicBezTo>
                  <a:cubicBezTo>
                    <a:pt x="5144" y="4275"/>
                    <a:pt x="6370" y="6120"/>
                    <a:pt x="8287" y="7954"/>
                  </a:cubicBezTo>
                  <a:cubicBezTo>
                    <a:pt x="8418" y="8073"/>
                    <a:pt x="8513" y="8168"/>
                    <a:pt x="8644" y="8287"/>
                  </a:cubicBezTo>
                  <a:cubicBezTo>
                    <a:pt x="4917" y="11287"/>
                    <a:pt x="1953" y="15133"/>
                    <a:pt x="0" y="19503"/>
                  </a:cubicBezTo>
                  <a:cubicBezTo>
                    <a:pt x="357" y="19503"/>
                    <a:pt x="714" y="19479"/>
                    <a:pt x="1084" y="19455"/>
                  </a:cubicBezTo>
                  <a:cubicBezTo>
                    <a:pt x="6858" y="19003"/>
                    <a:pt x="11263" y="15109"/>
                    <a:pt x="10930" y="10764"/>
                  </a:cubicBezTo>
                  <a:cubicBezTo>
                    <a:pt x="10835" y="9585"/>
                    <a:pt x="10680" y="8811"/>
                    <a:pt x="9989" y="7858"/>
                  </a:cubicBezTo>
                  <a:cubicBezTo>
                    <a:pt x="10049" y="7811"/>
                    <a:pt x="10097" y="7775"/>
                    <a:pt x="10144" y="7739"/>
                  </a:cubicBezTo>
                  <a:lnTo>
                    <a:pt x="10192" y="7704"/>
                  </a:lnTo>
                  <a:cubicBezTo>
                    <a:pt x="14743" y="11202"/>
                    <a:pt x="21562" y="13162"/>
                    <a:pt x="29470" y="13162"/>
                  </a:cubicBezTo>
                  <a:cubicBezTo>
                    <a:pt x="30767" y="13162"/>
                    <a:pt x="32094" y="13109"/>
                    <a:pt x="33445" y="13002"/>
                  </a:cubicBezTo>
                  <a:cubicBezTo>
                    <a:pt x="38755" y="12585"/>
                    <a:pt x="43648" y="11287"/>
                    <a:pt x="47732" y="9394"/>
                  </a:cubicBezTo>
                  <a:cubicBezTo>
                    <a:pt x="42181" y="4381"/>
                    <a:pt x="34986" y="1632"/>
                    <a:pt x="27563" y="1632"/>
                  </a:cubicBezTo>
                  <a:cubicBezTo>
                    <a:pt x="26771" y="1632"/>
                    <a:pt x="25977" y="1664"/>
                    <a:pt x="25182" y="1727"/>
                  </a:cubicBezTo>
                  <a:cubicBezTo>
                    <a:pt x="19991" y="2132"/>
                    <a:pt x="14978" y="3870"/>
                    <a:pt x="10668" y="6799"/>
                  </a:cubicBezTo>
                  <a:cubicBezTo>
                    <a:pt x="10513" y="5930"/>
                    <a:pt x="10287" y="5084"/>
                    <a:pt x="10013" y="4251"/>
                  </a:cubicBezTo>
                  <a:cubicBezTo>
                    <a:pt x="9216" y="1837"/>
                    <a:pt x="8147" y="1"/>
                    <a:pt x="7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3097050" y="1688950"/>
              <a:ext cx="163725" cy="55250"/>
            </a:xfrm>
            <a:custGeom>
              <a:avLst/>
              <a:gdLst/>
              <a:ahLst/>
              <a:cxnLst/>
              <a:rect l="l" t="t" r="r" b="b"/>
              <a:pathLst>
                <a:path w="6549" h="2210" extrusionOk="0">
                  <a:moveTo>
                    <a:pt x="2819" y="0"/>
                  </a:moveTo>
                  <a:cubicBezTo>
                    <a:pt x="2395" y="0"/>
                    <a:pt x="1970" y="32"/>
                    <a:pt x="1548" y="96"/>
                  </a:cubicBezTo>
                  <a:cubicBezTo>
                    <a:pt x="1227" y="168"/>
                    <a:pt x="917" y="275"/>
                    <a:pt x="631" y="418"/>
                  </a:cubicBezTo>
                  <a:cubicBezTo>
                    <a:pt x="238" y="608"/>
                    <a:pt x="0" y="918"/>
                    <a:pt x="60" y="1382"/>
                  </a:cubicBezTo>
                  <a:cubicBezTo>
                    <a:pt x="131" y="1858"/>
                    <a:pt x="441" y="2085"/>
                    <a:pt x="869" y="2144"/>
                  </a:cubicBezTo>
                  <a:cubicBezTo>
                    <a:pt x="1142" y="2180"/>
                    <a:pt x="1422" y="2196"/>
                    <a:pt x="1698" y="2196"/>
                  </a:cubicBezTo>
                  <a:cubicBezTo>
                    <a:pt x="1783" y="2196"/>
                    <a:pt x="1868" y="2194"/>
                    <a:pt x="1953" y="2192"/>
                  </a:cubicBezTo>
                  <a:cubicBezTo>
                    <a:pt x="2441" y="2150"/>
                    <a:pt x="2929" y="2129"/>
                    <a:pt x="3419" y="2129"/>
                  </a:cubicBezTo>
                  <a:cubicBezTo>
                    <a:pt x="3908" y="2129"/>
                    <a:pt x="4400" y="2150"/>
                    <a:pt x="4894" y="2192"/>
                  </a:cubicBezTo>
                  <a:cubicBezTo>
                    <a:pt x="5019" y="2204"/>
                    <a:pt x="5144" y="2210"/>
                    <a:pt x="5269" y="2210"/>
                  </a:cubicBezTo>
                  <a:cubicBezTo>
                    <a:pt x="5394" y="2210"/>
                    <a:pt x="5519" y="2204"/>
                    <a:pt x="5644" y="2192"/>
                  </a:cubicBezTo>
                  <a:cubicBezTo>
                    <a:pt x="6025" y="2156"/>
                    <a:pt x="6370" y="2001"/>
                    <a:pt x="6465" y="1596"/>
                  </a:cubicBezTo>
                  <a:cubicBezTo>
                    <a:pt x="6549" y="1180"/>
                    <a:pt x="6322" y="906"/>
                    <a:pt x="5941" y="632"/>
                  </a:cubicBezTo>
                  <a:cubicBezTo>
                    <a:pt x="5846" y="596"/>
                    <a:pt x="5691" y="513"/>
                    <a:pt x="5513" y="441"/>
                  </a:cubicBezTo>
                  <a:cubicBezTo>
                    <a:pt x="4642" y="149"/>
                    <a:pt x="3733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2997625" y="1709650"/>
              <a:ext cx="64925" cy="40450"/>
            </a:xfrm>
            <a:custGeom>
              <a:avLst/>
              <a:gdLst/>
              <a:ahLst/>
              <a:cxnLst/>
              <a:rect l="l" t="t" r="r" b="b"/>
              <a:pathLst>
                <a:path w="2597" h="1618" extrusionOk="0">
                  <a:moveTo>
                    <a:pt x="1591" y="0"/>
                  </a:moveTo>
                  <a:cubicBezTo>
                    <a:pt x="1094" y="0"/>
                    <a:pt x="510" y="201"/>
                    <a:pt x="298" y="518"/>
                  </a:cubicBezTo>
                  <a:cubicBezTo>
                    <a:pt x="0" y="935"/>
                    <a:pt x="262" y="1518"/>
                    <a:pt x="774" y="1590"/>
                  </a:cubicBezTo>
                  <a:cubicBezTo>
                    <a:pt x="878" y="1608"/>
                    <a:pt x="982" y="1617"/>
                    <a:pt x="1086" y="1617"/>
                  </a:cubicBezTo>
                  <a:cubicBezTo>
                    <a:pt x="1521" y="1617"/>
                    <a:pt x="1948" y="1459"/>
                    <a:pt x="2275" y="1161"/>
                  </a:cubicBezTo>
                  <a:cubicBezTo>
                    <a:pt x="2596" y="876"/>
                    <a:pt x="2548" y="364"/>
                    <a:pt x="2179" y="137"/>
                  </a:cubicBezTo>
                  <a:cubicBezTo>
                    <a:pt x="2032" y="43"/>
                    <a:pt x="182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1047460" y="680228"/>
            <a:ext cx="1000177" cy="1000428"/>
            <a:chOff x="981050" y="926175"/>
            <a:chExt cx="835500" cy="835500"/>
          </a:xfrm>
        </p:grpSpPr>
        <p:sp>
          <p:nvSpPr>
            <p:cNvPr id="2446" name="Google Shape;2446;p6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8" name="Google Shape;2448;p61"/>
          <p:cNvSpPr/>
          <p:nvPr/>
        </p:nvSpPr>
        <p:spPr>
          <a:xfrm rot="533805">
            <a:off x="7720286" y="933887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61"/>
          <p:cNvSpPr/>
          <p:nvPr/>
        </p:nvSpPr>
        <p:spPr>
          <a:xfrm rot="534666">
            <a:off x="7484778" y="490495"/>
            <a:ext cx="522912" cy="540863"/>
          </a:xfrm>
          <a:prstGeom prst="star4">
            <a:avLst>
              <a:gd name="adj" fmla="val 20001"/>
            </a:avLst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4"/>
          <p:cNvSpPr txBox="1">
            <a:spLocks noGrp="1"/>
          </p:cNvSpPr>
          <p:nvPr>
            <p:ph type="title" idx="13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Modeling Stage</a:t>
            </a:r>
            <a:endParaRPr b="0"/>
          </a:p>
        </p:txBody>
      </p:sp>
      <p:sp>
        <p:nvSpPr>
          <p:cNvPr id="2050" name="Google Shape;2050;p54"/>
          <p:cNvSpPr txBox="1">
            <a:spLocks noGrp="1"/>
          </p:cNvSpPr>
          <p:nvPr>
            <p:ph type="title" idx="3"/>
          </p:nvPr>
        </p:nvSpPr>
        <p:spPr>
          <a:xfrm>
            <a:off x="1405256" y="2489135"/>
            <a:ext cx="22878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7926 Train Data</a:t>
            </a:r>
            <a:endParaRPr/>
          </a:p>
        </p:txBody>
      </p:sp>
      <p:sp>
        <p:nvSpPr>
          <p:cNvPr id="2054" name="Google Shape;2054;p54"/>
          <p:cNvSpPr txBox="1">
            <a:spLocks noGrp="1"/>
          </p:cNvSpPr>
          <p:nvPr>
            <p:ph type="title" idx="7"/>
          </p:nvPr>
        </p:nvSpPr>
        <p:spPr>
          <a:xfrm>
            <a:off x="1301130" y="1689250"/>
            <a:ext cx="2496053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Training Step</a:t>
            </a:r>
            <a:endParaRPr sz="2400"/>
          </a:p>
        </p:txBody>
      </p:sp>
      <p:grpSp>
        <p:nvGrpSpPr>
          <p:cNvPr id="2063" name="Google Shape;2063;p54"/>
          <p:cNvGrpSpPr/>
          <p:nvPr/>
        </p:nvGrpSpPr>
        <p:grpSpPr>
          <a:xfrm rot="1214476">
            <a:off x="493189" y="4205808"/>
            <a:ext cx="991930" cy="536331"/>
            <a:chOff x="2788188" y="3841768"/>
            <a:chExt cx="1855038" cy="1003250"/>
          </a:xfrm>
        </p:grpSpPr>
        <p:sp>
          <p:nvSpPr>
            <p:cNvPr id="2064" name="Google Shape;2064;p5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6" name="Google Shape;2066;p54"/>
          <p:cNvSpPr/>
          <p:nvPr/>
        </p:nvSpPr>
        <p:spPr>
          <a:xfrm rot="533805">
            <a:off x="7513104" y="483500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4"/>
          <p:cNvSpPr/>
          <p:nvPr/>
        </p:nvSpPr>
        <p:spPr>
          <a:xfrm rot="532840">
            <a:off x="8011856" y="1004291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54;p54">
            <a:extLst>
              <a:ext uri="{FF2B5EF4-FFF2-40B4-BE49-F238E27FC236}">
                <a16:creationId xmlns:a16="http://schemas.microsoft.com/office/drawing/2014/main" id="{ED6363BD-FC2E-275A-A0BD-0072BCC75764}"/>
              </a:ext>
            </a:extLst>
          </p:cNvPr>
          <p:cNvSpPr txBox="1">
            <a:spLocks/>
          </p:cNvSpPr>
          <p:nvPr/>
        </p:nvSpPr>
        <p:spPr>
          <a:xfrm>
            <a:off x="5346818" y="1689250"/>
            <a:ext cx="2733926" cy="727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3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Validation Step</a:t>
            </a:r>
          </a:p>
        </p:txBody>
      </p:sp>
      <p:sp>
        <p:nvSpPr>
          <p:cNvPr id="7" name="Google Shape;2054;p54">
            <a:extLst>
              <a:ext uri="{FF2B5EF4-FFF2-40B4-BE49-F238E27FC236}">
                <a16:creationId xmlns:a16="http://schemas.microsoft.com/office/drawing/2014/main" id="{B9F73896-4CA1-97D0-07A9-2A36E94D3973}"/>
              </a:ext>
            </a:extLst>
          </p:cNvPr>
          <p:cNvSpPr txBox="1">
            <a:spLocks/>
          </p:cNvSpPr>
          <p:nvPr/>
        </p:nvSpPr>
        <p:spPr>
          <a:xfrm>
            <a:off x="3323973" y="3071436"/>
            <a:ext cx="2496053" cy="727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8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3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Test Step</a:t>
            </a:r>
          </a:p>
        </p:txBody>
      </p:sp>
      <p:sp>
        <p:nvSpPr>
          <p:cNvPr id="16" name="Google Shape;2050;p54">
            <a:extLst>
              <a:ext uri="{FF2B5EF4-FFF2-40B4-BE49-F238E27FC236}">
                <a16:creationId xmlns:a16="http://schemas.microsoft.com/office/drawing/2014/main" id="{C65AF82D-CAB3-DB0C-1EED-09D9580B438C}"/>
              </a:ext>
            </a:extLst>
          </p:cNvPr>
          <p:cNvSpPr txBox="1">
            <a:spLocks/>
          </p:cNvSpPr>
          <p:nvPr/>
        </p:nvSpPr>
        <p:spPr>
          <a:xfrm>
            <a:off x="5278156" y="2489135"/>
            <a:ext cx="2979656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1132 Validation Data</a:t>
            </a:r>
          </a:p>
        </p:txBody>
      </p:sp>
      <p:sp>
        <p:nvSpPr>
          <p:cNvPr id="19" name="Google Shape;2050;p54">
            <a:extLst>
              <a:ext uri="{FF2B5EF4-FFF2-40B4-BE49-F238E27FC236}">
                <a16:creationId xmlns:a16="http://schemas.microsoft.com/office/drawing/2014/main" id="{4E4AFC19-F0F4-FF63-B47D-20570AC9915E}"/>
              </a:ext>
            </a:extLst>
          </p:cNvPr>
          <p:cNvSpPr txBox="1">
            <a:spLocks/>
          </p:cNvSpPr>
          <p:nvPr/>
        </p:nvSpPr>
        <p:spPr>
          <a:xfrm>
            <a:off x="3082171" y="3909581"/>
            <a:ext cx="2979656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2266 Test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8"/>
          <p:cNvSpPr txBox="1">
            <a:spLocks noGrp="1"/>
          </p:cNvSpPr>
          <p:nvPr>
            <p:ph type="title" idx="16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Monitor</a:t>
            </a:r>
            <a:endParaRPr/>
          </a:p>
        </p:txBody>
      </p:sp>
      <p:sp>
        <p:nvSpPr>
          <p:cNvPr id="1825" name="Google Shape;1825;p48"/>
          <p:cNvSpPr txBox="1">
            <a:spLocks noGrp="1"/>
          </p:cNvSpPr>
          <p:nvPr>
            <p:ph type="title" idx="3"/>
          </p:nvPr>
        </p:nvSpPr>
        <p:spPr>
          <a:xfrm>
            <a:off x="1746932" y="1733621"/>
            <a:ext cx="23388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</a:t>
            </a:r>
            <a:endParaRPr/>
          </a:p>
        </p:txBody>
      </p:sp>
      <p:sp>
        <p:nvSpPr>
          <p:cNvPr id="1826" name="Google Shape;1826;p48"/>
          <p:cNvSpPr txBox="1">
            <a:spLocks noGrp="1"/>
          </p:cNvSpPr>
          <p:nvPr>
            <p:ph type="title" idx="4"/>
          </p:nvPr>
        </p:nvSpPr>
        <p:spPr>
          <a:xfrm>
            <a:off x="4733179" y="3154626"/>
            <a:ext cx="29919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ukuran kesalahan yang dibuat oleh model</a:t>
            </a:r>
            <a:endParaRPr/>
          </a:p>
        </p:txBody>
      </p:sp>
      <p:grpSp>
        <p:nvGrpSpPr>
          <p:cNvPr id="1835" name="Google Shape;1835;p48"/>
          <p:cNvGrpSpPr/>
          <p:nvPr/>
        </p:nvGrpSpPr>
        <p:grpSpPr>
          <a:xfrm rot="-798038">
            <a:off x="652614" y="403914"/>
            <a:ext cx="1219917" cy="1220380"/>
            <a:chOff x="759275" y="470713"/>
            <a:chExt cx="1774050" cy="1774975"/>
          </a:xfrm>
        </p:grpSpPr>
        <p:sp>
          <p:nvSpPr>
            <p:cNvPr id="1836" name="Google Shape;1836;p48"/>
            <p:cNvSpPr/>
            <p:nvPr/>
          </p:nvSpPr>
          <p:spPr>
            <a:xfrm>
              <a:off x="759275" y="470713"/>
              <a:ext cx="1774050" cy="1774975"/>
            </a:xfrm>
            <a:custGeom>
              <a:avLst/>
              <a:gdLst/>
              <a:ahLst/>
              <a:cxnLst/>
              <a:rect l="l" t="t" r="r" b="b"/>
              <a:pathLst>
                <a:path w="70962" h="70999" extrusionOk="0">
                  <a:moveTo>
                    <a:pt x="15773" y="0"/>
                  </a:moveTo>
                  <a:cubicBezTo>
                    <a:pt x="15317" y="0"/>
                    <a:pt x="14915" y="88"/>
                    <a:pt x="14598" y="192"/>
                  </a:cubicBezTo>
                  <a:cubicBezTo>
                    <a:pt x="13574" y="537"/>
                    <a:pt x="11967" y="1526"/>
                    <a:pt x="11955" y="4431"/>
                  </a:cubicBezTo>
                  <a:cubicBezTo>
                    <a:pt x="11693" y="4586"/>
                    <a:pt x="11443" y="4776"/>
                    <a:pt x="11240" y="5002"/>
                  </a:cubicBezTo>
                  <a:cubicBezTo>
                    <a:pt x="10407" y="5859"/>
                    <a:pt x="9335" y="7753"/>
                    <a:pt x="11371" y="10789"/>
                  </a:cubicBezTo>
                  <a:cubicBezTo>
                    <a:pt x="11550" y="11074"/>
                    <a:pt x="11764" y="11372"/>
                    <a:pt x="12002" y="11670"/>
                  </a:cubicBezTo>
                  <a:cubicBezTo>
                    <a:pt x="9026" y="14646"/>
                    <a:pt x="6621" y="18147"/>
                    <a:pt x="4894" y="21981"/>
                  </a:cubicBezTo>
                  <a:lnTo>
                    <a:pt x="4847" y="22100"/>
                  </a:lnTo>
                  <a:cubicBezTo>
                    <a:pt x="1" y="32708"/>
                    <a:pt x="834" y="45043"/>
                    <a:pt x="7061" y="54913"/>
                  </a:cubicBezTo>
                  <a:cubicBezTo>
                    <a:pt x="13300" y="64771"/>
                    <a:pt x="24087" y="70820"/>
                    <a:pt x="35743" y="70998"/>
                  </a:cubicBezTo>
                  <a:lnTo>
                    <a:pt x="36279" y="70998"/>
                  </a:lnTo>
                  <a:cubicBezTo>
                    <a:pt x="55091" y="70998"/>
                    <a:pt x="70533" y="55842"/>
                    <a:pt x="70819" y="36970"/>
                  </a:cubicBezTo>
                  <a:cubicBezTo>
                    <a:pt x="70962" y="28124"/>
                    <a:pt x="67700" y="19564"/>
                    <a:pt x="61699" y="13063"/>
                  </a:cubicBezTo>
                  <a:cubicBezTo>
                    <a:pt x="60925" y="12229"/>
                    <a:pt x="60104" y="11420"/>
                    <a:pt x="59234" y="10646"/>
                  </a:cubicBezTo>
                  <a:cubicBezTo>
                    <a:pt x="54104" y="4988"/>
                    <a:pt x="45583" y="1673"/>
                    <a:pt x="36461" y="1673"/>
                  </a:cubicBezTo>
                  <a:cubicBezTo>
                    <a:pt x="35486" y="1673"/>
                    <a:pt x="34503" y="1710"/>
                    <a:pt x="33517" y="1788"/>
                  </a:cubicBezTo>
                  <a:cubicBezTo>
                    <a:pt x="29135" y="2133"/>
                    <a:pt x="24873" y="3312"/>
                    <a:pt x="20944" y="5264"/>
                  </a:cubicBezTo>
                  <a:cubicBezTo>
                    <a:pt x="20610" y="4419"/>
                    <a:pt x="20218" y="3597"/>
                    <a:pt x="19765" y="2812"/>
                  </a:cubicBezTo>
                  <a:cubicBezTo>
                    <a:pt x="18426" y="559"/>
                    <a:pt x="16927" y="0"/>
                    <a:pt x="15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880725" y="603213"/>
              <a:ext cx="1567475" cy="1557725"/>
            </a:xfrm>
            <a:custGeom>
              <a:avLst/>
              <a:gdLst/>
              <a:ahLst/>
              <a:cxnLst/>
              <a:rect l="l" t="t" r="r" b="b"/>
              <a:pathLst>
                <a:path w="62699" h="62309" extrusionOk="0">
                  <a:moveTo>
                    <a:pt x="31406" y="1"/>
                  </a:moveTo>
                  <a:cubicBezTo>
                    <a:pt x="25980" y="1"/>
                    <a:pt x="20511" y="1417"/>
                    <a:pt x="15574" y="4334"/>
                  </a:cubicBezTo>
                  <a:cubicBezTo>
                    <a:pt x="15502" y="4369"/>
                    <a:pt x="15443" y="4405"/>
                    <a:pt x="15371" y="4453"/>
                  </a:cubicBezTo>
                  <a:cubicBezTo>
                    <a:pt x="10752" y="7227"/>
                    <a:pt x="6930" y="11156"/>
                    <a:pt x="4275" y="15847"/>
                  </a:cubicBezTo>
                  <a:cubicBezTo>
                    <a:pt x="1715" y="20383"/>
                    <a:pt x="334" y="25479"/>
                    <a:pt x="274" y="30682"/>
                  </a:cubicBezTo>
                  <a:cubicBezTo>
                    <a:pt x="1" y="47887"/>
                    <a:pt x="13740" y="62043"/>
                    <a:pt x="30945" y="62305"/>
                  </a:cubicBezTo>
                  <a:cubicBezTo>
                    <a:pt x="31106" y="62308"/>
                    <a:pt x="31268" y="62309"/>
                    <a:pt x="31429" y="62309"/>
                  </a:cubicBezTo>
                  <a:cubicBezTo>
                    <a:pt x="48414" y="62309"/>
                    <a:pt x="62308" y="48666"/>
                    <a:pt x="62568" y="31623"/>
                  </a:cubicBezTo>
                  <a:cubicBezTo>
                    <a:pt x="62699" y="23646"/>
                    <a:pt x="59746" y="15930"/>
                    <a:pt x="54341" y="10073"/>
                  </a:cubicBezTo>
                  <a:cubicBezTo>
                    <a:pt x="48270" y="3464"/>
                    <a:pt x="39891" y="1"/>
                    <a:pt x="3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919725" y="1281138"/>
              <a:ext cx="73550" cy="142775"/>
            </a:xfrm>
            <a:custGeom>
              <a:avLst/>
              <a:gdLst/>
              <a:ahLst/>
              <a:cxnLst/>
              <a:rect l="l" t="t" r="r" b="b"/>
              <a:pathLst>
                <a:path w="2942" h="5711" extrusionOk="0">
                  <a:moveTo>
                    <a:pt x="1957" y="0"/>
                  </a:moveTo>
                  <a:cubicBezTo>
                    <a:pt x="1567" y="0"/>
                    <a:pt x="1253" y="298"/>
                    <a:pt x="988" y="672"/>
                  </a:cubicBezTo>
                  <a:cubicBezTo>
                    <a:pt x="846" y="898"/>
                    <a:pt x="715" y="1124"/>
                    <a:pt x="596" y="1363"/>
                  </a:cubicBezTo>
                  <a:cubicBezTo>
                    <a:pt x="131" y="2458"/>
                    <a:pt x="0" y="3458"/>
                    <a:pt x="226" y="4446"/>
                  </a:cubicBezTo>
                  <a:cubicBezTo>
                    <a:pt x="415" y="5262"/>
                    <a:pt x="869" y="5710"/>
                    <a:pt x="1429" y="5710"/>
                  </a:cubicBezTo>
                  <a:cubicBezTo>
                    <a:pt x="1507" y="5710"/>
                    <a:pt x="1586" y="5702"/>
                    <a:pt x="1667" y="5685"/>
                  </a:cubicBezTo>
                  <a:cubicBezTo>
                    <a:pt x="2346" y="5542"/>
                    <a:pt x="2727" y="4923"/>
                    <a:pt x="2715" y="3899"/>
                  </a:cubicBezTo>
                  <a:cubicBezTo>
                    <a:pt x="2679" y="3053"/>
                    <a:pt x="2536" y="2220"/>
                    <a:pt x="2786" y="1351"/>
                  </a:cubicBezTo>
                  <a:cubicBezTo>
                    <a:pt x="2941" y="827"/>
                    <a:pt x="2822" y="315"/>
                    <a:pt x="2334" y="89"/>
                  </a:cubicBezTo>
                  <a:cubicBezTo>
                    <a:pt x="2201" y="28"/>
                    <a:pt x="2075" y="0"/>
                    <a:pt x="1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946800" y="1455788"/>
              <a:ext cx="52425" cy="52300"/>
            </a:xfrm>
            <a:custGeom>
              <a:avLst/>
              <a:gdLst/>
              <a:ahLst/>
              <a:cxnLst/>
              <a:rect l="l" t="t" r="r" b="b"/>
              <a:pathLst>
                <a:path w="2097" h="2092" extrusionOk="0">
                  <a:moveTo>
                    <a:pt x="838" y="0"/>
                  </a:moveTo>
                  <a:cubicBezTo>
                    <a:pt x="539" y="0"/>
                    <a:pt x="313" y="174"/>
                    <a:pt x="179" y="508"/>
                  </a:cubicBezTo>
                  <a:cubicBezTo>
                    <a:pt x="1" y="1068"/>
                    <a:pt x="453" y="1901"/>
                    <a:pt x="1013" y="2056"/>
                  </a:cubicBezTo>
                  <a:cubicBezTo>
                    <a:pt x="1096" y="2080"/>
                    <a:pt x="1176" y="2092"/>
                    <a:pt x="1252" y="2092"/>
                  </a:cubicBezTo>
                  <a:cubicBezTo>
                    <a:pt x="1552" y="2092"/>
                    <a:pt x="1782" y="1903"/>
                    <a:pt x="1906" y="1532"/>
                  </a:cubicBezTo>
                  <a:cubicBezTo>
                    <a:pt x="2096" y="973"/>
                    <a:pt x="1644" y="163"/>
                    <a:pt x="1072" y="32"/>
                  </a:cubicBezTo>
                  <a:cubicBezTo>
                    <a:pt x="990" y="11"/>
                    <a:pt x="912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2249050" y="1593188"/>
              <a:ext cx="99750" cy="132175"/>
            </a:xfrm>
            <a:custGeom>
              <a:avLst/>
              <a:gdLst/>
              <a:ahLst/>
              <a:cxnLst/>
              <a:rect l="l" t="t" r="r" b="b"/>
              <a:pathLst>
                <a:path w="3990" h="5287" extrusionOk="0">
                  <a:moveTo>
                    <a:pt x="2775" y="0"/>
                  </a:moveTo>
                  <a:cubicBezTo>
                    <a:pt x="2173" y="0"/>
                    <a:pt x="1662" y="444"/>
                    <a:pt x="1358" y="1323"/>
                  </a:cubicBezTo>
                  <a:cubicBezTo>
                    <a:pt x="1096" y="2132"/>
                    <a:pt x="941" y="2966"/>
                    <a:pt x="393" y="3680"/>
                  </a:cubicBezTo>
                  <a:cubicBezTo>
                    <a:pt x="72" y="4121"/>
                    <a:pt x="1" y="4633"/>
                    <a:pt x="382" y="5025"/>
                  </a:cubicBezTo>
                  <a:cubicBezTo>
                    <a:pt x="567" y="5211"/>
                    <a:pt x="769" y="5286"/>
                    <a:pt x="977" y="5286"/>
                  </a:cubicBezTo>
                  <a:cubicBezTo>
                    <a:pt x="1264" y="5286"/>
                    <a:pt x="1563" y="5142"/>
                    <a:pt x="1846" y="4942"/>
                  </a:cubicBezTo>
                  <a:cubicBezTo>
                    <a:pt x="2060" y="4787"/>
                    <a:pt x="2263" y="4621"/>
                    <a:pt x="2453" y="4442"/>
                  </a:cubicBezTo>
                  <a:cubicBezTo>
                    <a:pt x="3275" y="3573"/>
                    <a:pt x="3739" y="2692"/>
                    <a:pt x="3870" y="1680"/>
                  </a:cubicBezTo>
                  <a:cubicBezTo>
                    <a:pt x="3989" y="727"/>
                    <a:pt x="3632" y="120"/>
                    <a:pt x="2953" y="13"/>
                  </a:cubicBezTo>
                  <a:cubicBezTo>
                    <a:pt x="2893" y="4"/>
                    <a:pt x="2833" y="0"/>
                    <a:pt x="2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2307400" y="1507163"/>
              <a:ext cx="50025" cy="54775"/>
            </a:xfrm>
            <a:custGeom>
              <a:avLst/>
              <a:gdLst/>
              <a:ahLst/>
              <a:cxnLst/>
              <a:rect l="l" t="t" r="r" b="b"/>
              <a:pathLst>
                <a:path w="2001" h="2191" extrusionOk="0">
                  <a:moveTo>
                    <a:pt x="963" y="1"/>
                  </a:moveTo>
                  <a:cubicBezTo>
                    <a:pt x="757" y="1"/>
                    <a:pt x="557" y="110"/>
                    <a:pt x="381" y="334"/>
                  </a:cubicBezTo>
                  <a:cubicBezTo>
                    <a:pt x="0" y="799"/>
                    <a:pt x="143" y="1704"/>
                    <a:pt x="631" y="2037"/>
                  </a:cubicBezTo>
                  <a:cubicBezTo>
                    <a:pt x="784" y="2139"/>
                    <a:pt x="934" y="2190"/>
                    <a:pt x="1079" y="2190"/>
                  </a:cubicBezTo>
                  <a:cubicBezTo>
                    <a:pt x="1274" y="2190"/>
                    <a:pt x="1461" y="2097"/>
                    <a:pt x="1631" y="1906"/>
                  </a:cubicBezTo>
                  <a:cubicBezTo>
                    <a:pt x="2000" y="1430"/>
                    <a:pt x="1858" y="501"/>
                    <a:pt x="1393" y="156"/>
                  </a:cubicBezTo>
                  <a:cubicBezTo>
                    <a:pt x="1252" y="53"/>
                    <a:pt x="1106" y="1"/>
                    <a:pt x="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1649575" y="1317163"/>
              <a:ext cx="150925" cy="255225"/>
            </a:xfrm>
            <a:custGeom>
              <a:avLst/>
              <a:gdLst/>
              <a:ahLst/>
              <a:cxnLst/>
              <a:rect l="l" t="t" r="r" b="b"/>
              <a:pathLst>
                <a:path w="6037" h="10209" extrusionOk="0">
                  <a:moveTo>
                    <a:pt x="2921" y="1"/>
                  </a:moveTo>
                  <a:cubicBezTo>
                    <a:pt x="2174" y="1"/>
                    <a:pt x="1497" y="305"/>
                    <a:pt x="905" y="922"/>
                  </a:cubicBezTo>
                  <a:cubicBezTo>
                    <a:pt x="167" y="1684"/>
                    <a:pt x="0" y="2624"/>
                    <a:pt x="84" y="3613"/>
                  </a:cubicBezTo>
                  <a:cubicBezTo>
                    <a:pt x="119" y="4029"/>
                    <a:pt x="131" y="4434"/>
                    <a:pt x="143" y="4851"/>
                  </a:cubicBezTo>
                  <a:cubicBezTo>
                    <a:pt x="143" y="4851"/>
                    <a:pt x="5065" y="10209"/>
                    <a:pt x="5155" y="10209"/>
                  </a:cubicBezTo>
                  <a:cubicBezTo>
                    <a:pt x="5155" y="10209"/>
                    <a:pt x="5156" y="10209"/>
                    <a:pt x="5156" y="10209"/>
                  </a:cubicBezTo>
                  <a:cubicBezTo>
                    <a:pt x="5668" y="9709"/>
                    <a:pt x="5942" y="9030"/>
                    <a:pt x="6001" y="8244"/>
                  </a:cubicBezTo>
                  <a:cubicBezTo>
                    <a:pt x="6037" y="7804"/>
                    <a:pt x="6013" y="7351"/>
                    <a:pt x="6013" y="6970"/>
                  </a:cubicBezTo>
                  <a:cubicBezTo>
                    <a:pt x="5977" y="5553"/>
                    <a:pt x="5942" y="4208"/>
                    <a:pt x="5906" y="2851"/>
                  </a:cubicBezTo>
                  <a:cubicBezTo>
                    <a:pt x="5906" y="2791"/>
                    <a:pt x="5906" y="2731"/>
                    <a:pt x="5894" y="2672"/>
                  </a:cubicBezTo>
                  <a:cubicBezTo>
                    <a:pt x="5739" y="1458"/>
                    <a:pt x="5120" y="565"/>
                    <a:pt x="3965" y="184"/>
                  </a:cubicBezTo>
                  <a:cubicBezTo>
                    <a:pt x="3604" y="62"/>
                    <a:pt x="32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1653150" y="1438413"/>
              <a:ext cx="125325" cy="154925"/>
            </a:xfrm>
            <a:custGeom>
              <a:avLst/>
              <a:gdLst/>
              <a:ahLst/>
              <a:cxnLst/>
              <a:rect l="l" t="t" r="r" b="b"/>
              <a:pathLst>
                <a:path w="5013" h="6197" extrusionOk="0">
                  <a:moveTo>
                    <a:pt x="0" y="1"/>
                  </a:moveTo>
                  <a:cubicBezTo>
                    <a:pt x="0" y="191"/>
                    <a:pt x="0" y="394"/>
                    <a:pt x="12" y="584"/>
                  </a:cubicBezTo>
                  <a:cubicBezTo>
                    <a:pt x="12" y="1418"/>
                    <a:pt x="12" y="2239"/>
                    <a:pt x="36" y="3073"/>
                  </a:cubicBezTo>
                  <a:cubicBezTo>
                    <a:pt x="72" y="4061"/>
                    <a:pt x="357" y="4942"/>
                    <a:pt x="1179" y="5573"/>
                  </a:cubicBezTo>
                  <a:cubicBezTo>
                    <a:pt x="1737" y="5988"/>
                    <a:pt x="2324" y="6196"/>
                    <a:pt x="2929" y="6196"/>
                  </a:cubicBezTo>
                  <a:cubicBezTo>
                    <a:pt x="3331" y="6196"/>
                    <a:pt x="3742" y="6104"/>
                    <a:pt x="4156" y="5918"/>
                  </a:cubicBezTo>
                  <a:cubicBezTo>
                    <a:pt x="4477" y="5787"/>
                    <a:pt x="4763" y="5597"/>
                    <a:pt x="5013" y="5359"/>
                  </a:cubicBezTo>
                  <a:cubicBezTo>
                    <a:pt x="4989" y="4775"/>
                    <a:pt x="4894" y="4204"/>
                    <a:pt x="4751" y="3632"/>
                  </a:cubicBezTo>
                  <a:cubicBezTo>
                    <a:pt x="4453" y="2477"/>
                    <a:pt x="3858" y="1549"/>
                    <a:pt x="2822" y="882"/>
                  </a:cubicBezTo>
                  <a:cubicBezTo>
                    <a:pt x="1953" y="310"/>
                    <a:pt x="988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>
              <a:off x="1456100" y="1928813"/>
              <a:ext cx="512875" cy="127275"/>
            </a:xfrm>
            <a:custGeom>
              <a:avLst/>
              <a:gdLst/>
              <a:ahLst/>
              <a:cxnLst/>
              <a:rect l="l" t="t" r="r" b="b"/>
              <a:pathLst>
                <a:path w="20515" h="5091" extrusionOk="0">
                  <a:moveTo>
                    <a:pt x="1002" y="1"/>
                  </a:moveTo>
                  <a:cubicBezTo>
                    <a:pt x="720" y="1"/>
                    <a:pt x="444" y="140"/>
                    <a:pt x="274" y="399"/>
                  </a:cubicBezTo>
                  <a:cubicBezTo>
                    <a:pt x="0" y="768"/>
                    <a:pt x="60" y="1292"/>
                    <a:pt x="405" y="1602"/>
                  </a:cubicBezTo>
                  <a:cubicBezTo>
                    <a:pt x="536" y="1733"/>
                    <a:pt x="679" y="1840"/>
                    <a:pt x="834" y="1947"/>
                  </a:cubicBezTo>
                  <a:cubicBezTo>
                    <a:pt x="3727" y="4042"/>
                    <a:pt x="6977" y="5019"/>
                    <a:pt x="10335" y="5090"/>
                  </a:cubicBezTo>
                  <a:cubicBezTo>
                    <a:pt x="13538" y="5054"/>
                    <a:pt x="16359" y="4316"/>
                    <a:pt x="18955" y="2768"/>
                  </a:cubicBezTo>
                  <a:cubicBezTo>
                    <a:pt x="19384" y="2495"/>
                    <a:pt x="19824" y="2245"/>
                    <a:pt x="20169" y="1876"/>
                  </a:cubicBezTo>
                  <a:cubicBezTo>
                    <a:pt x="20491" y="1554"/>
                    <a:pt x="20515" y="1054"/>
                    <a:pt x="20229" y="709"/>
                  </a:cubicBezTo>
                  <a:cubicBezTo>
                    <a:pt x="20056" y="472"/>
                    <a:pt x="19788" y="345"/>
                    <a:pt x="19513" y="345"/>
                  </a:cubicBezTo>
                  <a:cubicBezTo>
                    <a:pt x="19373" y="345"/>
                    <a:pt x="19231" y="378"/>
                    <a:pt x="19098" y="447"/>
                  </a:cubicBezTo>
                  <a:cubicBezTo>
                    <a:pt x="18919" y="542"/>
                    <a:pt x="18741" y="649"/>
                    <a:pt x="18586" y="768"/>
                  </a:cubicBezTo>
                  <a:cubicBezTo>
                    <a:pt x="17967" y="1185"/>
                    <a:pt x="17312" y="1566"/>
                    <a:pt x="16633" y="1876"/>
                  </a:cubicBezTo>
                  <a:cubicBezTo>
                    <a:pt x="14722" y="2749"/>
                    <a:pt x="12653" y="3195"/>
                    <a:pt x="10560" y="3195"/>
                  </a:cubicBezTo>
                  <a:cubicBezTo>
                    <a:pt x="10085" y="3195"/>
                    <a:pt x="9608" y="3172"/>
                    <a:pt x="9132" y="3126"/>
                  </a:cubicBezTo>
                  <a:cubicBezTo>
                    <a:pt x="7037" y="2947"/>
                    <a:pt x="5001" y="2304"/>
                    <a:pt x="3179" y="1244"/>
                  </a:cubicBezTo>
                  <a:cubicBezTo>
                    <a:pt x="2608" y="899"/>
                    <a:pt x="2072" y="506"/>
                    <a:pt x="1500" y="161"/>
                  </a:cubicBezTo>
                  <a:cubicBezTo>
                    <a:pt x="1347" y="53"/>
                    <a:pt x="1173" y="1"/>
                    <a:pt x="1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1638850" y="1624413"/>
              <a:ext cx="181000" cy="79550"/>
            </a:xfrm>
            <a:custGeom>
              <a:avLst/>
              <a:gdLst/>
              <a:ahLst/>
              <a:cxnLst/>
              <a:rect l="l" t="t" r="r" b="b"/>
              <a:pathLst>
                <a:path w="7240" h="3182" extrusionOk="0">
                  <a:moveTo>
                    <a:pt x="6229" y="0"/>
                  </a:moveTo>
                  <a:cubicBezTo>
                    <a:pt x="6018" y="0"/>
                    <a:pt x="5806" y="72"/>
                    <a:pt x="5632" y="216"/>
                  </a:cubicBezTo>
                  <a:cubicBezTo>
                    <a:pt x="5513" y="324"/>
                    <a:pt x="5394" y="443"/>
                    <a:pt x="5275" y="550"/>
                  </a:cubicBezTo>
                  <a:cubicBezTo>
                    <a:pt x="4741" y="1043"/>
                    <a:pt x="4139" y="1304"/>
                    <a:pt x="3545" y="1304"/>
                  </a:cubicBezTo>
                  <a:cubicBezTo>
                    <a:pt x="2948" y="1304"/>
                    <a:pt x="2360" y="1040"/>
                    <a:pt x="1858" y="478"/>
                  </a:cubicBezTo>
                  <a:cubicBezTo>
                    <a:pt x="1834" y="443"/>
                    <a:pt x="1799" y="419"/>
                    <a:pt x="1775" y="395"/>
                  </a:cubicBezTo>
                  <a:cubicBezTo>
                    <a:pt x="1506" y="140"/>
                    <a:pt x="1242" y="14"/>
                    <a:pt x="990" y="14"/>
                  </a:cubicBezTo>
                  <a:cubicBezTo>
                    <a:pt x="794" y="14"/>
                    <a:pt x="606" y="90"/>
                    <a:pt x="429" y="240"/>
                  </a:cubicBezTo>
                  <a:cubicBezTo>
                    <a:pt x="13" y="597"/>
                    <a:pt x="1" y="1121"/>
                    <a:pt x="394" y="1645"/>
                  </a:cubicBezTo>
                  <a:cubicBezTo>
                    <a:pt x="429" y="1693"/>
                    <a:pt x="477" y="1740"/>
                    <a:pt x="513" y="1788"/>
                  </a:cubicBezTo>
                  <a:cubicBezTo>
                    <a:pt x="1251" y="2622"/>
                    <a:pt x="2299" y="3122"/>
                    <a:pt x="3406" y="3181"/>
                  </a:cubicBezTo>
                  <a:cubicBezTo>
                    <a:pt x="4311" y="3181"/>
                    <a:pt x="5192" y="2919"/>
                    <a:pt x="5942" y="2407"/>
                  </a:cubicBezTo>
                  <a:cubicBezTo>
                    <a:pt x="6347" y="2121"/>
                    <a:pt x="6728" y="1836"/>
                    <a:pt x="6978" y="1395"/>
                  </a:cubicBezTo>
                  <a:cubicBezTo>
                    <a:pt x="7240" y="967"/>
                    <a:pt x="7180" y="550"/>
                    <a:pt x="6847" y="240"/>
                  </a:cubicBezTo>
                  <a:cubicBezTo>
                    <a:pt x="6675" y="81"/>
                    <a:pt x="6453" y="0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8"/>
            <p:cNvSpPr/>
            <p:nvPr/>
          </p:nvSpPr>
          <p:spPr>
            <a:xfrm>
              <a:off x="1655825" y="1232738"/>
              <a:ext cx="135750" cy="59300"/>
            </a:xfrm>
            <a:custGeom>
              <a:avLst/>
              <a:gdLst/>
              <a:ahLst/>
              <a:cxnLst/>
              <a:rect l="l" t="t" r="r" b="b"/>
              <a:pathLst>
                <a:path w="5430" h="2372" extrusionOk="0">
                  <a:moveTo>
                    <a:pt x="3015" y="0"/>
                  </a:moveTo>
                  <a:cubicBezTo>
                    <a:pt x="1974" y="0"/>
                    <a:pt x="1222" y="226"/>
                    <a:pt x="560" y="667"/>
                  </a:cubicBezTo>
                  <a:cubicBezTo>
                    <a:pt x="143" y="917"/>
                    <a:pt x="0" y="1453"/>
                    <a:pt x="227" y="1894"/>
                  </a:cubicBezTo>
                  <a:cubicBezTo>
                    <a:pt x="389" y="2200"/>
                    <a:pt x="672" y="2367"/>
                    <a:pt x="1004" y="2367"/>
                  </a:cubicBezTo>
                  <a:cubicBezTo>
                    <a:pt x="1136" y="2367"/>
                    <a:pt x="1275" y="2341"/>
                    <a:pt x="1417" y="2287"/>
                  </a:cubicBezTo>
                  <a:cubicBezTo>
                    <a:pt x="1536" y="2239"/>
                    <a:pt x="1643" y="2191"/>
                    <a:pt x="1739" y="2132"/>
                  </a:cubicBezTo>
                  <a:cubicBezTo>
                    <a:pt x="2078" y="1944"/>
                    <a:pt x="2431" y="1891"/>
                    <a:pt x="2792" y="1891"/>
                  </a:cubicBezTo>
                  <a:cubicBezTo>
                    <a:pt x="2912" y="1891"/>
                    <a:pt x="3033" y="1897"/>
                    <a:pt x="3156" y="1906"/>
                  </a:cubicBezTo>
                  <a:cubicBezTo>
                    <a:pt x="3465" y="1941"/>
                    <a:pt x="3703" y="2132"/>
                    <a:pt x="3977" y="2263"/>
                  </a:cubicBezTo>
                  <a:cubicBezTo>
                    <a:pt x="4135" y="2337"/>
                    <a:pt x="4295" y="2372"/>
                    <a:pt x="4448" y="2372"/>
                  </a:cubicBezTo>
                  <a:cubicBezTo>
                    <a:pt x="4838" y="2372"/>
                    <a:pt x="5179" y="2144"/>
                    <a:pt x="5299" y="1751"/>
                  </a:cubicBezTo>
                  <a:cubicBezTo>
                    <a:pt x="5430" y="1346"/>
                    <a:pt x="5275" y="941"/>
                    <a:pt x="4870" y="644"/>
                  </a:cubicBezTo>
                  <a:cubicBezTo>
                    <a:pt x="4358" y="263"/>
                    <a:pt x="3739" y="48"/>
                    <a:pt x="3096" y="1"/>
                  </a:cubicBezTo>
                  <a:cubicBezTo>
                    <a:pt x="3069" y="0"/>
                    <a:pt x="3042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1913600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84" y="3386"/>
                    <a:pt x="1107" y="3791"/>
                    <a:pt x="1798" y="4006"/>
                  </a:cubicBezTo>
                  <a:cubicBezTo>
                    <a:pt x="2284" y="4149"/>
                    <a:pt x="2791" y="4221"/>
                    <a:pt x="3309" y="4221"/>
                  </a:cubicBezTo>
                  <a:cubicBezTo>
                    <a:pt x="3349" y="4221"/>
                    <a:pt x="3389" y="4221"/>
                    <a:pt x="3429" y="4220"/>
                  </a:cubicBezTo>
                  <a:cubicBezTo>
                    <a:pt x="4310" y="4208"/>
                    <a:pt x="5191" y="4053"/>
                    <a:pt x="6037" y="3767"/>
                  </a:cubicBezTo>
                  <a:cubicBezTo>
                    <a:pt x="6453" y="3625"/>
                    <a:pt x="6834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8"/>
            <p:cNvSpPr/>
            <p:nvPr/>
          </p:nvSpPr>
          <p:spPr>
            <a:xfrm>
              <a:off x="2068975" y="1057013"/>
              <a:ext cx="198525" cy="163475"/>
            </a:xfrm>
            <a:custGeom>
              <a:avLst/>
              <a:gdLst/>
              <a:ahLst/>
              <a:cxnLst/>
              <a:rect l="l" t="t" r="r" b="b"/>
              <a:pathLst>
                <a:path w="7941" h="6539" extrusionOk="0">
                  <a:moveTo>
                    <a:pt x="1016" y="0"/>
                  </a:moveTo>
                  <a:cubicBezTo>
                    <a:pt x="567" y="0"/>
                    <a:pt x="286" y="179"/>
                    <a:pt x="155" y="517"/>
                  </a:cubicBezTo>
                  <a:cubicBezTo>
                    <a:pt x="0" y="934"/>
                    <a:pt x="131" y="1350"/>
                    <a:pt x="524" y="1648"/>
                  </a:cubicBezTo>
                  <a:cubicBezTo>
                    <a:pt x="834" y="1898"/>
                    <a:pt x="1155" y="2136"/>
                    <a:pt x="1477" y="2374"/>
                  </a:cubicBezTo>
                  <a:lnTo>
                    <a:pt x="1477" y="2398"/>
                  </a:lnTo>
                  <a:cubicBezTo>
                    <a:pt x="1822" y="2648"/>
                    <a:pt x="2179" y="2898"/>
                    <a:pt x="2501" y="3172"/>
                  </a:cubicBezTo>
                  <a:cubicBezTo>
                    <a:pt x="3715" y="4184"/>
                    <a:pt x="4953" y="5172"/>
                    <a:pt x="6192" y="6149"/>
                  </a:cubicBezTo>
                  <a:cubicBezTo>
                    <a:pt x="6334" y="6268"/>
                    <a:pt x="6489" y="6363"/>
                    <a:pt x="6656" y="6446"/>
                  </a:cubicBezTo>
                  <a:cubicBezTo>
                    <a:pt x="6803" y="6509"/>
                    <a:pt x="6945" y="6539"/>
                    <a:pt x="7079" y="6539"/>
                  </a:cubicBezTo>
                  <a:cubicBezTo>
                    <a:pt x="7574" y="6539"/>
                    <a:pt x="7941" y="6135"/>
                    <a:pt x="7894" y="5553"/>
                  </a:cubicBezTo>
                  <a:cubicBezTo>
                    <a:pt x="7858" y="5196"/>
                    <a:pt x="7727" y="4863"/>
                    <a:pt x="7537" y="4565"/>
                  </a:cubicBezTo>
                  <a:cubicBezTo>
                    <a:pt x="6537" y="2910"/>
                    <a:pt x="5096" y="1577"/>
                    <a:pt x="3370" y="695"/>
                  </a:cubicBezTo>
                  <a:cubicBezTo>
                    <a:pt x="2691" y="303"/>
                    <a:pt x="1929" y="76"/>
                    <a:pt x="1143" y="5"/>
                  </a:cubicBezTo>
                  <a:cubicBezTo>
                    <a:pt x="1099" y="2"/>
                    <a:pt x="1057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8"/>
            <p:cNvSpPr/>
            <p:nvPr/>
          </p:nvSpPr>
          <p:spPr>
            <a:xfrm>
              <a:off x="1854650" y="1150288"/>
              <a:ext cx="341150" cy="341150"/>
            </a:xfrm>
            <a:custGeom>
              <a:avLst/>
              <a:gdLst/>
              <a:ahLst/>
              <a:cxnLst/>
              <a:rect l="l" t="t" r="r" b="b"/>
              <a:pathLst>
                <a:path w="13646" h="13646" extrusionOk="0">
                  <a:moveTo>
                    <a:pt x="6823" y="1"/>
                  </a:moveTo>
                  <a:cubicBezTo>
                    <a:pt x="3049" y="1"/>
                    <a:pt x="1" y="3049"/>
                    <a:pt x="1" y="6823"/>
                  </a:cubicBezTo>
                  <a:cubicBezTo>
                    <a:pt x="1" y="10585"/>
                    <a:pt x="3049" y="13645"/>
                    <a:pt x="6823" y="13645"/>
                  </a:cubicBezTo>
                  <a:cubicBezTo>
                    <a:pt x="10585" y="13645"/>
                    <a:pt x="13645" y="10585"/>
                    <a:pt x="13645" y="6823"/>
                  </a:cubicBezTo>
                  <a:cubicBezTo>
                    <a:pt x="13645" y="3049"/>
                    <a:pt x="10585" y="1"/>
                    <a:pt x="6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8"/>
            <p:cNvSpPr/>
            <p:nvPr/>
          </p:nvSpPr>
          <p:spPr>
            <a:xfrm>
              <a:off x="1873100" y="1169038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1865675" y="1206013"/>
              <a:ext cx="136050" cy="120800"/>
            </a:xfrm>
            <a:custGeom>
              <a:avLst/>
              <a:gdLst/>
              <a:ahLst/>
              <a:cxnLst/>
              <a:rect l="l" t="t" r="r" b="b"/>
              <a:pathLst>
                <a:path w="5442" h="4832" extrusionOk="0">
                  <a:moveTo>
                    <a:pt x="2722" y="0"/>
                  </a:moveTo>
                  <a:cubicBezTo>
                    <a:pt x="2020" y="0"/>
                    <a:pt x="1324" y="305"/>
                    <a:pt x="846" y="891"/>
                  </a:cubicBezTo>
                  <a:cubicBezTo>
                    <a:pt x="0" y="1927"/>
                    <a:pt x="155" y="3451"/>
                    <a:pt x="1191" y="4296"/>
                  </a:cubicBezTo>
                  <a:cubicBezTo>
                    <a:pt x="1638" y="4656"/>
                    <a:pt x="2176" y="4832"/>
                    <a:pt x="2712" y="4832"/>
                  </a:cubicBezTo>
                  <a:cubicBezTo>
                    <a:pt x="3416" y="4832"/>
                    <a:pt x="4116" y="4528"/>
                    <a:pt x="4596" y="3939"/>
                  </a:cubicBezTo>
                  <a:cubicBezTo>
                    <a:pt x="5441" y="2903"/>
                    <a:pt x="5287" y="1391"/>
                    <a:pt x="4251" y="546"/>
                  </a:cubicBezTo>
                  <a:cubicBezTo>
                    <a:pt x="3801" y="179"/>
                    <a:pt x="3260" y="0"/>
                    <a:pt x="2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8"/>
            <p:cNvSpPr/>
            <p:nvPr/>
          </p:nvSpPr>
          <p:spPr>
            <a:xfrm>
              <a:off x="20502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32"/>
                    <a:pt x="1072" y="2132"/>
                  </a:cubicBezTo>
                  <a:cubicBezTo>
                    <a:pt x="1655" y="2132"/>
                    <a:pt x="2131" y="1655"/>
                    <a:pt x="2131" y="1072"/>
                  </a:cubicBezTo>
                  <a:cubicBezTo>
                    <a:pt x="2131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8"/>
            <p:cNvSpPr/>
            <p:nvPr/>
          </p:nvSpPr>
          <p:spPr>
            <a:xfrm>
              <a:off x="1332575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96" y="3386"/>
                    <a:pt x="1119" y="3791"/>
                    <a:pt x="1810" y="4006"/>
                  </a:cubicBezTo>
                  <a:cubicBezTo>
                    <a:pt x="2296" y="4149"/>
                    <a:pt x="2803" y="4221"/>
                    <a:pt x="3312" y="4221"/>
                  </a:cubicBezTo>
                  <a:cubicBezTo>
                    <a:pt x="3351" y="4221"/>
                    <a:pt x="3390" y="4221"/>
                    <a:pt x="3429" y="4220"/>
                  </a:cubicBezTo>
                  <a:cubicBezTo>
                    <a:pt x="4322" y="4208"/>
                    <a:pt x="5191" y="4053"/>
                    <a:pt x="6037" y="3767"/>
                  </a:cubicBezTo>
                  <a:cubicBezTo>
                    <a:pt x="6453" y="3625"/>
                    <a:pt x="6846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8"/>
            <p:cNvSpPr/>
            <p:nvPr/>
          </p:nvSpPr>
          <p:spPr>
            <a:xfrm>
              <a:off x="1202200" y="1055188"/>
              <a:ext cx="202725" cy="164450"/>
            </a:xfrm>
            <a:custGeom>
              <a:avLst/>
              <a:gdLst/>
              <a:ahLst/>
              <a:cxnLst/>
              <a:rect l="l" t="t" r="r" b="b"/>
              <a:pathLst>
                <a:path w="8109" h="6578" extrusionOk="0">
                  <a:moveTo>
                    <a:pt x="6791" y="0"/>
                  </a:moveTo>
                  <a:cubicBezTo>
                    <a:pt x="6532" y="0"/>
                    <a:pt x="6272" y="49"/>
                    <a:pt x="6025" y="137"/>
                  </a:cubicBezTo>
                  <a:cubicBezTo>
                    <a:pt x="4191" y="745"/>
                    <a:pt x="2572" y="1852"/>
                    <a:pt x="1322" y="3328"/>
                  </a:cubicBezTo>
                  <a:cubicBezTo>
                    <a:pt x="798" y="3912"/>
                    <a:pt x="393" y="4590"/>
                    <a:pt x="155" y="5340"/>
                  </a:cubicBezTo>
                  <a:cubicBezTo>
                    <a:pt x="0" y="5841"/>
                    <a:pt x="107" y="6198"/>
                    <a:pt x="429" y="6412"/>
                  </a:cubicBezTo>
                  <a:cubicBezTo>
                    <a:pt x="597" y="6522"/>
                    <a:pt x="775" y="6577"/>
                    <a:pt x="953" y="6577"/>
                  </a:cubicBezTo>
                  <a:cubicBezTo>
                    <a:pt x="1179" y="6577"/>
                    <a:pt x="1407" y="6490"/>
                    <a:pt x="1620" y="6317"/>
                  </a:cubicBezTo>
                  <a:cubicBezTo>
                    <a:pt x="1929" y="6055"/>
                    <a:pt x="2239" y="5805"/>
                    <a:pt x="2536" y="5543"/>
                  </a:cubicBezTo>
                  <a:lnTo>
                    <a:pt x="2560" y="5567"/>
                  </a:lnTo>
                  <a:cubicBezTo>
                    <a:pt x="2882" y="5281"/>
                    <a:pt x="3203" y="4995"/>
                    <a:pt x="3548" y="4733"/>
                  </a:cubicBezTo>
                  <a:cubicBezTo>
                    <a:pt x="4798" y="3769"/>
                    <a:pt x="6037" y="2793"/>
                    <a:pt x="7263" y="1804"/>
                  </a:cubicBezTo>
                  <a:cubicBezTo>
                    <a:pt x="7406" y="1685"/>
                    <a:pt x="7549" y="1566"/>
                    <a:pt x="7656" y="1411"/>
                  </a:cubicBezTo>
                  <a:cubicBezTo>
                    <a:pt x="8108" y="816"/>
                    <a:pt x="7811" y="114"/>
                    <a:pt x="7061" y="18"/>
                  </a:cubicBezTo>
                  <a:cubicBezTo>
                    <a:pt x="6971" y="6"/>
                    <a:pt x="6881" y="0"/>
                    <a:pt x="6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8"/>
            <p:cNvSpPr/>
            <p:nvPr/>
          </p:nvSpPr>
          <p:spPr>
            <a:xfrm>
              <a:off x="1269475" y="1150288"/>
              <a:ext cx="341125" cy="341150"/>
            </a:xfrm>
            <a:custGeom>
              <a:avLst/>
              <a:gdLst/>
              <a:ahLst/>
              <a:cxnLst/>
              <a:rect l="l" t="t" r="r" b="b"/>
              <a:pathLst>
                <a:path w="13645" h="13646" extrusionOk="0">
                  <a:moveTo>
                    <a:pt x="6822" y="1"/>
                  </a:moveTo>
                  <a:cubicBezTo>
                    <a:pt x="3060" y="1"/>
                    <a:pt x="0" y="3049"/>
                    <a:pt x="0" y="6823"/>
                  </a:cubicBezTo>
                  <a:cubicBezTo>
                    <a:pt x="0" y="10585"/>
                    <a:pt x="3060" y="13645"/>
                    <a:pt x="6822" y="13645"/>
                  </a:cubicBezTo>
                  <a:cubicBezTo>
                    <a:pt x="10597" y="13645"/>
                    <a:pt x="13645" y="10585"/>
                    <a:pt x="13645" y="6823"/>
                  </a:cubicBezTo>
                  <a:cubicBezTo>
                    <a:pt x="13645" y="3049"/>
                    <a:pt x="10597" y="1"/>
                    <a:pt x="6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1288225" y="1169038"/>
              <a:ext cx="283375" cy="283400"/>
            </a:xfrm>
            <a:custGeom>
              <a:avLst/>
              <a:gdLst/>
              <a:ahLst/>
              <a:cxnLst/>
              <a:rect l="l" t="t" r="r" b="b"/>
              <a:pathLst>
                <a:path w="11335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1282275" y="1206063"/>
              <a:ext cx="133075" cy="120950"/>
            </a:xfrm>
            <a:custGeom>
              <a:avLst/>
              <a:gdLst/>
              <a:ahLst/>
              <a:cxnLst/>
              <a:rect l="l" t="t" r="r" b="b"/>
              <a:pathLst>
                <a:path w="5323" h="4838" extrusionOk="0">
                  <a:moveTo>
                    <a:pt x="2651" y="1"/>
                  </a:moveTo>
                  <a:cubicBezTo>
                    <a:pt x="1560" y="1"/>
                    <a:pt x="574" y="745"/>
                    <a:pt x="310" y="1853"/>
                  </a:cubicBezTo>
                  <a:cubicBezTo>
                    <a:pt x="0" y="3151"/>
                    <a:pt x="798" y="4461"/>
                    <a:pt x="2096" y="4770"/>
                  </a:cubicBezTo>
                  <a:cubicBezTo>
                    <a:pt x="2284" y="4815"/>
                    <a:pt x="2474" y="4837"/>
                    <a:pt x="2660" y="4837"/>
                  </a:cubicBezTo>
                  <a:cubicBezTo>
                    <a:pt x="3753" y="4837"/>
                    <a:pt x="4748" y="4093"/>
                    <a:pt x="5013" y="2984"/>
                  </a:cubicBezTo>
                  <a:cubicBezTo>
                    <a:pt x="5322" y="1675"/>
                    <a:pt x="4513" y="377"/>
                    <a:pt x="3215" y="67"/>
                  </a:cubicBezTo>
                  <a:cubicBezTo>
                    <a:pt x="3026" y="22"/>
                    <a:pt x="2837" y="1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14653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55"/>
                    <a:pt x="477" y="2132"/>
                    <a:pt x="1072" y="2132"/>
                  </a:cubicBezTo>
                  <a:cubicBezTo>
                    <a:pt x="1655" y="2132"/>
                    <a:pt x="2132" y="1655"/>
                    <a:pt x="2132" y="1072"/>
                  </a:cubicBezTo>
                  <a:cubicBezTo>
                    <a:pt x="2132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959000" y="555838"/>
              <a:ext cx="1220725" cy="499225"/>
            </a:xfrm>
            <a:custGeom>
              <a:avLst/>
              <a:gdLst/>
              <a:ahLst/>
              <a:cxnLst/>
              <a:rect l="l" t="t" r="r" b="b"/>
              <a:pathLst>
                <a:path w="48829" h="19969" extrusionOk="0">
                  <a:moveTo>
                    <a:pt x="7750" y="1"/>
                  </a:moveTo>
                  <a:cubicBezTo>
                    <a:pt x="7722" y="1"/>
                    <a:pt x="7694" y="5"/>
                    <a:pt x="7668" y="14"/>
                  </a:cubicBezTo>
                  <a:cubicBezTo>
                    <a:pt x="7097" y="204"/>
                    <a:pt x="7323" y="2431"/>
                    <a:pt x="8169" y="5014"/>
                  </a:cubicBezTo>
                  <a:cubicBezTo>
                    <a:pt x="7208" y="4292"/>
                    <a:pt x="6385" y="3858"/>
                    <a:pt x="5946" y="3858"/>
                  </a:cubicBezTo>
                  <a:cubicBezTo>
                    <a:pt x="5836" y="3858"/>
                    <a:pt x="5750" y="3885"/>
                    <a:pt x="5692" y="3943"/>
                  </a:cubicBezTo>
                  <a:cubicBezTo>
                    <a:pt x="5275" y="4383"/>
                    <a:pt x="6537" y="6264"/>
                    <a:pt x="8502" y="8146"/>
                  </a:cubicBezTo>
                  <a:cubicBezTo>
                    <a:pt x="8621" y="8277"/>
                    <a:pt x="8728" y="8372"/>
                    <a:pt x="8859" y="8479"/>
                  </a:cubicBezTo>
                  <a:cubicBezTo>
                    <a:pt x="5037" y="11551"/>
                    <a:pt x="2001" y="15492"/>
                    <a:pt x="1" y="19969"/>
                  </a:cubicBezTo>
                  <a:cubicBezTo>
                    <a:pt x="370" y="19969"/>
                    <a:pt x="751" y="19957"/>
                    <a:pt x="1120" y="19921"/>
                  </a:cubicBezTo>
                  <a:cubicBezTo>
                    <a:pt x="7037" y="19457"/>
                    <a:pt x="11538" y="15468"/>
                    <a:pt x="11193" y="11027"/>
                  </a:cubicBezTo>
                  <a:cubicBezTo>
                    <a:pt x="11097" y="9824"/>
                    <a:pt x="10883" y="8967"/>
                    <a:pt x="10181" y="7991"/>
                  </a:cubicBezTo>
                  <a:lnTo>
                    <a:pt x="10324" y="7872"/>
                  </a:lnTo>
                  <a:lnTo>
                    <a:pt x="10371" y="7848"/>
                  </a:lnTo>
                  <a:cubicBezTo>
                    <a:pt x="15051" y="11440"/>
                    <a:pt x="22111" y="13484"/>
                    <a:pt x="30254" y="13484"/>
                  </a:cubicBezTo>
                  <a:cubicBezTo>
                    <a:pt x="31558" y="13484"/>
                    <a:pt x="32889" y="13432"/>
                    <a:pt x="34243" y="13325"/>
                  </a:cubicBezTo>
                  <a:cubicBezTo>
                    <a:pt x="39684" y="12896"/>
                    <a:pt x="44637" y="11587"/>
                    <a:pt x="48828" y="9646"/>
                  </a:cubicBezTo>
                  <a:cubicBezTo>
                    <a:pt x="44175" y="4404"/>
                    <a:pt x="36388" y="1671"/>
                    <a:pt x="28473" y="1671"/>
                  </a:cubicBezTo>
                  <a:cubicBezTo>
                    <a:pt x="27579" y="1671"/>
                    <a:pt x="26683" y="1706"/>
                    <a:pt x="25790" y="1776"/>
                  </a:cubicBezTo>
                  <a:cubicBezTo>
                    <a:pt x="20468" y="2181"/>
                    <a:pt x="15348" y="3967"/>
                    <a:pt x="10919" y="6967"/>
                  </a:cubicBezTo>
                  <a:cubicBezTo>
                    <a:pt x="10764" y="6074"/>
                    <a:pt x="10538" y="5205"/>
                    <a:pt x="10252" y="4359"/>
                  </a:cubicBezTo>
                  <a:cubicBezTo>
                    <a:pt x="9445" y="1882"/>
                    <a:pt x="8345" y="1"/>
                    <a:pt x="7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8"/>
            <p:cNvSpPr/>
            <p:nvPr/>
          </p:nvSpPr>
          <p:spPr>
            <a:xfrm>
              <a:off x="1632000" y="661538"/>
              <a:ext cx="167325" cy="56425"/>
            </a:xfrm>
            <a:custGeom>
              <a:avLst/>
              <a:gdLst/>
              <a:ahLst/>
              <a:cxnLst/>
              <a:rect l="l" t="t" r="r" b="b"/>
              <a:pathLst>
                <a:path w="6693" h="2257" extrusionOk="0">
                  <a:moveTo>
                    <a:pt x="2864" y="0"/>
                  </a:moveTo>
                  <a:cubicBezTo>
                    <a:pt x="2432" y="0"/>
                    <a:pt x="2000" y="32"/>
                    <a:pt x="1573" y="96"/>
                  </a:cubicBezTo>
                  <a:cubicBezTo>
                    <a:pt x="1239" y="167"/>
                    <a:pt x="930" y="274"/>
                    <a:pt x="632" y="429"/>
                  </a:cubicBezTo>
                  <a:cubicBezTo>
                    <a:pt x="227" y="620"/>
                    <a:pt x="1" y="941"/>
                    <a:pt x="49" y="1417"/>
                  </a:cubicBezTo>
                  <a:cubicBezTo>
                    <a:pt x="108" y="1894"/>
                    <a:pt x="441" y="2132"/>
                    <a:pt x="882" y="2191"/>
                  </a:cubicBezTo>
                  <a:cubicBezTo>
                    <a:pt x="1164" y="2228"/>
                    <a:pt x="1446" y="2243"/>
                    <a:pt x="1728" y="2243"/>
                  </a:cubicBezTo>
                  <a:cubicBezTo>
                    <a:pt x="1815" y="2243"/>
                    <a:pt x="1902" y="2242"/>
                    <a:pt x="1989" y="2239"/>
                  </a:cubicBezTo>
                  <a:cubicBezTo>
                    <a:pt x="2489" y="2203"/>
                    <a:pt x="2989" y="2185"/>
                    <a:pt x="3489" y="2185"/>
                  </a:cubicBezTo>
                  <a:cubicBezTo>
                    <a:pt x="3989" y="2185"/>
                    <a:pt x="4490" y="2203"/>
                    <a:pt x="4990" y="2239"/>
                  </a:cubicBezTo>
                  <a:cubicBezTo>
                    <a:pt x="5121" y="2251"/>
                    <a:pt x="5252" y="2257"/>
                    <a:pt x="5383" y="2257"/>
                  </a:cubicBezTo>
                  <a:cubicBezTo>
                    <a:pt x="5513" y="2257"/>
                    <a:pt x="5644" y="2251"/>
                    <a:pt x="5775" y="2239"/>
                  </a:cubicBezTo>
                  <a:cubicBezTo>
                    <a:pt x="6156" y="2203"/>
                    <a:pt x="6514" y="2036"/>
                    <a:pt x="6597" y="1620"/>
                  </a:cubicBezTo>
                  <a:cubicBezTo>
                    <a:pt x="6692" y="1203"/>
                    <a:pt x="6466" y="917"/>
                    <a:pt x="6073" y="643"/>
                  </a:cubicBezTo>
                  <a:cubicBezTo>
                    <a:pt x="5930" y="572"/>
                    <a:pt x="5787" y="501"/>
                    <a:pt x="5644" y="453"/>
                  </a:cubicBezTo>
                  <a:cubicBezTo>
                    <a:pt x="4747" y="151"/>
                    <a:pt x="3805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1530200" y="682488"/>
              <a:ext cx="66125" cy="41650"/>
            </a:xfrm>
            <a:custGeom>
              <a:avLst/>
              <a:gdLst/>
              <a:ahLst/>
              <a:cxnLst/>
              <a:rect l="l" t="t" r="r" b="b"/>
              <a:pathLst>
                <a:path w="2645" h="1666" extrusionOk="0">
                  <a:moveTo>
                    <a:pt x="1607" y="1"/>
                  </a:moveTo>
                  <a:cubicBezTo>
                    <a:pt x="1102" y="1"/>
                    <a:pt x="509" y="209"/>
                    <a:pt x="299" y="532"/>
                  </a:cubicBezTo>
                  <a:cubicBezTo>
                    <a:pt x="1" y="960"/>
                    <a:pt x="263" y="1556"/>
                    <a:pt x="775" y="1639"/>
                  </a:cubicBezTo>
                  <a:cubicBezTo>
                    <a:pt x="878" y="1657"/>
                    <a:pt x="982" y="1665"/>
                    <a:pt x="1085" y="1665"/>
                  </a:cubicBezTo>
                  <a:cubicBezTo>
                    <a:pt x="1540" y="1665"/>
                    <a:pt x="1981" y="1497"/>
                    <a:pt x="2311" y="1187"/>
                  </a:cubicBezTo>
                  <a:cubicBezTo>
                    <a:pt x="2644" y="901"/>
                    <a:pt x="2597" y="365"/>
                    <a:pt x="2216" y="151"/>
                  </a:cubicBezTo>
                  <a:cubicBezTo>
                    <a:pt x="2066" y="47"/>
                    <a:pt x="1847" y="1"/>
                    <a:pt x="1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48"/>
          <p:cNvGrpSpPr/>
          <p:nvPr/>
        </p:nvGrpSpPr>
        <p:grpSpPr>
          <a:xfrm>
            <a:off x="7277177" y="4059179"/>
            <a:ext cx="1199282" cy="648601"/>
            <a:chOff x="2788188" y="3841768"/>
            <a:chExt cx="1855038" cy="1003250"/>
          </a:xfrm>
        </p:grpSpPr>
        <p:sp>
          <p:nvSpPr>
            <p:cNvPr id="1863" name="Google Shape;1863;p48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48"/>
          <p:cNvSpPr/>
          <p:nvPr/>
        </p:nvSpPr>
        <p:spPr>
          <a:xfrm rot="533805">
            <a:off x="7255779" y="581775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8"/>
          <p:cNvSpPr/>
          <p:nvPr/>
        </p:nvSpPr>
        <p:spPr>
          <a:xfrm rot="532840">
            <a:off x="7754531" y="1102566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25;p48">
            <a:extLst>
              <a:ext uri="{FF2B5EF4-FFF2-40B4-BE49-F238E27FC236}">
                <a16:creationId xmlns:a16="http://schemas.microsoft.com/office/drawing/2014/main" id="{AFA89D6B-00E3-AD67-AE29-BDA6B473AC42}"/>
              </a:ext>
            </a:extLst>
          </p:cNvPr>
          <p:cNvSpPr txBox="1">
            <a:spLocks/>
          </p:cNvSpPr>
          <p:nvPr/>
        </p:nvSpPr>
        <p:spPr>
          <a:xfrm>
            <a:off x="4738863" y="2864733"/>
            <a:ext cx="2338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Loss</a:t>
            </a:r>
          </a:p>
        </p:txBody>
      </p:sp>
      <p:sp>
        <p:nvSpPr>
          <p:cNvPr id="25" name="Google Shape;1826;p48">
            <a:extLst>
              <a:ext uri="{FF2B5EF4-FFF2-40B4-BE49-F238E27FC236}">
                <a16:creationId xmlns:a16="http://schemas.microsoft.com/office/drawing/2014/main" id="{939A4B55-11DE-F2FD-2869-057CB556A38E}"/>
              </a:ext>
            </a:extLst>
          </p:cNvPr>
          <p:cNvSpPr txBox="1">
            <a:spLocks/>
          </p:cNvSpPr>
          <p:nvPr/>
        </p:nvSpPr>
        <p:spPr>
          <a:xfrm>
            <a:off x="1746932" y="2009298"/>
            <a:ext cx="29919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nn-NO"/>
              <a:t>nilai yang digunakan untuk menentukan tingkat keberhasilan model yang telah dibuat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64"/>
          <p:cNvGrpSpPr/>
          <p:nvPr/>
        </p:nvGrpSpPr>
        <p:grpSpPr>
          <a:xfrm rot="-1096371" flipH="1">
            <a:off x="6655943" y="919015"/>
            <a:ext cx="1824613" cy="986795"/>
            <a:chOff x="2788188" y="3841768"/>
            <a:chExt cx="1855038" cy="1003250"/>
          </a:xfrm>
        </p:grpSpPr>
        <p:sp>
          <p:nvSpPr>
            <p:cNvPr id="2727" name="Google Shape;2727;p6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4"/>
          <p:cNvGrpSpPr/>
          <p:nvPr/>
        </p:nvGrpSpPr>
        <p:grpSpPr>
          <a:xfrm rot="-1096371" flipH="1">
            <a:off x="2197893" y="3682615"/>
            <a:ext cx="1824613" cy="986795"/>
            <a:chOff x="2788188" y="3841768"/>
            <a:chExt cx="1855038" cy="1003250"/>
          </a:xfrm>
        </p:grpSpPr>
        <p:sp>
          <p:nvSpPr>
            <p:cNvPr id="2730" name="Google Shape;2730;p6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2" name="Google Shape;2732;p64"/>
          <p:cNvGrpSpPr/>
          <p:nvPr/>
        </p:nvGrpSpPr>
        <p:grpSpPr>
          <a:xfrm>
            <a:off x="767010" y="861378"/>
            <a:ext cx="1000177" cy="1000428"/>
            <a:chOff x="981050" y="926175"/>
            <a:chExt cx="835500" cy="835500"/>
          </a:xfrm>
        </p:grpSpPr>
        <p:sp>
          <p:nvSpPr>
            <p:cNvPr id="2733" name="Google Shape;2733;p6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5" name="Google Shape;2735;p64"/>
          <p:cNvSpPr txBox="1">
            <a:spLocks noGrp="1"/>
          </p:cNvSpPr>
          <p:nvPr>
            <p:ph type="title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 Trainer Setup</a:t>
            </a:r>
            <a:endParaRPr/>
          </a:p>
        </p:txBody>
      </p:sp>
      <p:sp>
        <p:nvSpPr>
          <p:cNvPr id="2736" name="Google Shape;2736;p64"/>
          <p:cNvSpPr/>
          <p:nvPr/>
        </p:nvSpPr>
        <p:spPr>
          <a:xfrm>
            <a:off x="3771650" y="1248475"/>
            <a:ext cx="4325400" cy="3330300"/>
          </a:xfrm>
          <a:prstGeom prst="rect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7" name="Google Shape;2737;p64"/>
          <p:cNvGraphicFramePr/>
          <p:nvPr>
            <p:extLst>
              <p:ext uri="{D42A27DB-BD31-4B8C-83A1-F6EECF244321}">
                <p14:modId xmlns:p14="http://schemas.microsoft.com/office/powerpoint/2010/main" val="3336098000"/>
              </p:ext>
            </p:extLst>
          </p:nvPr>
        </p:nvGraphicFramePr>
        <p:xfrm>
          <a:off x="3819432" y="1283122"/>
          <a:ext cx="4235300" cy="3261120"/>
        </p:xfrm>
        <a:graphic>
          <a:graphicData uri="http://schemas.openxmlformats.org/drawingml/2006/table">
            <a:tbl>
              <a:tblPr>
                <a:noFill/>
                <a:tableStyleId>{083F0AA0-45D2-4543-9556-2266CDFD22DA}</a:tableStyleId>
              </a:tblPr>
              <a:tblGrid>
                <a:gridCol w="243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Setup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Value</a:t>
                      </a:r>
                      <a:endParaRPr lang="en-US" sz="2000"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Batch Size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Max Length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Max Epochs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Optimizer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Adam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Learning Rate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2e-5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Early Stopping Monitor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val_loss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Early Stopping Patience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38" name="Google Shape;2738;p64"/>
          <p:cNvGrpSpPr/>
          <p:nvPr/>
        </p:nvGrpSpPr>
        <p:grpSpPr>
          <a:xfrm>
            <a:off x="1260844" y="1451913"/>
            <a:ext cx="1260487" cy="1261505"/>
            <a:chOff x="713400" y="3032900"/>
            <a:chExt cx="1574625" cy="1575700"/>
          </a:xfrm>
        </p:grpSpPr>
        <p:sp>
          <p:nvSpPr>
            <p:cNvPr id="2739" name="Google Shape;2739;p64"/>
            <p:cNvSpPr/>
            <p:nvPr/>
          </p:nvSpPr>
          <p:spPr>
            <a:xfrm>
              <a:off x="713400" y="3032900"/>
              <a:ext cx="1574625" cy="1575700"/>
            </a:xfrm>
            <a:custGeom>
              <a:avLst/>
              <a:gdLst/>
              <a:ahLst/>
              <a:cxnLst/>
              <a:rect l="l" t="t" r="r" b="b"/>
              <a:pathLst>
                <a:path w="62985" h="63028" extrusionOk="0">
                  <a:moveTo>
                    <a:pt x="14039" y="0"/>
                  </a:moveTo>
                  <a:cubicBezTo>
                    <a:pt x="13625" y="0"/>
                    <a:pt x="13258" y="80"/>
                    <a:pt x="12966" y="175"/>
                  </a:cubicBezTo>
                  <a:cubicBezTo>
                    <a:pt x="12050" y="472"/>
                    <a:pt x="10609" y="1365"/>
                    <a:pt x="10585" y="3949"/>
                  </a:cubicBezTo>
                  <a:cubicBezTo>
                    <a:pt x="10359" y="4092"/>
                    <a:pt x="10156" y="4258"/>
                    <a:pt x="9966" y="4449"/>
                  </a:cubicBezTo>
                  <a:cubicBezTo>
                    <a:pt x="9228" y="5223"/>
                    <a:pt x="8251" y="6925"/>
                    <a:pt x="10073" y="9664"/>
                  </a:cubicBezTo>
                  <a:cubicBezTo>
                    <a:pt x="10240" y="9902"/>
                    <a:pt x="10418" y="10152"/>
                    <a:pt x="10609" y="10414"/>
                  </a:cubicBezTo>
                  <a:cubicBezTo>
                    <a:pt x="7990" y="13045"/>
                    <a:pt x="5858" y="16129"/>
                    <a:pt x="4334" y="19522"/>
                  </a:cubicBezTo>
                  <a:cubicBezTo>
                    <a:pt x="4322" y="19558"/>
                    <a:pt x="4310" y="19582"/>
                    <a:pt x="4299" y="19618"/>
                  </a:cubicBezTo>
                  <a:cubicBezTo>
                    <a:pt x="0" y="29035"/>
                    <a:pt x="739" y="39989"/>
                    <a:pt x="6275" y="48740"/>
                  </a:cubicBezTo>
                  <a:cubicBezTo>
                    <a:pt x="11800" y="57503"/>
                    <a:pt x="21372" y="62873"/>
                    <a:pt x="31731" y="63028"/>
                  </a:cubicBezTo>
                  <a:lnTo>
                    <a:pt x="32207" y="63028"/>
                  </a:lnTo>
                  <a:cubicBezTo>
                    <a:pt x="48899" y="63028"/>
                    <a:pt x="62615" y="49574"/>
                    <a:pt x="62865" y="32822"/>
                  </a:cubicBezTo>
                  <a:cubicBezTo>
                    <a:pt x="62984" y="24963"/>
                    <a:pt x="60091" y="17367"/>
                    <a:pt x="54769" y="11593"/>
                  </a:cubicBezTo>
                  <a:cubicBezTo>
                    <a:pt x="54162" y="10938"/>
                    <a:pt x="53519" y="10307"/>
                    <a:pt x="52852" y="9700"/>
                  </a:cubicBezTo>
                  <a:cubicBezTo>
                    <a:pt x="52745" y="9557"/>
                    <a:pt x="52626" y="9438"/>
                    <a:pt x="52507" y="9319"/>
                  </a:cubicBezTo>
                  <a:cubicBezTo>
                    <a:pt x="46789" y="4167"/>
                    <a:pt x="39493" y="1487"/>
                    <a:pt x="32116" y="1487"/>
                  </a:cubicBezTo>
                  <a:cubicBezTo>
                    <a:pt x="27542" y="1487"/>
                    <a:pt x="22937" y="2518"/>
                    <a:pt x="18658" y="4628"/>
                  </a:cubicBezTo>
                  <a:cubicBezTo>
                    <a:pt x="18372" y="3901"/>
                    <a:pt x="18026" y="3199"/>
                    <a:pt x="17634" y="2520"/>
                  </a:cubicBezTo>
                  <a:cubicBezTo>
                    <a:pt x="16424" y="502"/>
                    <a:pt x="15081" y="0"/>
                    <a:pt x="14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28575" dir="78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830375" y="3161700"/>
              <a:ext cx="1438000" cy="1380000"/>
            </a:xfrm>
            <a:custGeom>
              <a:avLst/>
              <a:gdLst/>
              <a:ahLst/>
              <a:cxnLst/>
              <a:rect l="l" t="t" r="r" b="b"/>
              <a:pathLst>
                <a:path w="57520" h="55200" extrusionOk="0">
                  <a:moveTo>
                    <a:pt x="27806" y="0"/>
                  </a:moveTo>
                  <a:cubicBezTo>
                    <a:pt x="23003" y="0"/>
                    <a:pt x="18160" y="1253"/>
                    <a:pt x="13788" y="3833"/>
                  </a:cubicBezTo>
                  <a:cubicBezTo>
                    <a:pt x="13728" y="3869"/>
                    <a:pt x="13669" y="3905"/>
                    <a:pt x="13621" y="3940"/>
                  </a:cubicBezTo>
                  <a:cubicBezTo>
                    <a:pt x="5430" y="8846"/>
                    <a:pt x="370" y="17644"/>
                    <a:pt x="227" y="27181"/>
                  </a:cubicBezTo>
                  <a:cubicBezTo>
                    <a:pt x="1" y="42421"/>
                    <a:pt x="12169" y="54959"/>
                    <a:pt x="27397" y="55197"/>
                  </a:cubicBezTo>
                  <a:cubicBezTo>
                    <a:pt x="27537" y="55199"/>
                    <a:pt x="27677" y="55200"/>
                    <a:pt x="27817" y="55200"/>
                  </a:cubicBezTo>
                  <a:cubicBezTo>
                    <a:pt x="38688" y="55200"/>
                    <a:pt x="48552" y="48818"/>
                    <a:pt x="53007" y="38885"/>
                  </a:cubicBezTo>
                  <a:cubicBezTo>
                    <a:pt x="57520" y="28813"/>
                    <a:pt x="55591" y="17037"/>
                    <a:pt x="48126" y="8917"/>
                  </a:cubicBezTo>
                  <a:cubicBezTo>
                    <a:pt x="42750" y="3069"/>
                    <a:pt x="35326" y="0"/>
                    <a:pt x="27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864900" y="3762525"/>
              <a:ext cx="64925" cy="126075"/>
            </a:xfrm>
            <a:custGeom>
              <a:avLst/>
              <a:gdLst/>
              <a:ahLst/>
              <a:cxnLst/>
              <a:rect l="l" t="t" r="r" b="b"/>
              <a:pathLst>
                <a:path w="2597" h="5043" extrusionOk="0">
                  <a:moveTo>
                    <a:pt x="1731" y="0"/>
                  </a:moveTo>
                  <a:cubicBezTo>
                    <a:pt x="1387" y="0"/>
                    <a:pt x="1108" y="259"/>
                    <a:pt x="870" y="589"/>
                  </a:cubicBezTo>
                  <a:cubicBezTo>
                    <a:pt x="739" y="779"/>
                    <a:pt x="632" y="981"/>
                    <a:pt x="536" y="1196"/>
                  </a:cubicBezTo>
                  <a:cubicBezTo>
                    <a:pt x="108" y="2172"/>
                    <a:pt x="1" y="3053"/>
                    <a:pt x="203" y="3934"/>
                  </a:cubicBezTo>
                  <a:cubicBezTo>
                    <a:pt x="370" y="4652"/>
                    <a:pt x="763" y="5042"/>
                    <a:pt x="1257" y="5042"/>
                  </a:cubicBezTo>
                  <a:cubicBezTo>
                    <a:pt x="1328" y="5042"/>
                    <a:pt x="1402" y="5034"/>
                    <a:pt x="1477" y="5018"/>
                  </a:cubicBezTo>
                  <a:cubicBezTo>
                    <a:pt x="2072" y="4899"/>
                    <a:pt x="2418" y="4351"/>
                    <a:pt x="2394" y="3446"/>
                  </a:cubicBezTo>
                  <a:cubicBezTo>
                    <a:pt x="2370" y="2696"/>
                    <a:pt x="2239" y="1958"/>
                    <a:pt x="2465" y="1184"/>
                  </a:cubicBezTo>
                  <a:cubicBezTo>
                    <a:pt x="2596" y="719"/>
                    <a:pt x="2489" y="279"/>
                    <a:pt x="2060" y="77"/>
                  </a:cubicBezTo>
                  <a:cubicBezTo>
                    <a:pt x="1944" y="24"/>
                    <a:pt x="1835" y="0"/>
                    <a:pt x="1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889025" y="3916675"/>
              <a:ext cx="46150" cy="46550"/>
            </a:xfrm>
            <a:custGeom>
              <a:avLst/>
              <a:gdLst/>
              <a:ahLst/>
              <a:cxnLst/>
              <a:rect l="l" t="t" r="r" b="b"/>
              <a:pathLst>
                <a:path w="1846" h="1862" extrusionOk="0">
                  <a:moveTo>
                    <a:pt x="757" y="1"/>
                  </a:moveTo>
                  <a:cubicBezTo>
                    <a:pt x="478" y="1"/>
                    <a:pt x="220" y="179"/>
                    <a:pt x="143" y="459"/>
                  </a:cubicBezTo>
                  <a:cubicBezTo>
                    <a:pt x="0" y="959"/>
                    <a:pt x="393" y="1697"/>
                    <a:pt x="893" y="1828"/>
                  </a:cubicBezTo>
                  <a:cubicBezTo>
                    <a:pt x="969" y="1850"/>
                    <a:pt x="1041" y="1861"/>
                    <a:pt x="1109" y="1861"/>
                  </a:cubicBezTo>
                  <a:cubicBezTo>
                    <a:pt x="1373" y="1861"/>
                    <a:pt x="1575" y="1697"/>
                    <a:pt x="1679" y="1376"/>
                  </a:cubicBezTo>
                  <a:cubicBezTo>
                    <a:pt x="1846" y="876"/>
                    <a:pt x="1453" y="161"/>
                    <a:pt x="953" y="30"/>
                  </a:cubicBezTo>
                  <a:cubicBezTo>
                    <a:pt x="887" y="10"/>
                    <a:pt x="822" y="1"/>
                    <a:pt x="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1331325" y="4429850"/>
              <a:ext cx="128025" cy="70325"/>
            </a:xfrm>
            <a:custGeom>
              <a:avLst/>
              <a:gdLst/>
              <a:ahLst/>
              <a:cxnLst/>
              <a:rect l="l" t="t" r="r" b="b"/>
              <a:pathLst>
                <a:path w="5121" h="2813" extrusionOk="0">
                  <a:moveTo>
                    <a:pt x="956" y="0"/>
                  </a:moveTo>
                  <a:cubicBezTo>
                    <a:pt x="702" y="0"/>
                    <a:pt x="469" y="106"/>
                    <a:pt x="310" y="351"/>
                  </a:cubicBezTo>
                  <a:cubicBezTo>
                    <a:pt x="1" y="804"/>
                    <a:pt x="239" y="1232"/>
                    <a:pt x="620" y="1601"/>
                  </a:cubicBezTo>
                  <a:cubicBezTo>
                    <a:pt x="799" y="1756"/>
                    <a:pt x="977" y="1899"/>
                    <a:pt x="1168" y="2042"/>
                  </a:cubicBezTo>
                  <a:cubicBezTo>
                    <a:pt x="1978" y="2549"/>
                    <a:pt x="2748" y="2812"/>
                    <a:pt x="3560" y="2812"/>
                  </a:cubicBezTo>
                  <a:cubicBezTo>
                    <a:pt x="3643" y="2812"/>
                    <a:pt x="3727" y="2809"/>
                    <a:pt x="3811" y="2804"/>
                  </a:cubicBezTo>
                  <a:cubicBezTo>
                    <a:pt x="4656" y="2744"/>
                    <a:pt x="5120" y="2328"/>
                    <a:pt x="5097" y="1720"/>
                  </a:cubicBezTo>
                  <a:cubicBezTo>
                    <a:pt x="5061" y="1113"/>
                    <a:pt x="4585" y="673"/>
                    <a:pt x="3680" y="565"/>
                  </a:cubicBezTo>
                  <a:cubicBezTo>
                    <a:pt x="2942" y="458"/>
                    <a:pt x="2192" y="470"/>
                    <a:pt x="1465" y="125"/>
                  </a:cubicBezTo>
                  <a:cubicBezTo>
                    <a:pt x="1296" y="4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1485525" y="4451900"/>
              <a:ext cx="52400" cy="38350"/>
            </a:xfrm>
            <a:custGeom>
              <a:avLst/>
              <a:gdLst/>
              <a:ahLst/>
              <a:cxnLst/>
              <a:rect l="l" t="t" r="r" b="b"/>
              <a:pathLst>
                <a:path w="2096" h="1534" extrusionOk="0">
                  <a:moveTo>
                    <a:pt x="1202" y="1"/>
                  </a:moveTo>
                  <a:cubicBezTo>
                    <a:pt x="783" y="1"/>
                    <a:pt x="318" y="244"/>
                    <a:pt x="167" y="600"/>
                  </a:cubicBezTo>
                  <a:cubicBezTo>
                    <a:pt x="0" y="910"/>
                    <a:pt x="131" y="1303"/>
                    <a:pt x="453" y="1446"/>
                  </a:cubicBezTo>
                  <a:cubicBezTo>
                    <a:pt x="570" y="1506"/>
                    <a:pt x="709" y="1533"/>
                    <a:pt x="854" y="1533"/>
                  </a:cubicBezTo>
                  <a:cubicBezTo>
                    <a:pt x="1283" y="1533"/>
                    <a:pt x="1769" y="1293"/>
                    <a:pt x="1929" y="946"/>
                  </a:cubicBezTo>
                  <a:cubicBezTo>
                    <a:pt x="2096" y="588"/>
                    <a:pt x="1977" y="291"/>
                    <a:pt x="1596" y="88"/>
                  </a:cubicBezTo>
                  <a:cubicBezTo>
                    <a:pt x="1479" y="28"/>
                    <a:pt x="1343" y="1"/>
                    <a:pt x="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1505175" y="4101350"/>
              <a:ext cx="222075" cy="156325"/>
            </a:xfrm>
            <a:custGeom>
              <a:avLst/>
              <a:gdLst/>
              <a:ahLst/>
              <a:cxnLst/>
              <a:rect l="l" t="t" r="r" b="b"/>
              <a:pathLst>
                <a:path w="8883" h="6253" extrusionOk="0">
                  <a:moveTo>
                    <a:pt x="5464" y="0"/>
                  </a:moveTo>
                  <a:cubicBezTo>
                    <a:pt x="5429" y="0"/>
                    <a:pt x="5393" y="1"/>
                    <a:pt x="5358" y="1"/>
                  </a:cubicBezTo>
                  <a:cubicBezTo>
                    <a:pt x="3941" y="25"/>
                    <a:pt x="2834" y="668"/>
                    <a:pt x="1953" y="1740"/>
                  </a:cubicBezTo>
                  <a:cubicBezTo>
                    <a:pt x="1000" y="2907"/>
                    <a:pt x="500" y="4288"/>
                    <a:pt x="119" y="5716"/>
                  </a:cubicBezTo>
                  <a:cubicBezTo>
                    <a:pt x="0" y="6169"/>
                    <a:pt x="48" y="6228"/>
                    <a:pt x="536" y="6228"/>
                  </a:cubicBezTo>
                  <a:lnTo>
                    <a:pt x="4382" y="6228"/>
                  </a:lnTo>
                  <a:lnTo>
                    <a:pt x="4382" y="6252"/>
                  </a:lnTo>
                  <a:lnTo>
                    <a:pt x="8215" y="6252"/>
                  </a:lnTo>
                  <a:cubicBezTo>
                    <a:pt x="8608" y="6252"/>
                    <a:pt x="8632" y="6240"/>
                    <a:pt x="8692" y="5859"/>
                  </a:cubicBezTo>
                  <a:cubicBezTo>
                    <a:pt x="8834" y="5062"/>
                    <a:pt x="8882" y="4240"/>
                    <a:pt x="8846" y="3418"/>
                  </a:cubicBezTo>
                  <a:cubicBezTo>
                    <a:pt x="8823" y="2918"/>
                    <a:pt x="8692" y="2418"/>
                    <a:pt x="8477" y="1966"/>
                  </a:cubicBezTo>
                  <a:cubicBezTo>
                    <a:pt x="7862" y="700"/>
                    <a:pt x="6872" y="0"/>
                    <a:pt x="5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1565600" y="4097775"/>
              <a:ext cx="164625" cy="124250"/>
            </a:xfrm>
            <a:custGeom>
              <a:avLst/>
              <a:gdLst/>
              <a:ahLst/>
              <a:cxnLst/>
              <a:rect l="l" t="t" r="r" b="b"/>
              <a:pathLst>
                <a:path w="6585" h="4970" extrusionOk="0">
                  <a:moveTo>
                    <a:pt x="3048" y="0"/>
                  </a:moveTo>
                  <a:cubicBezTo>
                    <a:pt x="3013" y="0"/>
                    <a:pt x="2977" y="1"/>
                    <a:pt x="2941" y="2"/>
                  </a:cubicBezTo>
                  <a:cubicBezTo>
                    <a:pt x="1762" y="25"/>
                    <a:pt x="798" y="609"/>
                    <a:pt x="0" y="1383"/>
                  </a:cubicBezTo>
                  <a:cubicBezTo>
                    <a:pt x="0" y="1514"/>
                    <a:pt x="0" y="1656"/>
                    <a:pt x="24" y="1787"/>
                  </a:cubicBezTo>
                  <a:cubicBezTo>
                    <a:pt x="348" y="3722"/>
                    <a:pt x="1845" y="4969"/>
                    <a:pt x="3911" y="4969"/>
                  </a:cubicBezTo>
                  <a:cubicBezTo>
                    <a:pt x="3968" y="4969"/>
                    <a:pt x="4026" y="4968"/>
                    <a:pt x="4084" y="4966"/>
                  </a:cubicBezTo>
                  <a:cubicBezTo>
                    <a:pt x="4929" y="4943"/>
                    <a:pt x="5667" y="4597"/>
                    <a:pt x="6382" y="4181"/>
                  </a:cubicBezTo>
                  <a:lnTo>
                    <a:pt x="6441" y="4133"/>
                  </a:lnTo>
                  <a:cubicBezTo>
                    <a:pt x="6584" y="3395"/>
                    <a:pt x="6489" y="2633"/>
                    <a:pt x="6156" y="1954"/>
                  </a:cubicBezTo>
                  <a:cubicBezTo>
                    <a:pt x="5540" y="688"/>
                    <a:pt x="4460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1314675" y="3632200"/>
              <a:ext cx="266725" cy="482975"/>
            </a:xfrm>
            <a:custGeom>
              <a:avLst/>
              <a:gdLst/>
              <a:ahLst/>
              <a:cxnLst/>
              <a:rect l="l" t="t" r="r" b="b"/>
              <a:pathLst>
                <a:path w="10669" h="19319" extrusionOk="0">
                  <a:moveTo>
                    <a:pt x="5267" y="0"/>
                  </a:moveTo>
                  <a:cubicBezTo>
                    <a:pt x="5063" y="0"/>
                    <a:pt x="4859" y="13"/>
                    <a:pt x="4655" y="39"/>
                  </a:cubicBezTo>
                  <a:cubicBezTo>
                    <a:pt x="2000" y="337"/>
                    <a:pt x="0" y="2575"/>
                    <a:pt x="12" y="5242"/>
                  </a:cubicBezTo>
                  <a:lnTo>
                    <a:pt x="12" y="6718"/>
                  </a:lnTo>
                  <a:cubicBezTo>
                    <a:pt x="24" y="7528"/>
                    <a:pt x="48" y="8349"/>
                    <a:pt x="71" y="9159"/>
                  </a:cubicBezTo>
                  <a:cubicBezTo>
                    <a:pt x="119" y="10826"/>
                    <a:pt x="107" y="12481"/>
                    <a:pt x="167" y="14148"/>
                  </a:cubicBezTo>
                  <a:cubicBezTo>
                    <a:pt x="214" y="15803"/>
                    <a:pt x="881" y="17172"/>
                    <a:pt x="2191" y="18208"/>
                  </a:cubicBezTo>
                  <a:cubicBezTo>
                    <a:pt x="3137" y="18946"/>
                    <a:pt x="4277" y="19319"/>
                    <a:pt x="5417" y="19319"/>
                  </a:cubicBezTo>
                  <a:cubicBezTo>
                    <a:pt x="6500" y="19319"/>
                    <a:pt x="7584" y="18982"/>
                    <a:pt x="8501" y="18303"/>
                  </a:cubicBezTo>
                  <a:cubicBezTo>
                    <a:pt x="9894" y="17255"/>
                    <a:pt x="10609" y="15838"/>
                    <a:pt x="10656" y="14088"/>
                  </a:cubicBezTo>
                  <a:cubicBezTo>
                    <a:pt x="10668" y="13302"/>
                    <a:pt x="10620" y="12517"/>
                    <a:pt x="10609" y="11731"/>
                  </a:cubicBezTo>
                  <a:cubicBezTo>
                    <a:pt x="10585" y="9623"/>
                    <a:pt x="10525" y="7528"/>
                    <a:pt x="10501" y="5432"/>
                  </a:cubicBezTo>
                  <a:cubicBezTo>
                    <a:pt x="10501" y="5123"/>
                    <a:pt x="10478" y="4813"/>
                    <a:pt x="10430" y="4504"/>
                  </a:cubicBezTo>
                  <a:cubicBezTo>
                    <a:pt x="10057" y="1781"/>
                    <a:pt x="7679" y="0"/>
                    <a:pt x="5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1322700" y="4015950"/>
              <a:ext cx="252150" cy="106975"/>
            </a:xfrm>
            <a:custGeom>
              <a:avLst/>
              <a:gdLst/>
              <a:ahLst/>
              <a:cxnLst/>
              <a:rect l="l" t="t" r="r" b="b"/>
              <a:pathLst>
                <a:path w="10086" h="4279" extrusionOk="0">
                  <a:moveTo>
                    <a:pt x="1" y="0"/>
                  </a:moveTo>
                  <a:cubicBezTo>
                    <a:pt x="167" y="1215"/>
                    <a:pt x="810" y="2334"/>
                    <a:pt x="1786" y="3096"/>
                  </a:cubicBezTo>
                  <a:cubicBezTo>
                    <a:pt x="2764" y="3869"/>
                    <a:pt x="3982" y="4279"/>
                    <a:pt x="5188" y="4279"/>
                  </a:cubicBezTo>
                  <a:cubicBezTo>
                    <a:pt x="6229" y="4279"/>
                    <a:pt x="7260" y="3974"/>
                    <a:pt x="8121" y="3334"/>
                  </a:cubicBezTo>
                  <a:cubicBezTo>
                    <a:pt x="9073" y="2608"/>
                    <a:pt x="9895" y="1596"/>
                    <a:pt x="10085" y="298"/>
                  </a:cubicBezTo>
                  <a:lnTo>
                    <a:pt x="10085" y="298"/>
                  </a:lnTo>
                  <a:cubicBezTo>
                    <a:pt x="8948" y="447"/>
                    <a:pt x="7810" y="516"/>
                    <a:pt x="6667" y="516"/>
                  </a:cubicBezTo>
                  <a:cubicBezTo>
                    <a:pt x="6350" y="516"/>
                    <a:pt x="6033" y="511"/>
                    <a:pt x="5716" y="500"/>
                  </a:cubicBezTo>
                  <a:cubicBezTo>
                    <a:pt x="3799" y="488"/>
                    <a:pt x="1894" y="32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1434925" y="3630750"/>
              <a:ext cx="152725" cy="348425"/>
            </a:xfrm>
            <a:custGeom>
              <a:avLst/>
              <a:gdLst/>
              <a:ahLst/>
              <a:cxnLst/>
              <a:rect l="l" t="t" r="r" b="b"/>
              <a:pathLst>
                <a:path w="6109" h="13937" extrusionOk="0">
                  <a:moveTo>
                    <a:pt x="948" y="1"/>
                  </a:moveTo>
                  <a:cubicBezTo>
                    <a:pt x="706" y="1"/>
                    <a:pt x="461" y="20"/>
                    <a:pt x="214" y="61"/>
                  </a:cubicBezTo>
                  <a:cubicBezTo>
                    <a:pt x="203" y="145"/>
                    <a:pt x="203" y="228"/>
                    <a:pt x="191" y="323"/>
                  </a:cubicBezTo>
                  <a:cubicBezTo>
                    <a:pt x="191" y="752"/>
                    <a:pt x="191" y="1192"/>
                    <a:pt x="179" y="1633"/>
                  </a:cubicBezTo>
                  <a:cubicBezTo>
                    <a:pt x="131" y="3216"/>
                    <a:pt x="72" y="4812"/>
                    <a:pt x="12" y="6395"/>
                  </a:cubicBezTo>
                  <a:cubicBezTo>
                    <a:pt x="0" y="7086"/>
                    <a:pt x="60" y="7765"/>
                    <a:pt x="107" y="8443"/>
                  </a:cubicBezTo>
                  <a:cubicBezTo>
                    <a:pt x="143" y="9300"/>
                    <a:pt x="286" y="10146"/>
                    <a:pt x="536" y="10967"/>
                  </a:cubicBezTo>
                  <a:cubicBezTo>
                    <a:pt x="786" y="11825"/>
                    <a:pt x="1262" y="12598"/>
                    <a:pt x="1941" y="13182"/>
                  </a:cubicBezTo>
                  <a:cubicBezTo>
                    <a:pt x="2504" y="13659"/>
                    <a:pt x="3143" y="13937"/>
                    <a:pt x="3858" y="13937"/>
                  </a:cubicBezTo>
                  <a:cubicBezTo>
                    <a:pt x="4036" y="13937"/>
                    <a:pt x="4218" y="13920"/>
                    <a:pt x="4405" y="13884"/>
                  </a:cubicBezTo>
                  <a:cubicBezTo>
                    <a:pt x="4929" y="13789"/>
                    <a:pt x="5429" y="13551"/>
                    <a:pt x="5834" y="13194"/>
                  </a:cubicBezTo>
                  <a:cubicBezTo>
                    <a:pt x="6108" y="12206"/>
                    <a:pt x="5906" y="7598"/>
                    <a:pt x="5882" y="5502"/>
                  </a:cubicBezTo>
                  <a:cubicBezTo>
                    <a:pt x="5882" y="5193"/>
                    <a:pt x="5858" y="4871"/>
                    <a:pt x="5810" y="4562"/>
                  </a:cubicBezTo>
                  <a:cubicBezTo>
                    <a:pt x="5464" y="2005"/>
                    <a:pt x="3383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1606950" y="3720350"/>
              <a:ext cx="266725" cy="380975"/>
            </a:xfrm>
            <a:custGeom>
              <a:avLst/>
              <a:gdLst/>
              <a:ahLst/>
              <a:cxnLst/>
              <a:rect l="l" t="t" r="r" b="b"/>
              <a:pathLst>
                <a:path w="10669" h="15239" extrusionOk="0">
                  <a:moveTo>
                    <a:pt x="5252" y="1"/>
                  </a:moveTo>
                  <a:cubicBezTo>
                    <a:pt x="5053" y="1"/>
                    <a:pt x="4854" y="13"/>
                    <a:pt x="4656" y="37"/>
                  </a:cubicBezTo>
                  <a:cubicBezTo>
                    <a:pt x="2001" y="347"/>
                    <a:pt x="1" y="2585"/>
                    <a:pt x="13" y="5252"/>
                  </a:cubicBezTo>
                  <a:cubicBezTo>
                    <a:pt x="13" y="5740"/>
                    <a:pt x="108" y="8407"/>
                    <a:pt x="156" y="10062"/>
                  </a:cubicBezTo>
                  <a:cubicBezTo>
                    <a:pt x="203" y="11729"/>
                    <a:pt x="882" y="13098"/>
                    <a:pt x="2180" y="14134"/>
                  </a:cubicBezTo>
                  <a:cubicBezTo>
                    <a:pt x="3122" y="14870"/>
                    <a:pt x="4256" y="15239"/>
                    <a:pt x="5392" y="15239"/>
                  </a:cubicBezTo>
                  <a:cubicBezTo>
                    <a:pt x="6480" y="15239"/>
                    <a:pt x="7569" y="14899"/>
                    <a:pt x="8490" y="14217"/>
                  </a:cubicBezTo>
                  <a:cubicBezTo>
                    <a:pt x="9895" y="13170"/>
                    <a:pt x="10609" y="11753"/>
                    <a:pt x="10657" y="10015"/>
                  </a:cubicBezTo>
                  <a:cubicBezTo>
                    <a:pt x="10669" y="9229"/>
                    <a:pt x="10526" y="7538"/>
                    <a:pt x="10502" y="5443"/>
                  </a:cubicBezTo>
                  <a:cubicBezTo>
                    <a:pt x="10502" y="5133"/>
                    <a:pt x="10478" y="4812"/>
                    <a:pt x="10431" y="4502"/>
                  </a:cubicBezTo>
                  <a:cubicBezTo>
                    <a:pt x="10057" y="1774"/>
                    <a:pt x="7670" y="1"/>
                    <a:pt x="5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1730500" y="3720325"/>
              <a:ext cx="147050" cy="245075"/>
            </a:xfrm>
            <a:custGeom>
              <a:avLst/>
              <a:gdLst/>
              <a:ahLst/>
              <a:cxnLst/>
              <a:rect l="l" t="t" r="r" b="b"/>
              <a:pathLst>
                <a:path w="5882" h="9803" extrusionOk="0">
                  <a:moveTo>
                    <a:pt x="596" y="1"/>
                  </a:moveTo>
                  <a:cubicBezTo>
                    <a:pt x="426" y="1"/>
                    <a:pt x="255" y="9"/>
                    <a:pt x="83" y="26"/>
                  </a:cubicBezTo>
                  <a:cubicBezTo>
                    <a:pt x="72" y="110"/>
                    <a:pt x="60" y="193"/>
                    <a:pt x="60" y="276"/>
                  </a:cubicBezTo>
                  <a:cubicBezTo>
                    <a:pt x="60" y="717"/>
                    <a:pt x="60" y="1145"/>
                    <a:pt x="48" y="1586"/>
                  </a:cubicBezTo>
                  <a:cubicBezTo>
                    <a:pt x="0" y="3169"/>
                    <a:pt x="143" y="6015"/>
                    <a:pt x="405" y="6837"/>
                  </a:cubicBezTo>
                  <a:cubicBezTo>
                    <a:pt x="643" y="7694"/>
                    <a:pt x="1131" y="8468"/>
                    <a:pt x="1798" y="9051"/>
                  </a:cubicBezTo>
                  <a:cubicBezTo>
                    <a:pt x="2371" y="9538"/>
                    <a:pt x="3005" y="9803"/>
                    <a:pt x="3718" y="9803"/>
                  </a:cubicBezTo>
                  <a:cubicBezTo>
                    <a:pt x="3895" y="9803"/>
                    <a:pt x="4076" y="9787"/>
                    <a:pt x="4263" y="9754"/>
                  </a:cubicBezTo>
                  <a:cubicBezTo>
                    <a:pt x="4798" y="9658"/>
                    <a:pt x="5286" y="9420"/>
                    <a:pt x="5703" y="9063"/>
                  </a:cubicBezTo>
                  <a:cubicBezTo>
                    <a:pt x="5882" y="8158"/>
                    <a:pt x="5763" y="7468"/>
                    <a:pt x="5751" y="5384"/>
                  </a:cubicBezTo>
                  <a:cubicBezTo>
                    <a:pt x="5739" y="5063"/>
                    <a:pt x="5715" y="4753"/>
                    <a:pt x="5679" y="4443"/>
                  </a:cubicBezTo>
                  <a:cubicBezTo>
                    <a:pt x="5322" y="1877"/>
                    <a:pt x="3124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1615900" y="4006125"/>
              <a:ext cx="250050" cy="103125"/>
            </a:xfrm>
            <a:custGeom>
              <a:avLst/>
              <a:gdLst/>
              <a:ahLst/>
              <a:cxnLst/>
              <a:rect l="l" t="t" r="r" b="b"/>
              <a:pathLst>
                <a:path w="10002" h="4125" extrusionOk="0">
                  <a:moveTo>
                    <a:pt x="0" y="0"/>
                  </a:moveTo>
                  <a:cubicBezTo>
                    <a:pt x="143" y="1120"/>
                    <a:pt x="869" y="2227"/>
                    <a:pt x="1834" y="3001"/>
                  </a:cubicBezTo>
                  <a:cubicBezTo>
                    <a:pt x="2763" y="3745"/>
                    <a:pt x="3915" y="4124"/>
                    <a:pt x="5065" y="4124"/>
                  </a:cubicBezTo>
                  <a:cubicBezTo>
                    <a:pt x="6141" y="4124"/>
                    <a:pt x="7217" y="3793"/>
                    <a:pt x="8108" y="3120"/>
                  </a:cubicBezTo>
                  <a:cubicBezTo>
                    <a:pt x="9061" y="2405"/>
                    <a:pt x="9894" y="1358"/>
                    <a:pt x="10001" y="310"/>
                  </a:cubicBezTo>
                  <a:lnTo>
                    <a:pt x="10001" y="310"/>
                  </a:lnTo>
                  <a:cubicBezTo>
                    <a:pt x="8925" y="453"/>
                    <a:pt x="7836" y="523"/>
                    <a:pt x="6743" y="523"/>
                  </a:cubicBezTo>
                  <a:cubicBezTo>
                    <a:pt x="6385" y="523"/>
                    <a:pt x="6026" y="515"/>
                    <a:pt x="5668" y="500"/>
                  </a:cubicBezTo>
                  <a:cubicBezTo>
                    <a:pt x="3774" y="500"/>
                    <a:pt x="1869" y="3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1416450" y="3498975"/>
              <a:ext cx="380750" cy="172600"/>
            </a:xfrm>
            <a:custGeom>
              <a:avLst/>
              <a:gdLst/>
              <a:ahLst/>
              <a:cxnLst/>
              <a:rect l="l" t="t" r="r" b="b"/>
              <a:pathLst>
                <a:path w="15230" h="6904" extrusionOk="0">
                  <a:moveTo>
                    <a:pt x="4033" y="0"/>
                  </a:moveTo>
                  <a:cubicBezTo>
                    <a:pt x="2625" y="0"/>
                    <a:pt x="1411" y="576"/>
                    <a:pt x="382" y="1594"/>
                  </a:cubicBezTo>
                  <a:cubicBezTo>
                    <a:pt x="13" y="1963"/>
                    <a:pt x="1" y="2427"/>
                    <a:pt x="299" y="2760"/>
                  </a:cubicBezTo>
                  <a:cubicBezTo>
                    <a:pt x="463" y="2944"/>
                    <a:pt x="670" y="3041"/>
                    <a:pt x="896" y="3041"/>
                  </a:cubicBezTo>
                  <a:cubicBezTo>
                    <a:pt x="1079" y="3041"/>
                    <a:pt x="1273" y="2977"/>
                    <a:pt x="1465" y="2844"/>
                  </a:cubicBezTo>
                  <a:cubicBezTo>
                    <a:pt x="1573" y="2772"/>
                    <a:pt x="1668" y="2701"/>
                    <a:pt x="1763" y="2618"/>
                  </a:cubicBezTo>
                  <a:cubicBezTo>
                    <a:pt x="2484" y="1986"/>
                    <a:pt x="3305" y="1716"/>
                    <a:pt x="4125" y="1716"/>
                  </a:cubicBezTo>
                  <a:cubicBezTo>
                    <a:pt x="4850" y="1716"/>
                    <a:pt x="5574" y="1927"/>
                    <a:pt x="6228" y="2284"/>
                  </a:cubicBezTo>
                  <a:cubicBezTo>
                    <a:pt x="6907" y="2665"/>
                    <a:pt x="7514" y="3177"/>
                    <a:pt x="8014" y="3772"/>
                  </a:cubicBezTo>
                  <a:cubicBezTo>
                    <a:pt x="8514" y="4344"/>
                    <a:pt x="8990" y="4951"/>
                    <a:pt x="9550" y="5463"/>
                  </a:cubicBezTo>
                  <a:cubicBezTo>
                    <a:pt x="10526" y="6356"/>
                    <a:pt x="11657" y="6880"/>
                    <a:pt x="13003" y="6904"/>
                  </a:cubicBezTo>
                  <a:cubicBezTo>
                    <a:pt x="13455" y="6904"/>
                    <a:pt x="13907" y="6832"/>
                    <a:pt x="14336" y="6666"/>
                  </a:cubicBezTo>
                  <a:cubicBezTo>
                    <a:pt x="14586" y="6594"/>
                    <a:pt x="14800" y="6451"/>
                    <a:pt x="14967" y="6261"/>
                  </a:cubicBezTo>
                  <a:cubicBezTo>
                    <a:pt x="15193" y="6035"/>
                    <a:pt x="15229" y="5677"/>
                    <a:pt x="15062" y="5404"/>
                  </a:cubicBezTo>
                  <a:cubicBezTo>
                    <a:pt x="14930" y="5178"/>
                    <a:pt x="14679" y="5041"/>
                    <a:pt x="14421" y="5041"/>
                  </a:cubicBezTo>
                  <a:cubicBezTo>
                    <a:pt x="14353" y="5041"/>
                    <a:pt x="14284" y="5050"/>
                    <a:pt x="14217" y="5070"/>
                  </a:cubicBezTo>
                  <a:cubicBezTo>
                    <a:pt x="13919" y="5154"/>
                    <a:pt x="13646" y="5296"/>
                    <a:pt x="13324" y="5308"/>
                  </a:cubicBezTo>
                  <a:cubicBezTo>
                    <a:pt x="13284" y="5310"/>
                    <a:pt x="13244" y="5311"/>
                    <a:pt x="13203" y="5311"/>
                  </a:cubicBezTo>
                  <a:cubicBezTo>
                    <a:pt x="12602" y="5311"/>
                    <a:pt x="12017" y="5144"/>
                    <a:pt x="11514" y="4820"/>
                  </a:cubicBezTo>
                  <a:cubicBezTo>
                    <a:pt x="10848" y="4427"/>
                    <a:pt x="10336" y="3856"/>
                    <a:pt x="9836" y="3284"/>
                  </a:cubicBezTo>
                  <a:cubicBezTo>
                    <a:pt x="9335" y="2701"/>
                    <a:pt x="8824" y="2094"/>
                    <a:pt x="8216" y="1594"/>
                  </a:cubicBezTo>
                  <a:cubicBezTo>
                    <a:pt x="7097" y="653"/>
                    <a:pt x="5823" y="82"/>
                    <a:pt x="4359" y="10"/>
                  </a:cubicBezTo>
                  <a:cubicBezTo>
                    <a:pt x="4249" y="3"/>
                    <a:pt x="4141" y="0"/>
                    <a:pt x="4033" y="0"/>
                  </a:cubicBezTo>
                  <a:close/>
                </a:path>
              </a:pathLst>
            </a:custGeom>
            <a:solidFill>
              <a:srgbClr val="6A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19430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7" y="1"/>
                    <a:pt x="12" y="1552"/>
                    <a:pt x="12" y="3300"/>
                  </a:cubicBezTo>
                  <a:cubicBezTo>
                    <a:pt x="0" y="5169"/>
                    <a:pt x="1500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10792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8" y="1"/>
                    <a:pt x="12" y="1552"/>
                    <a:pt x="12" y="3300"/>
                  </a:cubicBezTo>
                  <a:cubicBezTo>
                    <a:pt x="0" y="5169"/>
                    <a:pt x="1488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1511700" y="4296800"/>
              <a:ext cx="211375" cy="94175"/>
            </a:xfrm>
            <a:custGeom>
              <a:avLst/>
              <a:gdLst/>
              <a:ahLst/>
              <a:cxnLst/>
              <a:rect l="l" t="t" r="r" b="b"/>
              <a:pathLst>
                <a:path w="8455" h="3767" extrusionOk="0">
                  <a:moveTo>
                    <a:pt x="6898" y="1"/>
                  </a:moveTo>
                  <a:cubicBezTo>
                    <a:pt x="6724" y="1"/>
                    <a:pt x="6542" y="27"/>
                    <a:pt x="6359" y="77"/>
                  </a:cubicBezTo>
                  <a:cubicBezTo>
                    <a:pt x="5872" y="208"/>
                    <a:pt x="5397" y="251"/>
                    <a:pt x="4926" y="251"/>
                  </a:cubicBezTo>
                  <a:cubicBezTo>
                    <a:pt x="4200" y="251"/>
                    <a:pt x="3486" y="149"/>
                    <a:pt x="2763" y="113"/>
                  </a:cubicBezTo>
                  <a:cubicBezTo>
                    <a:pt x="2664" y="107"/>
                    <a:pt x="2568" y="104"/>
                    <a:pt x="2474" y="104"/>
                  </a:cubicBezTo>
                  <a:cubicBezTo>
                    <a:pt x="1214" y="104"/>
                    <a:pt x="427" y="620"/>
                    <a:pt x="227" y="1506"/>
                  </a:cubicBezTo>
                  <a:cubicBezTo>
                    <a:pt x="1" y="2447"/>
                    <a:pt x="608" y="3232"/>
                    <a:pt x="1906" y="3578"/>
                  </a:cubicBezTo>
                  <a:cubicBezTo>
                    <a:pt x="2400" y="3704"/>
                    <a:pt x="2896" y="3767"/>
                    <a:pt x="3399" y="3767"/>
                  </a:cubicBezTo>
                  <a:cubicBezTo>
                    <a:pt x="4315" y="3767"/>
                    <a:pt x="5257" y="3560"/>
                    <a:pt x="6264" y="3161"/>
                  </a:cubicBezTo>
                  <a:cubicBezTo>
                    <a:pt x="6597" y="3006"/>
                    <a:pt x="6930" y="2828"/>
                    <a:pt x="7240" y="2637"/>
                  </a:cubicBezTo>
                  <a:cubicBezTo>
                    <a:pt x="7942" y="2161"/>
                    <a:pt x="8454" y="1577"/>
                    <a:pt x="8109" y="768"/>
                  </a:cubicBezTo>
                  <a:cubicBezTo>
                    <a:pt x="7885" y="240"/>
                    <a:pt x="7426" y="1"/>
                    <a:pt x="6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899425" y="3119725"/>
              <a:ext cx="1082900" cy="442325"/>
            </a:xfrm>
            <a:custGeom>
              <a:avLst/>
              <a:gdLst/>
              <a:ahLst/>
              <a:cxnLst/>
              <a:rect l="l" t="t" r="r" b="b"/>
              <a:pathLst>
                <a:path w="43316" h="17693" extrusionOk="0">
                  <a:moveTo>
                    <a:pt x="6869" y="0"/>
                  </a:moveTo>
                  <a:cubicBezTo>
                    <a:pt x="6845" y="0"/>
                    <a:pt x="6822" y="4"/>
                    <a:pt x="6799" y="12"/>
                  </a:cubicBezTo>
                  <a:cubicBezTo>
                    <a:pt x="6287" y="190"/>
                    <a:pt x="6502" y="2167"/>
                    <a:pt x="7240" y="4441"/>
                  </a:cubicBezTo>
                  <a:cubicBezTo>
                    <a:pt x="6388" y="3807"/>
                    <a:pt x="5664" y="3421"/>
                    <a:pt x="5277" y="3421"/>
                  </a:cubicBezTo>
                  <a:cubicBezTo>
                    <a:pt x="5178" y="3421"/>
                    <a:pt x="5100" y="3446"/>
                    <a:pt x="5049" y="3500"/>
                  </a:cubicBezTo>
                  <a:cubicBezTo>
                    <a:pt x="4680" y="3881"/>
                    <a:pt x="5787" y="5548"/>
                    <a:pt x="7526" y="7215"/>
                  </a:cubicBezTo>
                  <a:cubicBezTo>
                    <a:pt x="7645" y="7322"/>
                    <a:pt x="7740" y="7405"/>
                    <a:pt x="7847" y="7512"/>
                  </a:cubicBezTo>
                  <a:cubicBezTo>
                    <a:pt x="4466" y="10239"/>
                    <a:pt x="1775" y="13728"/>
                    <a:pt x="1" y="17692"/>
                  </a:cubicBezTo>
                  <a:cubicBezTo>
                    <a:pt x="334" y="17692"/>
                    <a:pt x="668" y="17680"/>
                    <a:pt x="1001" y="17645"/>
                  </a:cubicBezTo>
                  <a:cubicBezTo>
                    <a:pt x="6228" y="17240"/>
                    <a:pt x="10228" y="13704"/>
                    <a:pt x="9931" y="9775"/>
                  </a:cubicBezTo>
                  <a:cubicBezTo>
                    <a:pt x="9835" y="8703"/>
                    <a:pt x="9633" y="7941"/>
                    <a:pt x="9002" y="7072"/>
                  </a:cubicBezTo>
                  <a:lnTo>
                    <a:pt x="9145" y="6965"/>
                  </a:lnTo>
                  <a:lnTo>
                    <a:pt x="9192" y="6941"/>
                  </a:lnTo>
                  <a:cubicBezTo>
                    <a:pt x="13328" y="10122"/>
                    <a:pt x="19594" y="11941"/>
                    <a:pt x="26810" y="11941"/>
                  </a:cubicBezTo>
                  <a:cubicBezTo>
                    <a:pt x="27967" y="11941"/>
                    <a:pt x="29149" y="11894"/>
                    <a:pt x="30350" y="11799"/>
                  </a:cubicBezTo>
                  <a:cubicBezTo>
                    <a:pt x="35172" y="11430"/>
                    <a:pt x="39601" y="10251"/>
                    <a:pt x="43316" y="8525"/>
                  </a:cubicBezTo>
                  <a:cubicBezTo>
                    <a:pt x="38282" y="3975"/>
                    <a:pt x="31753" y="1485"/>
                    <a:pt x="25017" y="1485"/>
                  </a:cubicBezTo>
                  <a:cubicBezTo>
                    <a:pt x="24296" y="1485"/>
                    <a:pt x="23573" y="1514"/>
                    <a:pt x="22849" y="1571"/>
                  </a:cubicBezTo>
                  <a:cubicBezTo>
                    <a:pt x="18134" y="1928"/>
                    <a:pt x="13598" y="3524"/>
                    <a:pt x="9681" y="6167"/>
                  </a:cubicBezTo>
                  <a:cubicBezTo>
                    <a:pt x="9538" y="5381"/>
                    <a:pt x="9347" y="4619"/>
                    <a:pt x="9085" y="3857"/>
                  </a:cubicBezTo>
                  <a:cubicBezTo>
                    <a:pt x="8357" y="1674"/>
                    <a:pt x="7390" y="0"/>
                    <a:pt x="6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1495350" y="3213250"/>
              <a:ext cx="148550" cy="50100"/>
            </a:xfrm>
            <a:custGeom>
              <a:avLst/>
              <a:gdLst/>
              <a:ahLst/>
              <a:cxnLst/>
              <a:rect l="l" t="t" r="r" b="b"/>
              <a:pathLst>
                <a:path w="5942" h="2004" extrusionOk="0">
                  <a:moveTo>
                    <a:pt x="2574" y="1"/>
                  </a:moveTo>
                  <a:cubicBezTo>
                    <a:pt x="2183" y="1"/>
                    <a:pt x="1792" y="31"/>
                    <a:pt x="1405" y="92"/>
                  </a:cubicBezTo>
                  <a:cubicBezTo>
                    <a:pt x="1107" y="152"/>
                    <a:pt x="822" y="247"/>
                    <a:pt x="572" y="390"/>
                  </a:cubicBezTo>
                  <a:cubicBezTo>
                    <a:pt x="214" y="521"/>
                    <a:pt x="0" y="890"/>
                    <a:pt x="60" y="1259"/>
                  </a:cubicBezTo>
                  <a:cubicBezTo>
                    <a:pt x="107" y="1688"/>
                    <a:pt x="405" y="1890"/>
                    <a:pt x="786" y="1950"/>
                  </a:cubicBezTo>
                  <a:cubicBezTo>
                    <a:pt x="1000" y="1982"/>
                    <a:pt x="1220" y="1997"/>
                    <a:pt x="1441" y="1997"/>
                  </a:cubicBezTo>
                  <a:cubicBezTo>
                    <a:pt x="1552" y="1997"/>
                    <a:pt x="1663" y="1993"/>
                    <a:pt x="1774" y="1986"/>
                  </a:cubicBezTo>
                  <a:cubicBezTo>
                    <a:pt x="2215" y="1956"/>
                    <a:pt x="2658" y="1941"/>
                    <a:pt x="3102" y="1941"/>
                  </a:cubicBezTo>
                  <a:cubicBezTo>
                    <a:pt x="3545" y="1941"/>
                    <a:pt x="3989" y="1956"/>
                    <a:pt x="4429" y="1986"/>
                  </a:cubicBezTo>
                  <a:cubicBezTo>
                    <a:pt x="4542" y="1997"/>
                    <a:pt x="4658" y="2003"/>
                    <a:pt x="4775" y="2003"/>
                  </a:cubicBezTo>
                  <a:cubicBezTo>
                    <a:pt x="4891" y="2003"/>
                    <a:pt x="5007" y="1997"/>
                    <a:pt x="5120" y="1986"/>
                  </a:cubicBezTo>
                  <a:cubicBezTo>
                    <a:pt x="5477" y="1950"/>
                    <a:pt x="5787" y="1807"/>
                    <a:pt x="5870" y="1438"/>
                  </a:cubicBezTo>
                  <a:cubicBezTo>
                    <a:pt x="5941" y="1069"/>
                    <a:pt x="5739" y="819"/>
                    <a:pt x="5394" y="569"/>
                  </a:cubicBezTo>
                  <a:cubicBezTo>
                    <a:pt x="5310" y="533"/>
                    <a:pt x="5167" y="462"/>
                    <a:pt x="5001" y="402"/>
                  </a:cubicBezTo>
                  <a:cubicBezTo>
                    <a:pt x="4218" y="136"/>
                    <a:pt x="3397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1405750" y="3232050"/>
              <a:ext cx="58650" cy="36625"/>
            </a:xfrm>
            <a:custGeom>
              <a:avLst/>
              <a:gdLst/>
              <a:ahLst/>
              <a:cxnLst/>
              <a:rect l="l" t="t" r="r" b="b"/>
              <a:pathLst>
                <a:path w="2346" h="1465" extrusionOk="0">
                  <a:moveTo>
                    <a:pt x="1425" y="1"/>
                  </a:moveTo>
                  <a:cubicBezTo>
                    <a:pt x="971" y="1"/>
                    <a:pt x="441" y="183"/>
                    <a:pt x="262" y="460"/>
                  </a:cubicBezTo>
                  <a:cubicBezTo>
                    <a:pt x="0" y="841"/>
                    <a:pt x="227" y="1376"/>
                    <a:pt x="691" y="1436"/>
                  </a:cubicBezTo>
                  <a:cubicBezTo>
                    <a:pt x="790" y="1455"/>
                    <a:pt x="890" y="1465"/>
                    <a:pt x="989" y="1465"/>
                  </a:cubicBezTo>
                  <a:cubicBezTo>
                    <a:pt x="1377" y="1465"/>
                    <a:pt x="1754" y="1318"/>
                    <a:pt x="2048" y="1043"/>
                  </a:cubicBezTo>
                  <a:cubicBezTo>
                    <a:pt x="2346" y="793"/>
                    <a:pt x="2298" y="329"/>
                    <a:pt x="1965" y="126"/>
                  </a:cubicBezTo>
                  <a:cubicBezTo>
                    <a:pt x="1829" y="40"/>
                    <a:pt x="1635" y="1"/>
                    <a:pt x="1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64"/>
          <p:cNvGrpSpPr/>
          <p:nvPr/>
        </p:nvGrpSpPr>
        <p:grpSpPr>
          <a:xfrm>
            <a:off x="1016789" y="2496408"/>
            <a:ext cx="1354868" cy="1302036"/>
            <a:chOff x="915750" y="534900"/>
            <a:chExt cx="1800250" cy="1730050"/>
          </a:xfrm>
        </p:grpSpPr>
        <p:sp>
          <p:nvSpPr>
            <p:cNvPr id="2761" name="Google Shape;2761;p64"/>
            <p:cNvSpPr/>
            <p:nvPr/>
          </p:nvSpPr>
          <p:spPr>
            <a:xfrm>
              <a:off x="915750" y="534900"/>
              <a:ext cx="1800250" cy="1730050"/>
            </a:xfrm>
            <a:custGeom>
              <a:avLst/>
              <a:gdLst/>
              <a:ahLst/>
              <a:cxnLst/>
              <a:rect l="l" t="t" r="r" b="b"/>
              <a:pathLst>
                <a:path w="72010" h="69202" extrusionOk="0">
                  <a:moveTo>
                    <a:pt x="15024" y="1"/>
                  </a:moveTo>
                  <a:cubicBezTo>
                    <a:pt x="14541" y="1"/>
                    <a:pt x="14117" y="100"/>
                    <a:pt x="13788" y="217"/>
                  </a:cubicBezTo>
                  <a:cubicBezTo>
                    <a:pt x="12776" y="574"/>
                    <a:pt x="11192" y="1574"/>
                    <a:pt x="11216" y="4432"/>
                  </a:cubicBezTo>
                  <a:cubicBezTo>
                    <a:pt x="10978" y="4587"/>
                    <a:pt x="10752" y="4777"/>
                    <a:pt x="10549" y="4991"/>
                  </a:cubicBezTo>
                  <a:cubicBezTo>
                    <a:pt x="9740" y="5861"/>
                    <a:pt x="8704" y="7754"/>
                    <a:pt x="10764" y="10742"/>
                  </a:cubicBezTo>
                  <a:cubicBezTo>
                    <a:pt x="10942" y="11004"/>
                    <a:pt x="11145" y="11266"/>
                    <a:pt x="11359" y="11540"/>
                  </a:cubicBezTo>
                  <a:cubicBezTo>
                    <a:pt x="8513" y="14493"/>
                    <a:pt x="6227" y="17945"/>
                    <a:pt x="4608" y="21708"/>
                  </a:cubicBezTo>
                  <a:lnTo>
                    <a:pt x="4560" y="21815"/>
                  </a:lnTo>
                  <a:cubicBezTo>
                    <a:pt x="0" y="32281"/>
                    <a:pt x="1012" y="44342"/>
                    <a:pt x="7263" y="53890"/>
                  </a:cubicBezTo>
                  <a:cubicBezTo>
                    <a:pt x="13514" y="63439"/>
                    <a:pt x="24158" y="69202"/>
                    <a:pt x="35576" y="69202"/>
                  </a:cubicBezTo>
                  <a:lnTo>
                    <a:pt x="35636" y="69202"/>
                  </a:lnTo>
                  <a:cubicBezTo>
                    <a:pt x="49161" y="69178"/>
                    <a:pt x="61377" y="61105"/>
                    <a:pt x="66687" y="48675"/>
                  </a:cubicBezTo>
                  <a:cubicBezTo>
                    <a:pt x="72009" y="36245"/>
                    <a:pt x="69414" y="21839"/>
                    <a:pt x="60091" y="12040"/>
                  </a:cubicBezTo>
                  <a:cubicBezTo>
                    <a:pt x="59413" y="11337"/>
                    <a:pt x="58698" y="10635"/>
                    <a:pt x="57948" y="9980"/>
                  </a:cubicBezTo>
                  <a:cubicBezTo>
                    <a:pt x="57829" y="9837"/>
                    <a:pt x="57698" y="9694"/>
                    <a:pt x="57555" y="9575"/>
                  </a:cubicBezTo>
                  <a:cubicBezTo>
                    <a:pt x="51302" y="4127"/>
                    <a:pt x="43431" y="1310"/>
                    <a:pt x="35485" y="1310"/>
                  </a:cubicBezTo>
                  <a:cubicBezTo>
                    <a:pt x="30253" y="1310"/>
                    <a:pt x="24989" y="2531"/>
                    <a:pt x="20134" y="5027"/>
                  </a:cubicBezTo>
                  <a:cubicBezTo>
                    <a:pt x="19800" y="4229"/>
                    <a:pt x="19408" y="3456"/>
                    <a:pt x="18967" y="2717"/>
                  </a:cubicBezTo>
                  <a:cubicBezTo>
                    <a:pt x="17629" y="552"/>
                    <a:pt x="16162" y="1"/>
                    <a:pt x="15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1043450" y="659800"/>
              <a:ext cx="1523725" cy="1522100"/>
            </a:xfrm>
            <a:custGeom>
              <a:avLst/>
              <a:gdLst/>
              <a:ahLst/>
              <a:cxnLst/>
              <a:rect l="l" t="t" r="r" b="b"/>
              <a:pathLst>
                <a:path w="60949" h="60884" extrusionOk="0">
                  <a:moveTo>
                    <a:pt x="30454" y="1"/>
                  </a:moveTo>
                  <a:cubicBezTo>
                    <a:pt x="24985" y="1"/>
                    <a:pt x="19476" y="1472"/>
                    <a:pt x="14550" y="4496"/>
                  </a:cubicBezTo>
                  <a:lnTo>
                    <a:pt x="14359" y="4615"/>
                  </a:lnTo>
                  <a:cubicBezTo>
                    <a:pt x="5429" y="10175"/>
                    <a:pt x="0" y="19962"/>
                    <a:pt x="24" y="30499"/>
                  </a:cubicBezTo>
                  <a:cubicBezTo>
                    <a:pt x="60" y="47289"/>
                    <a:pt x="13668" y="60884"/>
                    <a:pt x="30450" y="60884"/>
                  </a:cubicBezTo>
                  <a:cubicBezTo>
                    <a:pt x="30472" y="60884"/>
                    <a:pt x="30494" y="60884"/>
                    <a:pt x="30516" y="60884"/>
                  </a:cubicBezTo>
                  <a:cubicBezTo>
                    <a:pt x="47339" y="60860"/>
                    <a:pt x="60948" y="47204"/>
                    <a:pt x="60912" y="30392"/>
                  </a:cubicBezTo>
                  <a:cubicBezTo>
                    <a:pt x="60912" y="22593"/>
                    <a:pt x="57900" y="15104"/>
                    <a:pt x="52519" y="9461"/>
                  </a:cubicBezTo>
                  <a:cubicBezTo>
                    <a:pt x="46607" y="3243"/>
                    <a:pt x="38574" y="1"/>
                    <a:pt x="30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1075575" y="1333900"/>
              <a:ext cx="70875" cy="139475"/>
            </a:xfrm>
            <a:custGeom>
              <a:avLst/>
              <a:gdLst/>
              <a:ahLst/>
              <a:cxnLst/>
              <a:rect l="l" t="t" r="r" b="b"/>
              <a:pathLst>
                <a:path w="2835" h="5579" extrusionOk="0">
                  <a:moveTo>
                    <a:pt x="1869" y="0"/>
                  </a:moveTo>
                  <a:cubicBezTo>
                    <a:pt x="1484" y="0"/>
                    <a:pt x="1176" y="300"/>
                    <a:pt x="918" y="678"/>
                  </a:cubicBezTo>
                  <a:cubicBezTo>
                    <a:pt x="787" y="892"/>
                    <a:pt x="668" y="1118"/>
                    <a:pt x="561" y="1344"/>
                  </a:cubicBezTo>
                  <a:cubicBezTo>
                    <a:pt x="108" y="2428"/>
                    <a:pt x="1" y="3392"/>
                    <a:pt x="251" y="4369"/>
                  </a:cubicBezTo>
                  <a:cubicBezTo>
                    <a:pt x="447" y="5152"/>
                    <a:pt x="875" y="5578"/>
                    <a:pt x="1419" y="5578"/>
                  </a:cubicBezTo>
                  <a:cubicBezTo>
                    <a:pt x="1503" y="5578"/>
                    <a:pt x="1590" y="5568"/>
                    <a:pt x="1680" y="5547"/>
                  </a:cubicBezTo>
                  <a:cubicBezTo>
                    <a:pt x="2335" y="5393"/>
                    <a:pt x="2704" y="4785"/>
                    <a:pt x="2656" y="3785"/>
                  </a:cubicBezTo>
                  <a:cubicBezTo>
                    <a:pt x="2620" y="2964"/>
                    <a:pt x="2454" y="2154"/>
                    <a:pt x="2692" y="1297"/>
                  </a:cubicBezTo>
                  <a:cubicBezTo>
                    <a:pt x="2835" y="785"/>
                    <a:pt x="2704" y="297"/>
                    <a:pt x="2227" y="82"/>
                  </a:cubicBezTo>
                  <a:cubicBezTo>
                    <a:pt x="2101" y="26"/>
                    <a:pt x="1982" y="0"/>
                    <a:pt x="1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1104150" y="1504375"/>
              <a:ext cx="50925" cy="51125"/>
            </a:xfrm>
            <a:custGeom>
              <a:avLst/>
              <a:gdLst/>
              <a:ahLst/>
              <a:cxnLst/>
              <a:rect l="l" t="t" r="r" b="b"/>
              <a:pathLst>
                <a:path w="2037" h="2045" extrusionOk="0">
                  <a:moveTo>
                    <a:pt x="814" y="0"/>
                  </a:moveTo>
                  <a:cubicBezTo>
                    <a:pt x="516" y="0"/>
                    <a:pt x="294" y="174"/>
                    <a:pt x="168" y="514"/>
                  </a:cubicBezTo>
                  <a:cubicBezTo>
                    <a:pt x="1" y="1062"/>
                    <a:pt x="465" y="1872"/>
                    <a:pt x="1001" y="2014"/>
                  </a:cubicBezTo>
                  <a:cubicBezTo>
                    <a:pt x="1080" y="2035"/>
                    <a:pt x="1154" y="2045"/>
                    <a:pt x="1225" y="2045"/>
                  </a:cubicBezTo>
                  <a:cubicBezTo>
                    <a:pt x="1528" y="2045"/>
                    <a:pt x="1754" y="1858"/>
                    <a:pt x="1870" y="1491"/>
                  </a:cubicBezTo>
                  <a:cubicBezTo>
                    <a:pt x="2037" y="931"/>
                    <a:pt x="1585" y="157"/>
                    <a:pt x="1025" y="26"/>
                  </a:cubicBezTo>
                  <a:cubicBezTo>
                    <a:pt x="951" y="9"/>
                    <a:pt x="881" y="0"/>
                    <a:pt x="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1601550" y="2061600"/>
              <a:ext cx="142300" cy="76325"/>
            </a:xfrm>
            <a:custGeom>
              <a:avLst/>
              <a:gdLst/>
              <a:ahLst/>
              <a:cxnLst/>
              <a:rect l="l" t="t" r="r" b="b"/>
              <a:pathLst>
                <a:path w="5692" h="3053" extrusionOk="0">
                  <a:moveTo>
                    <a:pt x="1068" y="1"/>
                  </a:moveTo>
                  <a:cubicBezTo>
                    <a:pt x="776" y="1"/>
                    <a:pt x="511" y="125"/>
                    <a:pt x="334" y="407"/>
                  </a:cubicBezTo>
                  <a:cubicBezTo>
                    <a:pt x="0" y="907"/>
                    <a:pt x="286" y="1383"/>
                    <a:pt x="715" y="1776"/>
                  </a:cubicBezTo>
                  <a:cubicBezTo>
                    <a:pt x="905" y="1954"/>
                    <a:pt x="1108" y="2109"/>
                    <a:pt x="1310" y="2252"/>
                  </a:cubicBezTo>
                  <a:cubicBezTo>
                    <a:pt x="2189" y="2786"/>
                    <a:pt x="3023" y="3053"/>
                    <a:pt x="3891" y="3053"/>
                  </a:cubicBezTo>
                  <a:cubicBezTo>
                    <a:pt x="4010" y="3053"/>
                    <a:pt x="4130" y="3048"/>
                    <a:pt x="4251" y="3038"/>
                  </a:cubicBezTo>
                  <a:cubicBezTo>
                    <a:pt x="5180" y="2966"/>
                    <a:pt x="5692" y="2490"/>
                    <a:pt x="5644" y="1823"/>
                  </a:cubicBezTo>
                  <a:cubicBezTo>
                    <a:pt x="5596" y="1157"/>
                    <a:pt x="5060" y="692"/>
                    <a:pt x="4060" y="573"/>
                  </a:cubicBezTo>
                  <a:cubicBezTo>
                    <a:pt x="3239" y="478"/>
                    <a:pt x="2417" y="502"/>
                    <a:pt x="1620" y="133"/>
                  </a:cubicBezTo>
                  <a:cubicBezTo>
                    <a:pt x="1435" y="47"/>
                    <a:pt x="1246" y="1"/>
                    <a:pt x="1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1772700" y="2083125"/>
              <a:ext cx="57175" cy="42600"/>
            </a:xfrm>
            <a:custGeom>
              <a:avLst/>
              <a:gdLst/>
              <a:ahLst/>
              <a:cxnLst/>
              <a:rect l="l" t="t" r="r" b="b"/>
              <a:pathLst>
                <a:path w="2287" h="1704" extrusionOk="0">
                  <a:moveTo>
                    <a:pt x="1308" y="0"/>
                  </a:moveTo>
                  <a:cubicBezTo>
                    <a:pt x="841" y="0"/>
                    <a:pt x="317" y="283"/>
                    <a:pt x="155" y="689"/>
                  </a:cubicBezTo>
                  <a:cubicBezTo>
                    <a:pt x="0" y="1070"/>
                    <a:pt x="108" y="1391"/>
                    <a:pt x="489" y="1617"/>
                  </a:cubicBezTo>
                  <a:cubicBezTo>
                    <a:pt x="613" y="1677"/>
                    <a:pt x="757" y="1704"/>
                    <a:pt x="907" y="1704"/>
                  </a:cubicBezTo>
                  <a:cubicBezTo>
                    <a:pt x="1389" y="1704"/>
                    <a:pt x="1935" y="1424"/>
                    <a:pt x="2108" y="1034"/>
                  </a:cubicBezTo>
                  <a:cubicBezTo>
                    <a:pt x="2286" y="641"/>
                    <a:pt x="2155" y="308"/>
                    <a:pt x="1727" y="93"/>
                  </a:cubicBezTo>
                  <a:cubicBezTo>
                    <a:pt x="1602" y="30"/>
                    <a:pt x="145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1288125" y="1268550"/>
              <a:ext cx="1078725" cy="695175"/>
            </a:xfrm>
            <a:custGeom>
              <a:avLst/>
              <a:gdLst/>
              <a:ahLst/>
              <a:cxnLst/>
              <a:rect l="l" t="t" r="r" b="b"/>
              <a:pathLst>
                <a:path w="43149" h="27807" extrusionOk="0">
                  <a:moveTo>
                    <a:pt x="8769" y="0"/>
                  </a:moveTo>
                  <a:cubicBezTo>
                    <a:pt x="8309" y="0"/>
                    <a:pt x="7847" y="38"/>
                    <a:pt x="7382" y="125"/>
                  </a:cubicBezTo>
                  <a:cubicBezTo>
                    <a:pt x="5620" y="458"/>
                    <a:pt x="4179" y="1375"/>
                    <a:pt x="2965" y="2661"/>
                  </a:cubicBezTo>
                  <a:cubicBezTo>
                    <a:pt x="1893" y="3804"/>
                    <a:pt x="1095" y="5185"/>
                    <a:pt x="655" y="6685"/>
                  </a:cubicBezTo>
                  <a:cubicBezTo>
                    <a:pt x="155" y="8316"/>
                    <a:pt x="0" y="10031"/>
                    <a:pt x="179" y="11721"/>
                  </a:cubicBezTo>
                  <a:cubicBezTo>
                    <a:pt x="369" y="13638"/>
                    <a:pt x="929" y="15496"/>
                    <a:pt x="1834" y="17198"/>
                  </a:cubicBezTo>
                  <a:cubicBezTo>
                    <a:pt x="3405" y="20175"/>
                    <a:pt x="5739" y="22425"/>
                    <a:pt x="8596" y="24151"/>
                  </a:cubicBezTo>
                  <a:cubicBezTo>
                    <a:pt x="9704" y="24818"/>
                    <a:pt x="10894" y="25330"/>
                    <a:pt x="12073" y="25854"/>
                  </a:cubicBezTo>
                  <a:cubicBezTo>
                    <a:pt x="15169" y="27247"/>
                    <a:pt x="18431" y="27807"/>
                    <a:pt x="21979" y="27807"/>
                  </a:cubicBezTo>
                  <a:cubicBezTo>
                    <a:pt x="23170" y="27759"/>
                    <a:pt x="24348" y="27640"/>
                    <a:pt x="25527" y="27449"/>
                  </a:cubicBezTo>
                  <a:cubicBezTo>
                    <a:pt x="27646" y="27068"/>
                    <a:pt x="29718" y="26497"/>
                    <a:pt x="31718" y="25711"/>
                  </a:cubicBezTo>
                  <a:cubicBezTo>
                    <a:pt x="33897" y="24890"/>
                    <a:pt x="35945" y="23818"/>
                    <a:pt x="37731" y="22318"/>
                  </a:cubicBezTo>
                  <a:cubicBezTo>
                    <a:pt x="40481" y="20020"/>
                    <a:pt x="42267" y="17151"/>
                    <a:pt x="42886" y="13591"/>
                  </a:cubicBezTo>
                  <a:cubicBezTo>
                    <a:pt x="43077" y="12459"/>
                    <a:pt x="43148" y="11316"/>
                    <a:pt x="42910" y="10185"/>
                  </a:cubicBezTo>
                  <a:cubicBezTo>
                    <a:pt x="42565" y="8554"/>
                    <a:pt x="41696" y="7078"/>
                    <a:pt x="40446" y="5982"/>
                  </a:cubicBezTo>
                  <a:cubicBezTo>
                    <a:pt x="38888" y="4595"/>
                    <a:pt x="37042" y="3977"/>
                    <a:pt x="35009" y="3977"/>
                  </a:cubicBezTo>
                  <a:cubicBezTo>
                    <a:pt x="34897" y="3977"/>
                    <a:pt x="34784" y="3979"/>
                    <a:pt x="34671" y="3982"/>
                  </a:cubicBezTo>
                  <a:cubicBezTo>
                    <a:pt x="33540" y="4042"/>
                    <a:pt x="32409" y="4268"/>
                    <a:pt x="31337" y="4673"/>
                  </a:cubicBezTo>
                  <a:cubicBezTo>
                    <a:pt x="30242" y="5054"/>
                    <a:pt x="29147" y="5447"/>
                    <a:pt x="28063" y="5840"/>
                  </a:cubicBezTo>
                  <a:cubicBezTo>
                    <a:pt x="27261" y="6124"/>
                    <a:pt x="26425" y="6270"/>
                    <a:pt x="25576" y="6270"/>
                  </a:cubicBezTo>
                  <a:cubicBezTo>
                    <a:pt x="25429" y="6270"/>
                    <a:pt x="25282" y="6265"/>
                    <a:pt x="25134" y="6256"/>
                  </a:cubicBezTo>
                  <a:cubicBezTo>
                    <a:pt x="23360" y="6125"/>
                    <a:pt x="21634" y="5613"/>
                    <a:pt x="20074" y="4744"/>
                  </a:cubicBezTo>
                  <a:cubicBezTo>
                    <a:pt x="18812" y="4054"/>
                    <a:pt x="17609" y="3256"/>
                    <a:pt x="16371" y="2518"/>
                  </a:cubicBezTo>
                  <a:cubicBezTo>
                    <a:pt x="14788" y="1577"/>
                    <a:pt x="13156" y="756"/>
                    <a:pt x="11359" y="339"/>
                  </a:cubicBezTo>
                  <a:cubicBezTo>
                    <a:pt x="10502" y="136"/>
                    <a:pt x="9640" y="0"/>
                    <a:pt x="8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1295550" y="1501125"/>
              <a:ext cx="532525" cy="461025"/>
            </a:xfrm>
            <a:custGeom>
              <a:avLst/>
              <a:gdLst/>
              <a:ahLst/>
              <a:cxnLst/>
              <a:rect l="l" t="t" r="r" b="b"/>
              <a:pathLst>
                <a:path w="21301" h="18441" extrusionOk="0">
                  <a:moveTo>
                    <a:pt x="8967" y="0"/>
                  </a:moveTo>
                  <a:cubicBezTo>
                    <a:pt x="8895" y="0"/>
                    <a:pt x="8824" y="1"/>
                    <a:pt x="8752" y="1"/>
                  </a:cubicBezTo>
                  <a:cubicBezTo>
                    <a:pt x="8731" y="1"/>
                    <a:pt x="8709" y="1"/>
                    <a:pt x="8687" y="1"/>
                  </a:cubicBezTo>
                  <a:cubicBezTo>
                    <a:pt x="8217" y="1"/>
                    <a:pt x="7365" y="117"/>
                    <a:pt x="6513" y="299"/>
                  </a:cubicBezTo>
                  <a:cubicBezTo>
                    <a:pt x="4156" y="811"/>
                    <a:pt x="1930" y="1835"/>
                    <a:pt x="1" y="3287"/>
                  </a:cubicBezTo>
                  <a:cubicBezTo>
                    <a:pt x="1" y="4978"/>
                    <a:pt x="513" y="6788"/>
                    <a:pt x="1287" y="8240"/>
                  </a:cubicBezTo>
                  <a:cubicBezTo>
                    <a:pt x="2858" y="11217"/>
                    <a:pt x="5192" y="13467"/>
                    <a:pt x="8049" y="15194"/>
                  </a:cubicBezTo>
                  <a:cubicBezTo>
                    <a:pt x="9157" y="15860"/>
                    <a:pt x="10347" y="16372"/>
                    <a:pt x="11526" y="16896"/>
                  </a:cubicBezTo>
                  <a:cubicBezTo>
                    <a:pt x="13843" y="17916"/>
                    <a:pt x="16357" y="18441"/>
                    <a:pt x="18884" y="18441"/>
                  </a:cubicBezTo>
                  <a:cubicBezTo>
                    <a:pt x="19070" y="18441"/>
                    <a:pt x="19257" y="18438"/>
                    <a:pt x="19444" y="18432"/>
                  </a:cubicBezTo>
                  <a:cubicBezTo>
                    <a:pt x="19789" y="17718"/>
                    <a:pt x="20087" y="16968"/>
                    <a:pt x="20325" y="16218"/>
                  </a:cubicBezTo>
                  <a:cubicBezTo>
                    <a:pt x="21134" y="13610"/>
                    <a:pt x="21301" y="10991"/>
                    <a:pt x="20599" y="8348"/>
                  </a:cubicBezTo>
                  <a:cubicBezTo>
                    <a:pt x="19979" y="6050"/>
                    <a:pt x="18789" y="4097"/>
                    <a:pt x="16931" y="2585"/>
                  </a:cubicBezTo>
                  <a:cubicBezTo>
                    <a:pt x="14730" y="791"/>
                    <a:pt x="12186" y="0"/>
                    <a:pt x="8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165300" y="1227175"/>
              <a:ext cx="258400" cy="101950"/>
            </a:xfrm>
            <a:custGeom>
              <a:avLst/>
              <a:gdLst/>
              <a:ahLst/>
              <a:cxnLst/>
              <a:rect l="l" t="t" r="r" b="b"/>
              <a:pathLst>
                <a:path w="10336" h="4078" extrusionOk="0">
                  <a:moveTo>
                    <a:pt x="4730" y="0"/>
                  </a:moveTo>
                  <a:cubicBezTo>
                    <a:pt x="3804" y="0"/>
                    <a:pt x="2876" y="42"/>
                    <a:pt x="1941" y="77"/>
                  </a:cubicBezTo>
                  <a:cubicBezTo>
                    <a:pt x="1608" y="101"/>
                    <a:pt x="1263" y="89"/>
                    <a:pt x="929" y="101"/>
                  </a:cubicBezTo>
                  <a:cubicBezTo>
                    <a:pt x="798" y="101"/>
                    <a:pt x="668" y="113"/>
                    <a:pt x="537" y="137"/>
                  </a:cubicBezTo>
                  <a:cubicBezTo>
                    <a:pt x="275" y="184"/>
                    <a:pt x="72" y="399"/>
                    <a:pt x="36" y="660"/>
                  </a:cubicBezTo>
                  <a:cubicBezTo>
                    <a:pt x="1" y="910"/>
                    <a:pt x="132" y="1161"/>
                    <a:pt x="370" y="1268"/>
                  </a:cubicBezTo>
                  <a:cubicBezTo>
                    <a:pt x="1120" y="1684"/>
                    <a:pt x="1906" y="2053"/>
                    <a:pt x="2692" y="2423"/>
                  </a:cubicBezTo>
                  <a:cubicBezTo>
                    <a:pt x="3668" y="2887"/>
                    <a:pt x="4668" y="3304"/>
                    <a:pt x="5692" y="3661"/>
                  </a:cubicBezTo>
                  <a:cubicBezTo>
                    <a:pt x="6418" y="3935"/>
                    <a:pt x="7180" y="4066"/>
                    <a:pt x="7954" y="4078"/>
                  </a:cubicBezTo>
                  <a:cubicBezTo>
                    <a:pt x="8299" y="4078"/>
                    <a:pt x="8633" y="4006"/>
                    <a:pt x="8954" y="3887"/>
                  </a:cubicBezTo>
                  <a:cubicBezTo>
                    <a:pt x="9276" y="3768"/>
                    <a:pt x="9561" y="3554"/>
                    <a:pt x="9764" y="3280"/>
                  </a:cubicBezTo>
                  <a:cubicBezTo>
                    <a:pt x="10335" y="2577"/>
                    <a:pt x="10240" y="1542"/>
                    <a:pt x="9538" y="958"/>
                  </a:cubicBezTo>
                  <a:cubicBezTo>
                    <a:pt x="9240" y="720"/>
                    <a:pt x="8907" y="541"/>
                    <a:pt x="8549" y="422"/>
                  </a:cubicBezTo>
                  <a:cubicBezTo>
                    <a:pt x="7621" y="125"/>
                    <a:pt x="6668" y="53"/>
                    <a:pt x="5704" y="18"/>
                  </a:cubicBezTo>
                  <a:cubicBezTo>
                    <a:pt x="5379" y="5"/>
                    <a:pt x="5055" y="0"/>
                    <a:pt x="4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164425" y="1104675"/>
              <a:ext cx="149425" cy="93000"/>
            </a:xfrm>
            <a:custGeom>
              <a:avLst/>
              <a:gdLst/>
              <a:ahLst/>
              <a:cxnLst/>
              <a:rect l="l" t="t" r="r" b="b"/>
              <a:pathLst>
                <a:path w="5977" h="3720" extrusionOk="0">
                  <a:moveTo>
                    <a:pt x="4953" y="0"/>
                  </a:moveTo>
                  <a:cubicBezTo>
                    <a:pt x="4715" y="0"/>
                    <a:pt x="4477" y="36"/>
                    <a:pt x="4251" y="119"/>
                  </a:cubicBezTo>
                  <a:cubicBezTo>
                    <a:pt x="3691" y="346"/>
                    <a:pt x="3155" y="655"/>
                    <a:pt x="2667" y="1024"/>
                  </a:cubicBezTo>
                  <a:cubicBezTo>
                    <a:pt x="2024" y="1489"/>
                    <a:pt x="1417" y="2000"/>
                    <a:pt x="810" y="2512"/>
                  </a:cubicBezTo>
                  <a:cubicBezTo>
                    <a:pt x="655" y="2655"/>
                    <a:pt x="476" y="2786"/>
                    <a:pt x="310" y="2917"/>
                  </a:cubicBezTo>
                  <a:cubicBezTo>
                    <a:pt x="250" y="2965"/>
                    <a:pt x="191" y="3024"/>
                    <a:pt x="131" y="3084"/>
                  </a:cubicBezTo>
                  <a:cubicBezTo>
                    <a:pt x="24" y="3215"/>
                    <a:pt x="0" y="3394"/>
                    <a:pt x="83" y="3536"/>
                  </a:cubicBezTo>
                  <a:cubicBezTo>
                    <a:pt x="156" y="3651"/>
                    <a:pt x="283" y="3720"/>
                    <a:pt x="425" y="3720"/>
                  </a:cubicBezTo>
                  <a:cubicBezTo>
                    <a:pt x="446" y="3720"/>
                    <a:pt x="467" y="3718"/>
                    <a:pt x="488" y="3715"/>
                  </a:cubicBezTo>
                  <a:cubicBezTo>
                    <a:pt x="1024" y="3620"/>
                    <a:pt x="1560" y="3513"/>
                    <a:pt x="2096" y="3382"/>
                  </a:cubicBezTo>
                  <a:cubicBezTo>
                    <a:pt x="2774" y="3239"/>
                    <a:pt x="3429" y="3048"/>
                    <a:pt x="4084" y="2834"/>
                  </a:cubicBezTo>
                  <a:cubicBezTo>
                    <a:pt x="4548" y="2691"/>
                    <a:pt x="4989" y="2465"/>
                    <a:pt x="5382" y="2167"/>
                  </a:cubicBezTo>
                  <a:cubicBezTo>
                    <a:pt x="5548" y="2036"/>
                    <a:pt x="5691" y="1870"/>
                    <a:pt x="5798" y="1679"/>
                  </a:cubicBezTo>
                  <a:cubicBezTo>
                    <a:pt x="5917" y="1500"/>
                    <a:pt x="5977" y="1286"/>
                    <a:pt x="5977" y="1060"/>
                  </a:cubicBezTo>
                  <a:cubicBezTo>
                    <a:pt x="5977" y="488"/>
                    <a:pt x="5525" y="24"/>
                    <a:pt x="4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1915275" y="1195575"/>
              <a:ext cx="233475" cy="130675"/>
            </a:xfrm>
            <a:custGeom>
              <a:avLst/>
              <a:gdLst/>
              <a:ahLst/>
              <a:cxnLst/>
              <a:rect l="l" t="t" r="r" b="b"/>
              <a:pathLst>
                <a:path w="9339" h="5227" extrusionOk="0">
                  <a:moveTo>
                    <a:pt x="5316" y="1"/>
                  </a:moveTo>
                  <a:cubicBezTo>
                    <a:pt x="4919" y="1"/>
                    <a:pt x="4517" y="42"/>
                    <a:pt x="4108" y="127"/>
                  </a:cubicBezTo>
                  <a:cubicBezTo>
                    <a:pt x="2644" y="436"/>
                    <a:pt x="1536" y="1305"/>
                    <a:pt x="727" y="2555"/>
                  </a:cubicBezTo>
                  <a:cubicBezTo>
                    <a:pt x="453" y="2972"/>
                    <a:pt x="251" y="3425"/>
                    <a:pt x="96" y="3901"/>
                  </a:cubicBezTo>
                  <a:cubicBezTo>
                    <a:pt x="1" y="4139"/>
                    <a:pt x="1" y="4401"/>
                    <a:pt x="96" y="4639"/>
                  </a:cubicBezTo>
                  <a:cubicBezTo>
                    <a:pt x="227" y="4972"/>
                    <a:pt x="536" y="5199"/>
                    <a:pt x="893" y="5222"/>
                  </a:cubicBezTo>
                  <a:cubicBezTo>
                    <a:pt x="922" y="5226"/>
                    <a:pt x="950" y="5227"/>
                    <a:pt x="978" y="5227"/>
                  </a:cubicBezTo>
                  <a:cubicBezTo>
                    <a:pt x="1282" y="5227"/>
                    <a:pt x="1573" y="5053"/>
                    <a:pt x="1715" y="4770"/>
                  </a:cubicBezTo>
                  <a:cubicBezTo>
                    <a:pt x="1858" y="4532"/>
                    <a:pt x="1941" y="4246"/>
                    <a:pt x="2072" y="3996"/>
                  </a:cubicBezTo>
                  <a:cubicBezTo>
                    <a:pt x="2691" y="2722"/>
                    <a:pt x="3668" y="1960"/>
                    <a:pt x="5120" y="1877"/>
                  </a:cubicBezTo>
                  <a:cubicBezTo>
                    <a:pt x="5187" y="1874"/>
                    <a:pt x="5253" y="1872"/>
                    <a:pt x="5320" y="1872"/>
                  </a:cubicBezTo>
                  <a:cubicBezTo>
                    <a:pt x="6003" y="1872"/>
                    <a:pt x="6680" y="2038"/>
                    <a:pt x="7287" y="2353"/>
                  </a:cubicBezTo>
                  <a:cubicBezTo>
                    <a:pt x="7490" y="2472"/>
                    <a:pt x="7704" y="2555"/>
                    <a:pt x="7918" y="2603"/>
                  </a:cubicBezTo>
                  <a:cubicBezTo>
                    <a:pt x="7968" y="2610"/>
                    <a:pt x="8016" y="2613"/>
                    <a:pt x="8063" y="2613"/>
                  </a:cubicBezTo>
                  <a:cubicBezTo>
                    <a:pt x="8971" y="2613"/>
                    <a:pt x="9339" y="1353"/>
                    <a:pt x="8490" y="889"/>
                  </a:cubicBezTo>
                  <a:cubicBezTo>
                    <a:pt x="7482" y="319"/>
                    <a:pt x="6422" y="1"/>
                    <a:pt x="5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1916475" y="1100100"/>
              <a:ext cx="131225" cy="86300"/>
            </a:xfrm>
            <a:custGeom>
              <a:avLst/>
              <a:gdLst/>
              <a:ahLst/>
              <a:cxnLst/>
              <a:rect l="l" t="t" r="r" b="b"/>
              <a:pathLst>
                <a:path w="5249" h="3452" extrusionOk="0">
                  <a:moveTo>
                    <a:pt x="941" y="1"/>
                  </a:moveTo>
                  <a:cubicBezTo>
                    <a:pt x="913" y="1"/>
                    <a:pt x="885" y="2"/>
                    <a:pt x="857" y="5"/>
                  </a:cubicBezTo>
                  <a:cubicBezTo>
                    <a:pt x="453" y="40"/>
                    <a:pt x="119" y="338"/>
                    <a:pt x="48" y="731"/>
                  </a:cubicBezTo>
                  <a:cubicBezTo>
                    <a:pt x="0" y="969"/>
                    <a:pt x="0" y="1219"/>
                    <a:pt x="72" y="1445"/>
                  </a:cubicBezTo>
                  <a:cubicBezTo>
                    <a:pt x="451" y="2846"/>
                    <a:pt x="1577" y="3452"/>
                    <a:pt x="2593" y="3452"/>
                  </a:cubicBezTo>
                  <a:cubicBezTo>
                    <a:pt x="2821" y="3452"/>
                    <a:pt x="3043" y="3421"/>
                    <a:pt x="3251" y="3362"/>
                  </a:cubicBezTo>
                  <a:cubicBezTo>
                    <a:pt x="4227" y="3112"/>
                    <a:pt x="5013" y="2255"/>
                    <a:pt x="5132" y="1338"/>
                  </a:cubicBezTo>
                  <a:cubicBezTo>
                    <a:pt x="5249" y="679"/>
                    <a:pt x="4727" y="255"/>
                    <a:pt x="4205" y="255"/>
                  </a:cubicBezTo>
                  <a:cubicBezTo>
                    <a:pt x="3878" y="255"/>
                    <a:pt x="3551" y="422"/>
                    <a:pt x="3382" y="802"/>
                  </a:cubicBezTo>
                  <a:cubicBezTo>
                    <a:pt x="3322" y="945"/>
                    <a:pt x="3274" y="1088"/>
                    <a:pt x="3203" y="1219"/>
                  </a:cubicBezTo>
                  <a:cubicBezTo>
                    <a:pt x="3092" y="1440"/>
                    <a:pt x="2869" y="1579"/>
                    <a:pt x="2629" y="1579"/>
                  </a:cubicBezTo>
                  <a:cubicBezTo>
                    <a:pt x="2610" y="1579"/>
                    <a:pt x="2591" y="1578"/>
                    <a:pt x="2572" y="1576"/>
                  </a:cubicBezTo>
                  <a:cubicBezTo>
                    <a:pt x="2286" y="1564"/>
                    <a:pt x="2024" y="1374"/>
                    <a:pt x="1941" y="1088"/>
                  </a:cubicBezTo>
                  <a:cubicBezTo>
                    <a:pt x="1881" y="921"/>
                    <a:pt x="1858" y="743"/>
                    <a:pt x="1798" y="576"/>
                  </a:cubicBezTo>
                  <a:cubicBezTo>
                    <a:pt x="1654" y="222"/>
                    <a:pt x="131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1313700" y="1119450"/>
              <a:ext cx="300975" cy="111075"/>
            </a:xfrm>
            <a:custGeom>
              <a:avLst/>
              <a:gdLst/>
              <a:ahLst/>
              <a:cxnLst/>
              <a:rect l="l" t="t" r="r" b="b"/>
              <a:pathLst>
                <a:path w="12039" h="4443" extrusionOk="0">
                  <a:moveTo>
                    <a:pt x="3099" y="1"/>
                  </a:moveTo>
                  <a:cubicBezTo>
                    <a:pt x="2932" y="1"/>
                    <a:pt x="2764" y="6"/>
                    <a:pt x="2597" y="16"/>
                  </a:cubicBezTo>
                  <a:cubicBezTo>
                    <a:pt x="2168" y="40"/>
                    <a:pt x="1739" y="147"/>
                    <a:pt x="1346" y="338"/>
                  </a:cubicBezTo>
                  <a:cubicBezTo>
                    <a:pt x="406" y="778"/>
                    <a:pt x="1" y="1910"/>
                    <a:pt x="442" y="2850"/>
                  </a:cubicBezTo>
                  <a:cubicBezTo>
                    <a:pt x="596" y="3219"/>
                    <a:pt x="858" y="3529"/>
                    <a:pt x="1192" y="3743"/>
                  </a:cubicBezTo>
                  <a:cubicBezTo>
                    <a:pt x="1501" y="3969"/>
                    <a:pt x="1858" y="4136"/>
                    <a:pt x="2239" y="4231"/>
                  </a:cubicBezTo>
                  <a:cubicBezTo>
                    <a:pt x="2819" y="4390"/>
                    <a:pt x="3404" y="4443"/>
                    <a:pt x="3994" y="4443"/>
                  </a:cubicBezTo>
                  <a:cubicBezTo>
                    <a:pt x="4289" y="4443"/>
                    <a:pt x="4585" y="4430"/>
                    <a:pt x="4883" y="4410"/>
                  </a:cubicBezTo>
                  <a:cubicBezTo>
                    <a:pt x="6109" y="4291"/>
                    <a:pt x="7347" y="4112"/>
                    <a:pt x="8562" y="3862"/>
                  </a:cubicBezTo>
                  <a:cubicBezTo>
                    <a:pt x="9538" y="3684"/>
                    <a:pt x="10502" y="3481"/>
                    <a:pt x="11467" y="3231"/>
                  </a:cubicBezTo>
                  <a:cubicBezTo>
                    <a:pt x="11752" y="3172"/>
                    <a:pt x="11967" y="2933"/>
                    <a:pt x="12002" y="2648"/>
                  </a:cubicBezTo>
                  <a:cubicBezTo>
                    <a:pt x="12038" y="2338"/>
                    <a:pt x="11872" y="2052"/>
                    <a:pt x="11598" y="1933"/>
                  </a:cubicBezTo>
                  <a:cubicBezTo>
                    <a:pt x="11455" y="1862"/>
                    <a:pt x="11312" y="1814"/>
                    <a:pt x="11169" y="1779"/>
                  </a:cubicBezTo>
                  <a:cubicBezTo>
                    <a:pt x="10788" y="1671"/>
                    <a:pt x="10419" y="1588"/>
                    <a:pt x="10038" y="1469"/>
                  </a:cubicBezTo>
                  <a:cubicBezTo>
                    <a:pt x="8669" y="1064"/>
                    <a:pt x="7288" y="659"/>
                    <a:pt x="5871" y="362"/>
                  </a:cubicBezTo>
                  <a:cubicBezTo>
                    <a:pt x="4962" y="160"/>
                    <a:pt x="4035" y="1"/>
                    <a:pt x="3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1488150" y="992050"/>
              <a:ext cx="143775" cy="145775"/>
            </a:xfrm>
            <a:custGeom>
              <a:avLst/>
              <a:gdLst/>
              <a:ahLst/>
              <a:cxnLst/>
              <a:rect l="l" t="t" r="r" b="b"/>
              <a:pathLst>
                <a:path w="5751" h="5831" extrusionOk="0">
                  <a:moveTo>
                    <a:pt x="1255" y="0"/>
                  </a:moveTo>
                  <a:cubicBezTo>
                    <a:pt x="745" y="0"/>
                    <a:pt x="272" y="324"/>
                    <a:pt x="107" y="838"/>
                  </a:cubicBezTo>
                  <a:cubicBezTo>
                    <a:pt x="12" y="1064"/>
                    <a:pt x="0" y="1326"/>
                    <a:pt x="60" y="1564"/>
                  </a:cubicBezTo>
                  <a:cubicBezTo>
                    <a:pt x="107" y="1814"/>
                    <a:pt x="202" y="2041"/>
                    <a:pt x="333" y="2255"/>
                  </a:cubicBezTo>
                  <a:cubicBezTo>
                    <a:pt x="643" y="2719"/>
                    <a:pt x="1036" y="3136"/>
                    <a:pt x="1488" y="3469"/>
                  </a:cubicBezTo>
                  <a:cubicBezTo>
                    <a:pt x="2107" y="3946"/>
                    <a:pt x="2762" y="4398"/>
                    <a:pt x="3429" y="4803"/>
                  </a:cubicBezTo>
                  <a:cubicBezTo>
                    <a:pt x="3965" y="5148"/>
                    <a:pt x="4501" y="5470"/>
                    <a:pt x="5060" y="5767"/>
                  </a:cubicBezTo>
                  <a:cubicBezTo>
                    <a:pt x="5129" y="5810"/>
                    <a:pt x="5207" y="5831"/>
                    <a:pt x="5285" y="5831"/>
                  </a:cubicBezTo>
                  <a:cubicBezTo>
                    <a:pt x="5383" y="5831"/>
                    <a:pt x="5481" y="5798"/>
                    <a:pt x="5560" y="5732"/>
                  </a:cubicBezTo>
                  <a:cubicBezTo>
                    <a:pt x="5703" y="5601"/>
                    <a:pt x="5751" y="5398"/>
                    <a:pt x="5679" y="5220"/>
                  </a:cubicBezTo>
                  <a:cubicBezTo>
                    <a:pt x="5644" y="5136"/>
                    <a:pt x="5596" y="5053"/>
                    <a:pt x="5548" y="4970"/>
                  </a:cubicBezTo>
                  <a:cubicBezTo>
                    <a:pt x="5417" y="4755"/>
                    <a:pt x="5275" y="4553"/>
                    <a:pt x="5155" y="4339"/>
                  </a:cubicBezTo>
                  <a:cubicBezTo>
                    <a:pt x="4691" y="3553"/>
                    <a:pt x="4227" y="2767"/>
                    <a:pt x="3703" y="2029"/>
                  </a:cubicBezTo>
                  <a:cubicBezTo>
                    <a:pt x="3322" y="1433"/>
                    <a:pt x="2858" y="910"/>
                    <a:pt x="2322" y="445"/>
                  </a:cubicBezTo>
                  <a:cubicBezTo>
                    <a:pt x="2107" y="279"/>
                    <a:pt x="1869" y="136"/>
                    <a:pt x="1607" y="52"/>
                  </a:cubicBezTo>
                  <a:cubicBezTo>
                    <a:pt x="1490" y="17"/>
                    <a:pt x="1372" y="0"/>
                    <a:pt x="1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4"/>
            <p:cNvSpPr/>
            <p:nvPr/>
          </p:nvSpPr>
          <p:spPr>
            <a:xfrm>
              <a:off x="1633300" y="1145875"/>
              <a:ext cx="227525" cy="140100"/>
            </a:xfrm>
            <a:custGeom>
              <a:avLst/>
              <a:gdLst/>
              <a:ahLst/>
              <a:cxnLst/>
              <a:rect l="l" t="t" r="r" b="b"/>
              <a:pathLst>
                <a:path w="9101" h="5604" extrusionOk="0">
                  <a:moveTo>
                    <a:pt x="3661" y="0"/>
                  </a:moveTo>
                  <a:cubicBezTo>
                    <a:pt x="2733" y="0"/>
                    <a:pt x="1824" y="225"/>
                    <a:pt x="933" y="626"/>
                  </a:cubicBezTo>
                  <a:cubicBezTo>
                    <a:pt x="0" y="1023"/>
                    <a:pt x="301" y="2390"/>
                    <a:pt x="1287" y="2390"/>
                  </a:cubicBezTo>
                  <a:cubicBezTo>
                    <a:pt x="1307" y="2390"/>
                    <a:pt x="1328" y="2390"/>
                    <a:pt x="1350" y="2388"/>
                  </a:cubicBezTo>
                  <a:cubicBezTo>
                    <a:pt x="1564" y="2353"/>
                    <a:pt x="1790" y="2293"/>
                    <a:pt x="1993" y="2198"/>
                  </a:cubicBezTo>
                  <a:cubicBezTo>
                    <a:pt x="2527" y="1980"/>
                    <a:pt x="3097" y="1866"/>
                    <a:pt x="3669" y="1866"/>
                  </a:cubicBezTo>
                  <a:cubicBezTo>
                    <a:pt x="3849" y="1866"/>
                    <a:pt x="4028" y="1878"/>
                    <a:pt x="4207" y="1900"/>
                  </a:cubicBezTo>
                  <a:cubicBezTo>
                    <a:pt x="5636" y="2115"/>
                    <a:pt x="6553" y="2960"/>
                    <a:pt x="7065" y="4282"/>
                  </a:cubicBezTo>
                  <a:cubicBezTo>
                    <a:pt x="7160" y="4543"/>
                    <a:pt x="7219" y="4829"/>
                    <a:pt x="7339" y="5091"/>
                  </a:cubicBezTo>
                  <a:cubicBezTo>
                    <a:pt x="7466" y="5393"/>
                    <a:pt x="7763" y="5604"/>
                    <a:pt x="8097" y="5604"/>
                  </a:cubicBezTo>
                  <a:cubicBezTo>
                    <a:pt x="8106" y="5604"/>
                    <a:pt x="8115" y="5603"/>
                    <a:pt x="8124" y="5603"/>
                  </a:cubicBezTo>
                  <a:cubicBezTo>
                    <a:pt x="8135" y="5603"/>
                    <a:pt x="8145" y="5604"/>
                    <a:pt x="8156" y="5604"/>
                  </a:cubicBezTo>
                  <a:cubicBezTo>
                    <a:pt x="8500" y="5604"/>
                    <a:pt x="8808" y="5415"/>
                    <a:pt x="8970" y="5115"/>
                  </a:cubicBezTo>
                  <a:cubicBezTo>
                    <a:pt x="9077" y="4877"/>
                    <a:pt x="9101" y="4615"/>
                    <a:pt x="9029" y="4365"/>
                  </a:cubicBezTo>
                  <a:cubicBezTo>
                    <a:pt x="8910" y="3877"/>
                    <a:pt x="8743" y="3412"/>
                    <a:pt x="8517" y="2972"/>
                  </a:cubicBezTo>
                  <a:cubicBezTo>
                    <a:pt x="7815" y="1650"/>
                    <a:pt x="6791" y="698"/>
                    <a:pt x="5362" y="257"/>
                  </a:cubicBezTo>
                  <a:cubicBezTo>
                    <a:pt x="4788" y="82"/>
                    <a:pt x="4221" y="0"/>
                    <a:pt x="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4"/>
            <p:cNvSpPr/>
            <p:nvPr/>
          </p:nvSpPr>
          <p:spPr>
            <a:xfrm>
              <a:off x="1744950" y="1059450"/>
              <a:ext cx="130475" cy="83925"/>
            </a:xfrm>
            <a:custGeom>
              <a:avLst/>
              <a:gdLst/>
              <a:ahLst/>
              <a:cxnLst/>
              <a:rect l="l" t="t" r="r" b="b"/>
              <a:pathLst>
                <a:path w="5219" h="3357" extrusionOk="0">
                  <a:moveTo>
                    <a:pt x="990" y="0"/>
                  </a:moveTo>
                  <a:cubicBezTo>
                    <a:pt x="496" y="0"/>
                    <a:pt x="0" y="376"/>
                    <a:pt x="63" y="1012"/>
                  </a:cubicBezTo>
                  <a:cubicBezTo>
                    <a:pt x="86" y="1940"/>
                    <a:pt x="801" y="2857"/>
                    <a:pt x="1753" y="3202"/>
                  </a:cubicBezTo>
                  <a:cubicBezTo>
                    <a:pt x="2017" y="3303"/>
                    <a:pt x="2312" y="3356"/>
                    <a:pt x="2616" y="3356"/>
                  </a:cubicBezTo>
                  <a:cubicBezTo>
                    <a:pt x="3573" y="3356"/>
                    <a:pt x="4623" y="2827"/>
                    <a:pt x="5111" y="1571"/>
                  </a:cubicBezTo>
                  <a:cubicBezTo>
                    <a:pt x="5194" y="1345"/>
                    <a:pt x="5218" y="1095"/>
                    <a:pt x="5194" y="857"/>
                  </a:cubicBezTo>
                  <a:cubicBezTo>
                    <a:pt x="5147" y="452"/>
                    <a:pt x="4849" y="130"/>
                    <a:pt x="4444" y="59"/>
                  </a:cubicBezTo>
                  <a:cubicBezTo>
                    <a:pt x="4391" y="49"/>
                    <a:pt x="4338" y="45"/>
                    <a:pt x="4286" y="45"/>
                  </a:cubicBezTo>
                  <a:cubicBezTo>
                    <a:pt x="3947" y="45"/>
                    <a:pt x="3622" y="238"/>
                    <a:pt x="3468" y="547"/>
                  </a:cubicBezTo>
                  <a:cubicBezTo>
                    <a:pt x="3385" y="702"/>
                    <a:pt x="3337" y="881"/>
                    <a:pt x="3265" y="1047"/>
                  </a:cubicBezTo>
                  <a:cubicBezTo>
                    <a:pt x="3162" y="1312"/>
                    <a:pt x="2903" y="1476"/>
                    <a:pt x="2617" y="1476"/>
                  </a:cubicBezTo>
                  <a:cubicBezTo>
                    <a:pt x="2607" y="1476"/>
                    <a:pt x="2597" y="1476"/>
                    <a:pt x="2587" y="1476"/>
                  </a:cubicBezTo>
                  <a:cubicBezTo>
                    <a:pt x="2325" y="1476"/>
                    <a:pt x="2087" y="1309"/>
                    <a:pt x="1991" y="1059"/>
                  </a:cubicBezTo>
                  <a:cubicBezTo>
                    <a:pt x="1932" y="928"/>
                    <a:pt x="1896" y="773"/>
                    <a:pt x="1849" y="631"/>
                  </a:cubicBezTo>
                  <a:cubicBezTo>
                    <a:pt x="1704" y="196"/>
                    <a:pt x="1347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1109225" y="622125"/>
              <a:ext cx="1189450" cy="490900"/>
            </a:xfrm>
            <a:custGeom>
              <a:avLst/>
              <a:gdLst/>
              <a:ahLst/>
              <a:cxnLst/>
              <a:rect l="l" t="t" r="r" b="b"/>
              <a:pathLst>
                <a:path w="47578" h="19636" extrusionOk="0">
                  <a:moveTo>
                    <a:pt x="7238" y="1"/>
                  </a:moveTo>
                  <a:cubicBezTo>
                    <a:pt x="7210" y="1"/>
                    <a:pt x="7182" y="5"/>
                    <a:pt x="7156" y="14"/>
                  </a:cubicBezTo>
                  <a:cubicBezTo>
                    <a:pt x="6608" y="217"/>
                    <a:pt x="6858" y="2383"/>
                    <a:pt x="7728" y="4884"/>
                  </a:cubicBezTo>
                  <a:cubicBezTo>
                    <a:pt x="6785" y="4205"/>
                    <a:pt x="5985" y="3796"/>
                    <a:pt x="5556" y="3796"/>
                  </a:cubicBezTo>
                  <a:cubicBezTo>
                    <a:pt x="5443" y="3796"/>
                    <a:pt x="5356" y="3824"/>
                    <a:pt x="5299" y="3884"/>
                  </a:cubicBezTo>
                  <a:cubicBezTo>
                    <a:pt x="4894" y="4324"/>
                    <a:pt x="6156" y="6134"/>
                    <a:pt x="8097" y="7956"/>
                  </a:cubicBezTo>
                  <a:cubicBezTo>
                    <a:pt x="8228" y="8063"/>
                    <a:pt x="8335" y="8158"/>
                    <a:pt x="8454" y="8265"/>
                  </a:cubicBezTo>
                  <a:cubicBezTo>
                    <a:pt x="4775" y="11337"/>
                    <a:pt x="1882" y="15230"/>
                    <a:pt x="0" y="19636"/>
                  </a:cubicBezTo>
                  <a:cubicBezTo>
                    <a:pt x="358" y="19624"/>
                    <a:pt x="715" y="19612"/>
                    <a:pt x="1084" y="19576"/>
                  </a:cubicBezTo>
                  <a:cubicBezTo>
                    <a:pt x="6858" y="19028"/>
                    <a:pt x="11204" y="15052"/>
                    <a:pt x="10787" y="10718"/>
                  </a:cubicBezTo>
                  <a:cubicBezTo>
                    <a:pt x="10668" y="9539"/>
                    <a:pt x="10502" y="8765"/>
                    <a:pt x="9799" y="7825"/>
                  </a:cubicBezTo>
                  <a:lnTo>
                    <a:pt x="9942" y="7706"/>
                  </a:lnTo>
                  <a:lnTo>
                    <a:pt x="9990" y="7670"/>
                  </a:lnTo>
                  <a:cubicBezTo>
                    <a:pt x="14456" y="10987"/>
                    <a:pt x="21031" y="12814"/>
                    <a:pt x="28626" y="12814"/>
                  </a:cubicBezTo>
                  <a:cubicBezTo>
                    <a:pt x="30162" y="12814"/>
                    <a:pt x="31739" y="12739"/>
                    <a:pt x="33350" y="12587"/>
                  </a:cubicBezTo>
                  <a:cubicBezTo>
                    <a:pt x="38660" y="12075"/>
                    <a:pt x="43518" y="10706"/>
                    <a:pt x="47578" y="8730"/>
                  </a:cubicBezTo>
                  <a:cubicBezTo>
                    <a:pt x="42080" y="3915"/>
                    <a:pt x="35033" y="1291"/>
                    <a:pt x="27780" y="1291"/>
                  </a:cubicBezTo>
                  <a:cubicBezTo>
                    <a:pt x="26818" y="1291"/>
                    <a:pt x="25851" y="1338"/>
                    <a:pt x="24884" y="1431"/>
                  </a:cubicBezTo>
                  <a:cubicBezTo>
                    <a:pt x="19693" y="1919"/>
                    <a:pt x="14717" y="3753"/>
                    <a:pt x="10454" y="6741"/>
                  </a:cubicBezTo>
                  <a:cubicBezTo>
                    <a:pt x="10287" y="5884"/>
                    <a:pt x="10049" y="5039"/>
                    <a:pt x="9764" y="4217"/>
                  </a:cubicBezTo>
                  <a:cubicBezTo>
                    <a:pt x="8924" y="1822"/>
                    <a:pt x="7824" y="1"/>
                    <a:pt x="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1760500" y="715925"/>
              <a:ext cx="163725" cy="55700"/>
            </a:xfrm>
            <a:custGeom>
              <a:avLst/>
              <a:gdLst/>
              <a:ahLst/>
              <a:cxnLst/>
              <a:rect l="l" t="t" r="r" b="b"/>
              <a:pathLst>
                <a:path w="6549" h="2228" extrusionOk="0">
                  <a:moveTo>
                    <a:pt x="2928" y="0"/>
                  </a:moveTo>
                  <a:cubicBezTo>
                    <a:pt x="2455" y="0"/>
                    <a:pt x="1982" y="40"/>
                    <a:pt x="1512" y="120"/>
                  </a:cubicBezTo>
                  <a:cubicBezTo>
                    <a:pt x="1203" y="191"/>
                    <a:pt x="893" y="310"/>
                    <a:pt x="607" y="465"/>
                  </a:cubicBezTo>
                  <a:cubicBezTo>
                    <a:pt x="203" y="656"/>
                    <a:pt x="0" y="965"/>
                    <a:pt x="60" y="1429"/>
                  </a:cubicBezTo>
                  <a:cubicBezTo>
                    <a:pt x="119" y="1906"/>
                    <a:pt x="453" y="2132"/>
                    <a:pt x="881" y="2180"/>
                  </a:cubicBezTo>
                  <a:cubicBezTo>
                    <a:pt x="1119" y="2211"/>
                    <a:pt x="1358" y="2227"/>
                    <a:pt x="1599" y="2227"/>
                  </a:cubicBezTo>
                  <a:cubicBezTo>
                    <a:pt x="1720" y="2227"/>
                    <a:pt x="1842" y="2223"/>
                    <a:pt x="1965" y="2215"/>
                  </a:cubicBezTo>
                  <a:cubicBezTo>
                    <a:pt x="2548" y="2158"/>
                    <a:pt x="3130" y="2131"/>
                    <a:pt x="3713" y="2131"/>
                  </a:cubicBezTo>
                  <a:cubicBezTo>
                    <a:pt x="4107" y="2131"/>
                    <a:pt x="4500" y="2144"/>
                    <a:pt x="4894" y="2168"/>
                  </a:cubicBezTo>
                  <a:cubicBezTo>
                    <a:pt x="4994" y="2177"/>
                    <a:pt x="5092" y="2181"/>
                    <a:pt x="5189" y="2181"/>
                  </a:cubicBezTo>
                  <a:cubicBezTo>
                    <a:pt x="5347" y="2181"/>
                    <a:pt x="5501" y="2170"/>
                    <a:pt x="5656" y="2156"/>
                  </a:cubicBezTo>
                  <a:cubicBezTo>
                    <a:pt x="6037" y="2108"/>
                    <a:pt x="6382" y="1941"/>
                    <a:pt x="6465" y="1537"/>
                  </a:cubicBezTo>
                  <a:cubicBezTo>
                    <a:pt x="6549" y="1120"/>
                    <a:pt x="6311" y="846"/>
                    <a:pt x="5918" y="584"/>
                  </a:cubicBezTo>
                  <a:cubicBezTo>
                    <a:pt x="5834" y="548"/>
                    <a:pt x="5668" y="465"/>
                    <a:pt x="5501" y="406"/>
                  </a:cubicBezTo>
                  <a:cubicBezTo>
                    <a:pt x="4668" y="135"/>
                    <a:pt x="3799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1661375" y="738825"/>
              <a:ext cx="64625" cy="40750"/>
            </a:xfrm>
            <a:custGeom>
              <a:avLst/>
              <a:gdLst/>
              <a:ahLst/>
              <a:cxnLst/>
              <a:rect l="l" t="t" r="r" b="b"/>
              <a:pathLst>
                <a:path w="2585" h="1630" extrusionOk="0">
                  <a:moveTo>
                    <a:pt x="1591" y="1"/>
                  </a:moveTo>
                  <a:cubicBezTo>
                    <a:pt x="1088" y="1"/>
                    <a:pt x="489" y="214"/>
                    <a:pt x="298" y="537"/>
                  </a:cubicBezTo>
                  <a:cubicBezTo>
                    <a:pt x="0" y="966"/>
                    <a:pt x="262" y="1549"/>
                    <a:pt x="774" y="1609"/>
                  </a:cubicBezTo>
                  <a:cubicBezTo>
                    <a:pt x="867" y="1623"/>
                    <a:pt x="959" y="1630"/>
                    <a:pt x="1051" y="1630"/>
                  </a:cubicBezTo>
                  <a:cubicBezTo>
                    <a:pt x="1502" y="1630"/>
                    <a:pt x="1936" y="1461"/>
                    <a:pt x="2263" y="1144"/>
                  </a:cubicBezTo>
                  <a:cubicBezTo>
                    <a:pt x="2584" y="859"/>
                    <a:pt x="2525" y="347"/>
                    <a:pt x="2156" y="132"/>
                  </a:cubicBezTo>
                  <a:cubicBezTo>
                    <a:pt x="2014" y="42"/>
                    <a:pt x="181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0" name="Google Shape;2780;p64"/>
          <p:cNvGrpSpPr/>
          <p:nvPr/>
        </p:nvGrpSpPr>
        <p:grpSpPr>
          <a:xfrm>
            <a:off x="2240812" y="1776146"/>
            <a:ext cx="1295352" cy="1295753"/>
            <a:chOff x="6566625" y="2910321"/>
            <a:chExt cx="1617775" cy="1618275"/>
          </a:xfrm>
        </p:grpSpPr>
        <p:sp>
          <p:nvSpPr>
            <p:cNvPr id="2781" name="Google Shape;2781;p64"/>
            <p:cNvSpPr/>
            <p:nvPr/>
          </p:nvSpPr>
          <p:spPr>
            <a:xfrm>
              <a:off x="6566625" y="2910321"/>
              <a:ext cx="1617775" cy="1618275"/>
            </a:xfrm>
            <a:custGeom>
              <a:avLst/>
              <a:gdLst/>
              <a:ahLst/>
              <a:cxnLst/>
              <a:rect l="l" t="t" r="r" b="b"/>
              <a:pathLst>
                <a:path w="64711" h="64731" extrusionOk="0">
                  <a:moveTo>
                    <a:pt x="14375" y="1"/>
                  </a:moveTo>
                  <a:cubicBezTo>
                    <a:pt x="13962" y="1"/>
                    <a:pt x="13598" y="80"/>
                    <a:pt x="13311" y="175"/>
                  </a:cubicBezTo>
                  <a:cubicBezTo>
                    <a:pt x="12383" y="472"/>
                    <a:pt x="10930" y="1377"/>
                    <a:pt x="10906" y="4020"/>
                  </a:cubicBezTo>
                  <a:cubicBezTo>
                    <a:pt x="10668" y="4163"/>
                    <a:pt x="10442" y="4342"/>
                    <a:pt x="10252" y="4544"/>
                  </a:cubicBezTo>
                  <a:cubicBezTo>
                    <a:pt x="9501" y="5318"/>
                    <a:pt x="8525" y="7044"/>
                    <a:pt x="10371" y="9807"/>
                  </a:cubicBezTo>
                  <a:cubicBezTo>
                    <a:pt x="10549" y="10069"/>
                    <a:pt x="10740" y="10342"/>
                    <a:pt x="10966" y="10628"/>
                  </a:cubicBezTo>
                  <a:cubicBezTo>
                    <a:pt x="8239" y="13343"/>
                    <a:pt x="6037" y="16534"/>
                    <a:pt x="4465" y="20034"/>
                  </a:cubicBezTo>
                  <a:cubicBezTo>
                    <a:pt x="4453" y="20070"/>
                    <a:pt x="4441" y="20106"/>
                    <a:pt x="4429" y="20141"/>
                  </a:cubicBezTo>
                  <a:cubicBezTo>
                    <a:pt x="0" y="29809"/>
                    <a:pt x="762" y="41060"/>
                    <a:pt x="6442" y="50062"/>
                  </a:cubicBezTo>
                  <a:cubicBezTo>
                    <a:pt x="12121" y="59051"/>
                    <a:pt x="21955" y="64575"/>
                    <a:pt x="32600" y="64730"/>
                  </a:cubicBezTo>
                  <a:lnTo>
                    <a:pt x="33088" y="64730"/>
                  </a:lnTo>
                  <a:cubicBezTo>
                    <a:pt x="50233" y="64730"/>
                    <a:pt x="64318" y="50919"/>
                    <a:pt x="64580" y="33714"/>
                  </a:cubicBezTo>
                  <a:cubicBezTo>
                    <a:pt x="64711" y="25642"/>
                    <a:pt x="61722" y="17831"/>
                    <a:pt x="56257" y="11914"/>
                  </a:cubicBezTo>
                  <a:cubicBezTo>
                    <a:pt x="55638" y="11235"/>
                    <a:pt x="54971" y="10569"/>
                    <a:pt x="54281" y="9950"/>
                  </a:cubicBezTo>
                  <a:cubicBezTo>
                    <a:pt x="54174" y="9819"/>
                    <a:pt x="54055" y="9688"/>
                    <a:pt x="53936" y="9569"/>
                  </a:cubicBezTo>
                  <a:cubicBezTo>
                    <a:pt x="48068" y="4280"/>
                    <a:pt x="40578" y="1533"/>
                    <a:pt x="33007" y="1533"/>
                  </a:cubicBezTo>
                  <a:cubicBezTo>
                    <a:pt x="28273" y="1533"/>
                    <a:pt x="23507" y="2607"/>
                    <a:pt x="19086" y="4806"/>
                  </a:cubicBezTo>
                  <a:cubicBezTo>
                    <a:pt x="18776" y="4020"/>
                    <a:pt x="18419" y="3270"/>
                    <a:pt x="18002" y="2556"/>
                  </a:cubicBezTo>
                  <a:cubicBezTo>
                    <a:pt x="16782" y="508"/>
                    <a:pt x="15421" y="1"/>
                    <a:pt x="14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28575" dir="78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4"/>
            <p:cNvSpPr/>
            <p:nvPr/>
          </p:nvSpPr>
          <p:spPr>
            <a:xfrm>
              <a:off x="6685075" y="3030300"/>
              <a:ext cx="1429675" cy="1421400"/>
            </a:xfrm>
            <a:custGeom>
              <a:avLst/>
              <a:gdLst/>
              <a:ahLst/>
              <a:cxnLst/>
              <a:rect l="l" t="t" r="r" b="b"/>
              <a:pathLst>
                <a:path w="57187" h="56856" extrusionOk="0">
                  <a:moveTo>
                    <a:pt x="28633" y="1"/>
                  </a:moveTo>
                  <a:cubicBezTo>
                    <a:pt x="23685" y="1"/>
                    <a:pt x="18696" y="1293"/>
                    <a:pt x="14193" y="3953"/>
                  </a:cubicBezTo>
                  <a:lnTo>
                    <a:pt x="14015" y="4060"/>
                  </a:lnTo>
                  <a:cubicBezTo>
                    <a:pt x="5585" y="9120"/>
                    <a:pt x="370" y="18169"/>
                    <a:pt x="239" y="28003"/>
                  </a:cubicBezTo>
                  <a:cubicBezTo>
                    <a:pt x="1" y="43696"/>
                    <a:pt x="12526" y="56614"/>
                    <a:pt x="28219" y="56852"/>
                  </a:cubicBezTo>
                  <a:cubicBezTo>
                    <a:pt x="28358" y="56854"/>
                    <a:pt x="28498" y="56855"/>
                    <a:pt x="28637" y="56855"/>
                  </a:cubicBezTo>
                  <a:cubicBezTo>
                    <a:pt x="44140" y="56855"/>
                    <a:pt x="56843" y="44413"/>
                    <a:pt x="57079" y="28861"/>
                  </a:cubicBezTo>
                  <a:cubicBezTo>
                    <a:pt x="57187" y="21574"/>
                    <a:pt x="54496" y="14537"/>
                    <a:pt x="49555" y="9192"/>
                  </a:cubicBezTo>
                  <a:cubicBezTo>
                    <a:pt x="44020" y="3163"/>
                    <a:pt x="36376" y="1"/>
                    <a:pt x="2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4"/>
            <p:cNvSpPr/>
            <p:nvPr/>
          </p:nvSpPr>
          <p:spPr>
            <a:xfrm>
              <a:off x="7933150" y="3933625"/>
              <a:ext cx="91125" cy="120350"/>
            </a:xfrm>
            <a:custGeom>
              <a:avLst/>
              <a:gdLst/>
              <a:ahLst/>
              <a:cxnLst/>
              <a:rect l="l" t="t" r="r" b="b"/>
              <a:pathLst>
                <a:path w="3645" h="4814" extrusionOk="0">
                  <a:moveTo>
                    <a:pt x="2517" y="1"/>
                  </a:moveTo>
                  <a:cubicBezTo>
                    <a:pt x="1972" y="1"/>
                    <a:pt x="1508" y="408"/>
                    <a:pt x="1239" y="1205"/>
                  </a:cubicBezTo>
                  <a:cubicBezTo>
                    <a:pt x="989" y="1943"/>
                    <a:pt x="858" y="2693"/>
                    <a:pt x="358" y="3360"/>
                  </a:cubicBezTo>
                  <a:cubicBezTo>
                    <a:pt x="60" y="3753"/>
                    <a:pt x="1" y="4229"/>
                    <a:pt x="346" y="4574"/>
                  </a:cubicBezTo>
                  <a:cubicBezTo>
                    <a:pt x="516" y="4745"/>
                    <a:pt x="699" y="4814"/>
                    <a:pt x="888" y="4814"/>
                  </a:cubicBezTo>
                  <a:cubicBezTo>
                    <a:pt x="1147" y="4814"/>
                    <a:pt x="1417" y="4682"/>
                    <a:pt x="1680" y="4503"/>
                  </a:cubicBezTo>
                  <a:cubicBezTo>
                    <a:pt x="1870" y="4360"/>
                    <a:pt x="2061" y="4205"/>
                    <a:pt x="2227" y="4050"/>
                  </a:cubicBezTo>
                  <a:cubicBezTo>
                    <a:pt x="2977" y="3253"/>
                    <a:pt x="3418" y="2455"/>
                    <a:pt x="3537" y="1526"/>
                  </a:cubicBezTo>
                  <a:cubicBezTo>
                    <a:pt x="3644" y="669"/>
                    <a:pt x="3311" y="109"/>
                    <a:pt x="2692" y="14"/>
                  </a:cubicBezTo>
                  <a:cubicBezTo>
                    <a:pt x="2633" y="5"/>
                    <a:pt x="2574" y="1"/>
                    <a:pt x="2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4"/>
            <p:cNvSpPr/>
            <p:nvPr/>
          </p:nvSpPr>
          <p:spPr>
            <a:xfrm>
              <a:off x="7986450" y="3855200"/>
              <a:ext cx="45550" cy="49775"/>
            </a:xfrm>
            <a:custGeom>
              <a:avLst/>
              <a:gdLst/>
              <a:ahLst/>
              <a:cxnLst/>
              <a:rect l="l" t="t" r="r" b="b"/>
              <a:pathLst>
                <a:path w="1822" h="1991" extrusionOk="0">
                  <a:moveTo>
                    <a:pt x="878" y="0"/>
                  </a:moveTo>
                  <a:cubicBezTo>
                    <a:pt x="690" y="0"/>
                    <a:pt x="503" y="101"/>
                    <a:pt x="333" y="306"/>
                  </a:cubicBezTo>
                  <a:cubicBezTo>
                    <a:pt x="0" y="722"/>
                    <a:pt x="131" y="1556"/>
                    <a:pt x="572" y="1853"/>
                  </a:cubicBezTo>
                  <a:cubicBezTo>
                    <a:pt x="708" y="1944"/>
                    <a:pt x="844" y="1990"/>
                    <a:pt x="977" y="1990"/>
                  </a:cubicBezTo>
                  <a:cubicBezTo>
                    <a:pt x="1157" y="1990"/>
                    <a:pt x="1331" y="1906"/>
                    <a:pt x="1488" y="1734"/>
                  </a:cubicBezTo>
                  <a:cubicBezTo>
                    <a:pt x="1822" y="1306"/>
                    <a:pt x="1691" y="449"/>
                    <a:pt x="1262" y="139"/>
                  </a:cubicBezTo>
                  <a:cubicBezTo>
                    <a:pt x="1136" y="47"/>
                    <a:pt x="1007" y="0"/>
                    <a:pt x="8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4"/>
            <p:cNvSpPr/>
            <p:nvPr/>
          </p:nvSpPr>
          <p:spPr>
            <a:xfrm>
              <a:off x="7058950" y="3521725"/>
              <a:ext cx="447400" cy="183675"/>
            </a:xfrm>
            <a:custGeom>
              <a:avLst/>
              <a:gdLst/>
              <a:ahLst/>
              <a:cxnLst/>
              <a:rect l="l" t="t" r="r" b="b"/>
              <a:pathLst>
                <a:path w="17896" h="7347" extrusionOk="0">
                  <a:moveTo>
                    <a:pt x="3763" y="0"/>
                  </a:moveTo>
                  <a:cubicBezTo>
                    <a:pt x="3774" y="155"/>
                    <a:pt x="3798" y="322"/>
                    <a:pt x="3798" y="488"/>
                  </a:cubicBezTo>
                  <a:cubicBezTo>
                    <a:pt x="3894" y="2691"/>
                    <a:pt x="2096" y="4596"/>
                    <a:pt x="0" y="4977"/>
                  </a:cubicBezTo>
                  <a:cubicBezTo>
                    <a:pt x="500" y="5477"/>
                    <a:pt x="1155" y="5810"/>
                    <a:pt x="1869" y="5894"/>
                  </a:cubicBezTo>
                  <a:cubicBezTo>
                    <a:pt x="2477" y="5965"/>
                    <a:pt x="3096" y="6025"/>
                    <a:pt x="3703" y="6096"/>
                  </a:cubicBezTo>
                  <a:lnTo>
                    <a:pt x="8418" y="6644"/>
                  </a:lnTo>
                  <a:cubicBezTo>
                    <a:pt x="9799" y="6810"/>
                    <a:pt x="11180" y="6965"/>
                    <a:pt x="12549" y="7120"/>
                  </a:cubicBezTo>
                  <a:cubicBezTo>
                    <a:pt x="13264" y="7203"/>
                    <a:pt x="13978" y="7275"/>
                    <a:pt x="14562" y="7346"/>
                  </a:cubicBezTo>
                  <a:cubicBezTo>
                    <a:pt x="14859" y="7346"/>
                    <a:pt x="15157" y="7334"/>
                    <a:pt x="15443" y="7287"/>
                  </a:cubicBezTo>
                  <a:cubicBezTo>
                    <a:pt x="16883" y="6989"/>
                    <a:pt x="17895" y="5703"/>
                    <a:pt x="17860" y="4239"/>
                  </a:cubicBezTo>
                  <a:cubicBezTo>
                    <a:pt x="17812" y="2774"/>
                    <a:pt x="16728" y="1548"/>
                    <a:pt x="15276" y="1322"/>
                  </a:cubicBezTo>
                  <a:cubicBezTo>
                    <a:pt x="14954" y="1274"/>
                    <a:pt x="14633" y="1250"/>
                    <a:pt x="14311" y="1215"/>
                  </a:cubicBezTo>
                  <a:cubicBezTo>
                    <a:pt x="12502" y="1000"/>
                    <a:pt x="10704" y="786"/>
                    <a:pt x="8882" y="572"/>
                  </a:cubicBezTo>
                  <a:cubicBezTo>
                    <a:pt x="7180" y="381"/>
                    <a:pt x="5465" y="191"/>
                    <a:pt x="3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4"/>
            <p:cNvSpPr/>
            <p:nvPr/>
          </p:nvSpPr>
          <p:spPr>
            <a:xfrm>
              <a:off x="7033950" y="3517625"/>
              <a:ext cx="136350" cy="129050"/>
            </a:xfrm>
            <a:custGeom>
              <a:avLst/>
              <a:gdLst/>
              <a:ahLst/>
              <a:cxnLst/>
              <a:rect l="l" t="t" r="r" b="b"/>
              <a:pathLst>
                <a:path w="5454" h="5162" extrusionOk="0">
                  <a:moveTo>
                    <a:pt x="3181" y="0"/>
                  </a:moveTo>
                  <a:cubicBezTo>
                    <a:pt x="1797" y="0"/>
                    <a:pt x="566" y="947"/>
                    <a:pt x="226" y="2319"/>
                  </a:cubicBezTo>
                  <a:cubicBezTo>
                    <a:pt x="0" y="3272"/>
                    <a:pt x="167" y="4367"/>
                    <a:pt x="1012" y="5153"/>
                  </a:cubicBezTo>
                  <a:cubicBezTo>
                    <a:pt x="1072" y="5159"/>
                    <a:pt x="1146" y="5162"/>
                    <a:pt x="1230" y="5162"/>
                  </a:cubicBezTo>
                  <a:cubicBezTo>
                    <a:pt x="1788" y="5162"/>
                    <a:pt x="2771" y="5038"/>
                    <a:pt x="2989" y="4986"/>
                  </a:cubicBezTo>
                  <a:cubicBezTo>
                    <a:pt x="4429" y="4688"/>
                    <a:pt x="5453" y="3391"/>
                    <a:pt x="5405" y="1914"/>
                  </a:cubicBezTo>
                  <a:cubicBezTo>
                    <a:pt x="5382" y="1283"/>
                    <a:pt x="5155" y="664"/>
                    <a:pt x="4763" y="164"/>
                  </a:cubicBezTo>
                  <a:cubicBezTo>
                    <a:pt x="4358" y="116"/>
                    <a:pt x="3953" y="69"/>
                    <a:pt x="3536" y="21"/>
                  </a:cubicBezTo>
                  <a:cubicBezTo>
                    <a:pt x="3417" y="7"/>
                    <a:pt x="3298" y="0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4"/>
            <p:cNvSpPr/>
            <p:nvPr/>
          </p:nvSpPr>
          <p:spPr>
            <a:xfrm>
              <a:off x="7539050" y="3530500"/>
              <a:ext cx="272250" cy="175450"/>
            </a:xfrm>
            <a:custGeom>
              <a:avLst/>
              <a:gdLst/>
              <a:ahLst/>
              <a:cxnLst/>
              <a:rect l="l" t="t" r="r" b="b"/>
              <a:pathLst>
                <a:path w="10890" h="7018" extrusionOk="0">
                  <a:moveTo>
                    <a:pt x="7419" y="1"/>
                  </a:moveTo>
                  <a:cubicBezTo>
                    <a:pt x="7279" y="1"/>
                    <a:pt x="7136" y="10"/>
                    <a:pt x="6990" y="30"/>
                  </a:cubicBezTo>
                  <a:cubicBezTo>
                    <a:pt x="6133" y="149"/>
                    <a:pt x="5275" y="316"/>
                    <a:pt x="4418" y="471"/>
                  </a:cubicBezTo>
                  <a:cubicBezTo>
                    <a:pt x="3787" y="590"/>
                    <a:pt x="3204" y="685"/>
                    <a:pt x="2561" y="804"/>
                  </a:cubicBezTo>
                  <a:cubicBezTo>
                    <a:pt x="2668" y="1209"/>
                    <a:pt x="2727" y="1626"/>
                    <a:pt x="2727" y="2054"/>
                  </a:cubicBezTo>
                  <a:cubicBezTo>
                    <a:pt x="2799" y="3638"/>
                    <a:pt x="1882" y="5066"/>
                    <a:pt x="584" y="5888"/>
                  </a:cubicBezTo>
                  <a:lnTo>
                    <a:pt x="489" y="5948"/>
                  </a:lnTo>
                  <a:lnTo>
                    <a:pt x="334" y="6031"/>
                  </a:lnTo>
                  <a:lnTo>
                    <a:pt x="263" y="6067"/>
                  </a:lnTo>
                  <a:cubicBezTo>
                    <a:pt x="180" y="6114"/>
                    <a:pt x="96" y="6174"/>
                    <a:pt x="1" y="6221"/>
                  </a:cubicBezTo>
                  <a:cubicBezTo>
                    <a:pt x="545" y="6734"/>
                    <a:pt x="1265" y="7017"/>
                    <a:pt x="2002" y="7017"/>
                  </a:cubicBezTo>
                  <a:cubicBezTo>
                    <a:pt x="2121" y="7017"/>
                    <a:pt x="2240" y="7010"/>
                    <a:pt x="2358" y="6995"/>
                  </a:cubicBezTo>
                  <a:cubicBezTo>
                    <a:pt x="2918" y="6936"/>
                    <a:pt x="3466" y="6829"/>
                    <a:pt x="4025" y="6733"/>
                  </a:cubicBezTo>
                  <a:cubicBezTo>
                    <a:pt x="5359" y="6495"/>
                    <a:pt x="6704" y="6269"/>
                    <a:pt x="8026" y="5983"/>
                  </a:cubicBezTo>
                  <a:cubicBezTo>
                    <a:pt x="9169" y="5745"/>
                    <a:pt x="9931" y="5019"/>
                    <a:pt x="10288" y="3900"/>
                  </a:cubicBezTo>
                  <a:cubicBezTo>
                    <a:pt x="10889" y="2028"/>
                    <a:pt x="945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4"/>
            <p:cNvSpPr/>
            <p:nvPr/>
          </p:nvSpPr>
          <p:spPr>
            <a:xfrm>
              <a:off x="7494700" y="3550600"/>
              <a:ext cx="138150" cy="135450"/>
            </a:xfrm>
            <a:custGeom>
              <a:avLst/>
              <a:gdLst/>
              <a:ahLst/>
              <a:cxnLst/>
              <a:rect l="l" t="t" r="r" b="b"/>
              <a:pathLst>
                <a:path w="5526" h="5418" extrusionOk="0">
                  <a:moveTo>
                    <a:pt x="4335" y="0"/>
                  </a:moveTo>
                  <a:cubicBezTo>
                    <a:pt x="3942" y="71"/>
                    <a:pt x="3537" y="143"/>
                    <a:pt x="3144" y="238"/>
                  </a:cubicBezTo>
                  <a:cubicBezTo>
                    <a:pt x="775" y="798"/>
                    <a:pt x="1" y="3762"/>
                    <a:pt x="1787" y="5417"/>
                  </a:cubicBezTo>
                  <a:cubicBezTo>
                    <a:pt x="2168" y="5346"/>
                    <a:pt x="2537" y="5263"/>
                    <a:pt x="2918" y="5179"/>
                  </a:cubicBezTo>
                  <a:cubicBezTo>
                    <a:pt x="4073" y="4929"/>
                    <a:pt x="4823" y="4215"/>
                    <a:pt x="5180" y="3084"/>
                  </a:cubicBezTo>
                  <a:cubicBezTo>
                    <a:pt x="5525" y="1976"/>
                    <a:pt x="5192" y="774"/>
                    <a:pt x="4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4"/>
            <p:cNvSpPr/>
            <p:nvPr/>
          </p:nvSpPr>
          <p:spPr>
            <a:xfrm>
              <a:off x="7511975" y="3455275"/>
              <a:ext cx="174150" cy="94725"/>
            </a:xfrm>
            <a:custGeom>
              <a:avLst/>
              <a:gdLst/>
              <a:ahLst/>
              <a:cxnLst/>
              <a:rect l="l" t="t" r="r" b="b"/>
              <a:pathLst>
                <a:path w="6966" h="3789" extrusionOk="0">
                  <a:moveTo>
                    <a:pt x="4919" y="1"/>
                  </a:moveTo>
                  <a:cubicBezTo>
                    <a:pt x="4879" y="1"/>
                    <a:pt x="4839" y="2"/>
                    <a:pt x="4799" y="3"/>
                  </a:cubicBezTo>
                  <a:cubicBezTo>
                    <a:pt x="3465" y="27"/>
                    <a:pt x="2286" y="503"/>
                    <a:pt x="1227" y="1289"/>
                  </a:cubicBezTo>
                  <a:cubicBezTo>
                    <a:pt x="858" y="1575"/>
                    <a:pt x="548" y="1932"/>
                    <a:pt x="310" y="2337"/>
                  </a:cubicBezTo>
                  <a:cubicBezTo>
                    <a:pt x="215" y="2491"/>
                    <a:pt x="143" y="2658"/>
                    <a:pt x="108" y="2837"/>
                  </a:cubicBezTo>
                  <a:cubicBezTo>
                    <a:pt x="0" y="3253"/>
                    <a:pt x="274" y="3682"/>
                    <a:pt x="691" y="3742"/>
                  </a:cubicBezTo>
                  <a:cubicBezTo>
                    <a:pt x="812" y="3773"/>
                    <a:pt x="936" y="3788"/>
                    <a:pt x="1060" y="3788"/>
                  </a:cubicBezTo>
                  <a:cubicBezTo>
                    <a:pt x="1215" y="3788"/>
                    <a:pt x="1372" y="3764"/>
                    <a:pt x="1524" y="3718"/>
                  </a:cubicBezTo>
                  <a:cubicBezTo>
                    <a:pt x="3060" y="3289"/>
                    <a:pt x="4572" y="2741"/>
                    <a:pt x="6025" y="2087"/>
                  </a:cubicBezTo>
                  <a:cubicBezTo>
                    <a:pt x="6227" y="2003"/>
                    <a:pt x="6418" y="1872"/>
                    <a:pt x="6585" y="1718"/>
                  </a:cubicBezTo>
                  <a:cubicBezTo>
                    <a:pt x="6966" y="1372"/>
                    <a:pt x="6930" y="765"/>
                    <a:pt x="6513" y="467"/>
                  </a:cubicBezTo>
                  <a:cubicBezTo>
                    <a:pt x="6287" y="289"/>
                    <a:pt x="6037" y="170"/>
                    <a:pt x="5763" y="110"/>
                  </a:cubicBezTo>
                  <a:cubicBezTo>
                    <a:pt x="5482" y="37"/>
                    <a:pt x="5201" y="1"/>
                    <a:pt x="4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4"/>
            <p:cNvSpPr/>
            <p:nvPr/>
          </p:nvSpPr>
          <p:spPr>
            <a:xfrm>
              <a:off x="7326225" y="3444550"/>
              <a:ext cx="174175" cy="94500"/>
            </a:xfrm>
            <a:custGeom>
              <a:avLst/>
              <a:gdLst/>
              <a:ahLst/>
              <a:cxnLst/>
              <a:rect l="l" t="t" r="r" b="b"/>
              <a:pathLst>
                <a:path w="6967" h="3780" extrusionOk="0">
                  <a:moveTo>
                    <a:pt x="2003" y="1"/>
                  </a:moveTo>
                  <a:cubicBezTo>
                    <a:pt x="1730" y="1"/>
                    <a:pt x="1452" y="29"/>
                    <a:pt x="1192" y="99"/>
                  </a:cubicBezTo>
                  <a:cubicBezTo>
                    <a:pt x="918" y="158"/>
                    <a:pt x="668" y="277"/>
                    <a:pt x="453" y="456"/>
                  </a:cubicBezTo>
                  <a:cubicBezTo>
                    <a:pt x="37" y="754"/>
                    <a:pt x="1" y="1361"/>
                    <a:pt x="370" y="1706"/>
                  </a:cubicBezTo>
                  <a:cubicBezTo>
                    <a:pt x="537" y="1861"/>
                    <a:pt x="727" y="1992"/>
                    <a:pt x="930" y="2075"/>
                  </a:cubicBezTo>
                  <a:cubicBezTo>
                    <a:pt x="2394" y="2730"/>
                    <a:pt x="3894" y="3278"/>
                    <a:pt x="5430" y="3706"/>
                  </a:cubicBezTo>
                  <a:cubicBezTo>
                    <a:pt x="5590" y="3755"/>
                    <a:pt x="5754" y="3779"/>
                    <a:pt x="5917" y="3779"/>
                  </a:cubicBezTo>
                  <a:cubicBezTo>
                    <a:pt x="6033" y="3779"/>
                    <a:pt x="6150" y="3767"/>
                    <a:pt x="6264" y="3742"/>
                  </a:cubicBezTo>
                  <a:cubicBezTo>
                    <a:pt x="6692" y="3671"/>
                    <a:pt x="6966" y="3242"/>
                    <a:pt x="6847" y="2825"/>
                  </a:cubicBezTo>
                  <a:cubicBezTo>
                    <a:pt x="6811" y="2647"/>
                    <a:pt x="6740" y="2480"/>
                    <a:pt x="6645" y="2325"/>
                  </a:cubicBezTo>
                  <a:cubicBezTo>
                    <a:pt x="6407" y="1920"/>
                    <a:pt x="6097" y="1563"/>
                    <a:pt x="5728" y="1277"/>
                  </a:cubicBezTo>
                  <a:cubicBezTo>
                    <a:pt x="4668" y="492"/>
                    <a:pt x="3490" y="27"/>
                    <a:pt x="2156" y="3"/>
                  </a:cubicBezTo>
                  <a:cubicBezTo>
                    <a:pt x="2105" y="2"/>
                    <a:pt x="2054" y="1"/>
                    <a:pt x="2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4"/>
            <p:cNvSpPr/>
            <p:nvPr/>
          </p:nvSpPr>
          <p:spPr>
            <a:xfrm>
              <a:off x="7672425" y="3723225"/>
              <a:ext cx="182775" cy="183675"/>
            </a:xfrm>
            <a:custGeom>
              <a:avLst/>
              <a:gdLst/>
              <a:ahLst/>
              <a:cxnLst/>
              <a:rect l="l" t="t" r="r" b="b"/>
              <a:pathLst>
                <a:path w="7311" h="7347" extrusionOk="0">
                  <a:moveTo>
                    <a:pt x="3718" y="1"/>
                  </a:moveTo>
                  <a:cubicBezTo>
                    <a:pt x="1727" y="1"/>
                    <a:pt x="24" y="1722"/>
                    <a:pt x="24" y="3751"/>
                  </a:cubicBezTo>
                  <a:cubicBezTo>
                    <a:pt x="0" y="5732"/>
                    <a:pt x="1607" y="7347"/>
                    <a:pt x="3598" y="7347"/>
                  </a:cubicBezTo>
                  <a:cubicBezTo>
                    <a:pt x="3605" y="7347"/>
                    <a:pt x="3612" y="7347"/>
                    <a:pt x="3619" y="7347"/>
                  </a:cubicBezTo>
                  <a:cubicBezTo>
                    <a:pt x="5644" y="7347"/>
                    <a:pt x="7298" y="5656"/>
                    <a:pt x="7298" y="3596"/>
                  </a:cubicBezTo>
                  <a:cubicBezTo>
                    <a:pt x="7310" y="1620"/>
                    <a:pt x="5715" y="13"/>
                    <a:pt x="3739" y="1"/>
                  </a:cubicBezTo>
                  <a:cubicBezTo>
                    <a:pt x="3732" y="1"/>
                    <a:pt x="3725" y="1"/>
                    <a:pt x="3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4"/>
            <p:cNvSpPr/>
            <p:nvPr/>
          </p:nvSpPr>
          <p:spPr>
            <a:xfrm>
              <a:off x="7085125" y="3716375"/>
              <a:ext cx="182800" cy="183675"/>
            </a:xfrm>
            <a:custGeom>
              <a:avLst/>
              <a:gdLst/>
              <a:ahLst/>
              <a:cxnLst/>
              <a:rect l="l" t="t" r="r" b="b"/>
              <a:pathLst>
                <a:path w="7312" h="7347" extrusionOk="0">
                  <a:moveTo>
                    <a:pt x="3707" y="1"/>
                  </a:moveTo>
                  <a:cubicBezTo>
                    <a:pt x="1727" y="1"/>
                    <a:pt x="25" y="1722"/>
                    <a:pt x="25" y="3751"/>
                  </a:cubicBezTo>
                  <a:cubicBezTo>
                    <a:pt x="1" y="5732"/>
                    <a:pt x="1608" y="7347"/>
                    <a:pt x="3598" y="7347"/>
                  </a:cubicBezTo>
                  <a:cubicBezTo>
                    <a:pt x="3606" y="7347"/>
                    <a:pt x="3613" y="7347"/>
                    <a:pt x="3620" y="7347"/>
                  </a:cubicBezTo>
                  <a:cubicBezTo>
                    <a:pt x="5644" y="7347"/>
                    <a:pt x="7299" y="5656"/>
                    <a:pt x="7299" y="3596"/>
                  </a:cubicBezTo>
                  <a:cubicBezTo>
                    <a:pt x="7311" y="1608"/>
                    <a:pt x="5716" y="1"/>
                    <a:pt x="3728" y="1"/>
                  </a:cubicBezTo>
                  <a:cubicBezTo>
                    <a:pt x="3721" y="1"/>
                    <a:pt x="3714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4"/>
            <p:cNvSpPr/>
            <p:nvPr/>
          </p:nvSpPr>
          <p:spPr>
            <a:xfrm>
              <a:off x="7224150" y="3731325"/>
              <a:ext cx="422675" cy="415500"/>
            </a:xfrm>
            <a:custGeom>
              <a:avLst/>
              <a:gdLst/>
              <a:ahLst/>
              <a:cxnLst/>
              <a:rect l="l" t="t" r="r" b="b"/>
              <a:pathLst>
                <a:path w="16907" h="16620" extrusionOk="0">
                  <a:moveTo>
                    <a:pt x="10220" y="1"/>
                  </a:moveTo>
                  <a:cubicBezTo>
                    <a:pt x="9683" y="1"/>
                    <a:pt x="9129" y="96"/>
                    <a:pt x="8573" y="296"/>
                  </a:cubicBezTo>
                  <a:cubicBezTo>
                    <a:pt x="7144" y="796"/>
                    <a:pt x="5929" y="1760"/>
                    <a:pt x="5120" y="3046"/>
                  </a:cubicBezTo>
                  <a:cubicBezTo>
                    <a:pt x="4155" y="4522"/>
                    <a:pt x="3572" y="6154"/>
                    <a:pt x="3227" y="7868"/>
                  </a:cubicBezTo>
                  <a:cubicBezTo>
                    <a:pt x="2977" y="9059"/>
                    <a:pt x="2822" y="10285"/>
                    <a:pt x="2643" y="11488"/>
                  </a:cubicBezTo>
                  <a:cubicBezTo>
                    <a:pt x="2489" y="12523"/>
                    <a:pt x="2417" y="13571"/>
                    <a:pt x="2322" y="14619"/>
                  </a:cubicBezTo>
                  <a:lnTo>
                    <a:pt x="2322" y="14655"/>
                  </a:lnTo>
                  <a:lnTo>
                    <a:pt x="976" y="14559"/>
                  </a:lnTo>
                  <a:cubicBezTo>
                    <a:pt x="948" y="14557"/>
                    <a:pt x="920" y="14555"/>
                    <a:pt x="892" y="14555"/>
                  </a:cubicBezTo>
                  <a:cubicBezTo>
                    <a:pt x="441" y="14555"/>
                    <a:pt x="69" y="14909"/>
                    <a:pt x="36" y="15357"/>
                  </a:cubicBezTo>
                  <a:cubicBezTo>
                    <a:pt x="0" y="15845"/>
                    <a:pt x="357" y="16262"/>
                    <a:pt x="845" y="16298"/>
                  </a:cubicBezTo>
                  <a:lnTo>
                    <a:pt x="5025" y="16619"/>
                  </a:lnTo>
                  <a:lnTo>
                    <a:pt x="5084" y="16619"/>
                  </a:lnTo>
                  <a:cubicBezTo>
                    <a:pt x="5560" y="16619"/>
                    <a:pt x="5941" y="16250"/>
                    <a:pt x="5953" y="15786"/>
                  </a:cubicBezTo>
                  <a:cubicBezTo>
                    <a:pt x="5977" y="15310"/>
                    <a:pt x="5620" y="14917"/>
                    <a:pt x="5156" y="14869"/>
                  </a:cubicBezTo>
                  <a:lnTo>
                    <a:pt x="4251" y="14809"/>
                  </a:lnTo>
                  <a:cubicBezTo>
                    <a:pt x="4525" y="13047"/>
                    <a:pt x="4798" y="11297"/>
                    <a:pt x="5072" y="9547"/>
                  </a:cubicBezTo>
                  <a:cubicBezTo>
                    <a:pt x="5227" y="8416"/>
                    <a:pt x="5489" y="7309"/>
                    <a:pt x="5870" y="6237"/>
                  </a:cubicBezTo>
                  <a:cubicBezTo>
                    <a:pt x="6203" y="5344"/>
                    <a:pt x="6596" y="4475"/>
                    <a:pt x="7203" y="3725"/>
                  </a:cubicBezTo>
                  <a:cubicBezTo>
                    <a:pt x="7787" y="2975"/>
                    <a:pt x="8608" y="2439"/>
                    <a:pt x="9525" y="2213"/>
                  </a:cubicBezTo>
                  <a:cubicBezTo>
                    <a:pt x="9777" y="2150"/>
                    <a:pt x="10022" y="2117"/>
                    <a:pt x="10258" y="2117"/>
                  </a:cubicBezTo>
                  <a:cubicBezTo>
                    <a:pt x="10916" y="2117"/>
                    <a:pt x="11512" y="2366"/>
                    <a:pt x="12037" y="2891"/>
                  </a:cubicBezTo>
                  <a:cubicBezTo>
                    <a:pt x="12478" y="3332"/>
                    <a:pt x="12811" y="3891"/>
                    <a:pt x="12978" y="4511"/>
                  </a:cubicBezTo>
                  <a:cubicBezTo>
                    <a:pt x="13264" y="5439"/>
                    <a:pt x="13383" y="6404"/>
                    <a:pt x="13347" y="7380"/>
                  </a:cubicBezTo>
                  <a:cubicBezTo>
                    <a:pt x="13347" y="8404"/>
                    <a:pt x="13264" y="9416"/>
                    <a:pt x="13109" y="10428"/>
                  </a:cubicBezTo>
                  <a:cubicBezTo>
                    <a:pt x="13061" y="10845"/>
                    <a:pt x="12990" y="11238"/>
                    <a:pt x="12918" y="11642"/>
                  </a:cubicBezTo>
                  <a:lnTo>
                    <a:pt x="11883" y="11571"/>
                  </a:lnTo>
                  <a:cubicBezTo>
                    <a:pt x="11860" y="11569"/>
                    <a:pt x="11838" y="11568"/>
                    <a:pt x="11815" y="11568"/>
                  </a:cubicBezTo>
                  <a:cubicBezTo>
                    <a:pt x="11357" y="11568"/>
                    <a:pt x="10976" y="11915"/>
                    <a:pt x="10942" y="12381"/>
                  </a:cubicBezTo>
                  <a:cubicBezTo>
                    <a:pt x="10894" y="12857"/>
                    <a:pt x="11263" y="13274"/>
                    <a:pt x="11740" y="13321"/>
                  </a:cubicBezTo>
                  <a:lnTo>
                    <a:pt x="15919" y="13643"/>
                  </a:lnTo>
                  <a:lnTo>
                    <a:pt x="15990" y="13643"/>
                  </a:lnTo>
                  <a:cubicBezTo>
                    <a:pt x="16466" y="13643"/>
                    <a:pt x="16871" y="13274"/>
                    <a:pt x="16883" y="12797"/>
                  </a:cubicBezTo>
                  <a:cubicBezTo>
                    <a:pt x="16907" y="12321"/>
                    <a:pt x="16538" y="11916"/>
                    <a:pt x="16062" y="11892"/>
                  </a:cubicBezTo>
                  <a:lnTo>
                    <a:pt x="16050" y="11892"/>
                  </a:lnTo>
                  <a:lnTo>
                    <a:pt x="15026" y="11809"/>
                  </a:lnTo>
                  <a:cubicBezTo>
                    <a:pt x="15157" y="11047"/>
                    <a:pt x="15252" y="10285"/>
                    <a:pt x="15335" y="9523"/>
                  </a:cubicBezTo>
                  <a:cubicBezTo>
                    <a:pt x="15490" y="8059"/>
                    <a:pt x="15562" y="6606"/>
                    <a:pt x="15288" y="5165"/>
                  </a:cubicBezTo>
                  <a:cubicBezTo>
                    <a:pt x="15073" y="4034"/>
                    <a:pt x="14764" y="2951"/>
                    <a:pt x="14061" y="2022"/>
                  </a:cubicBezTo>
                  <a:cubicBezTo>
                    <a:pt x="13105" y="749"/>
                    <a:pt x="11727" y="1"/>
                    <a:pt x="10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4"/>
            <p:cNvSpPr/>
            <p:nvPr/>
          </p:nvSpPr>
          <p:spPr>
            <a:xfrm>
              <a:off x="7365225" y="4147075"/>
              <a:ext cx="207200" cy="123000"/>
            </a:xfrm>
            <a:custGeom>
              <a:avLst/>
              <a:gdLst/>
              <a:ahLst/>
              <a:cxnLst/>
              <a:rect l="l" t="t" r="r" b="b"/>
              <a:pathLst>
                <a:path w="8288" h="4920" extrusionOk="0">
                  <a:moveTo>
                    <a:pt x="5858" y="1"/>
                  </a:moveTo>
                  <a:cubicBezTo>
                    <a:pt x="5724" y="1"/>
                    <a:pt x="5589" y="5"/>
                    <a:pt x="5454" y="13"/>
                  </a:cubicBezTo>
                  <a:cubicBezTo>
                    <a:pt x="3727" y="144"/>
                    <a:pt x="2358" y="644"/>
                    <a:pt x="1239" y="1620"/>
                  </a:cubicBezTo>
                  <a:cubicBezTo>
                    <a:pt x="203" y="2525"/>
                    <a:pt x="1" y="3537"/>
                    <a:pt x="632" y="4299"/>
                  </a:cubicBezTo>
                  <a:cubicBezTo>
                    <a:pt x="975" y="4706"/>
                    <a:pt x="1437" y="4919"/>
                    <a:pt x="1989" y="4919"/>
                  </a:cubicBezTo>
                  <a:cubicBezTo>
                    <a:pt x="2471" y="4919"/>
                    <a:pt x="3021" y="4757"/>
                    <a:pt x="3620" y="4418"/>
                  </a:cubicBezTo>
                  <a:cubicBezTo>
                    <a:pt x="4692" y="3811"/>
                    <a:pt x="5656" y="3061"/>
                    <a:pt x="6942" y="2799"/>
                  </a:cubicBezTo>
                  <a:cubicBezTo>
                    <a:pt x="7716" y="2644"/>
                    <a:pt x="8287" y="2144"/>
                    <a:pt x="8240" y="1358"/>
                  </a:cubicBezTo>
                  <a:cubicBezTo>
                    <a:pt x="8192" y="454"/>
                    <a:pt x="7454" y="144"/>
                    <a:pt x="6585" y="37"/>
                  </a:cubicBezTo>
                  <a:cubicBezTo>
                    <a:pt x="6347" y="14"/>
                    <a:pt x="6103" y="1"/>
                    <a:pt x="5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4"/>
            <p:cNvSpPr/>
            <p:nvPr/>
          </p:nvSpPr>
          <p:spPr>
            <a:xfrm>
              <a:off x="6749825" y="2996050"/>
              <a:ext cx="1115050" cy="455150"/>
            </a:xfrm>
            <a:custGeom>
              <a:avLst/>
              <a:gdLst/>
              <a:ahLst/>
              <a:cxnLst/>
              <a:rect l="l" t="t" r="r" b="b"/>
              <a:pathLst>
                <a:path w="44602" h="18206" extrusionOk="0">
                  <a:moveTo>
                    <a:pt x="7066" y="0"/>
                  </a:moveTo>
                  <a:cubicBezTo>
                    <a:pt x="7039" y="0"/>
                    <a:pt x="7014" y="4"/>
                    <a:pt x="6989" y="12"/>
                  </a:cubicBezTo>
                  <a:cubicBezTo>
                    <a:pt x="6478" y="179"/>
                    <a:pt x="6680" y="2215"/>
                    <a:pt x="7454" y="4573"/>
                  </a:cubicBezTo>
                  <a:cubicBezTo>
                    <a:pt x="6575" y="3911"/>
                    <a:pt x="5832" y="3513"/>
                    <a:pt x="5431" y="3513"/>
                  </a:cubicBezTo>
                  <a:cubicBezTo>
                    <a:pt x="5327" y="3513"/>
                    <a:pt x="5246" y="3540"/>
                    <a:pt x="5192" y="3596"/>
                  </a:cubicBezTo>
                  <a:cubicBezTo>
                    <a:pt x="4811" y="4001"/>
                    <a:pt x="5954" y="5716"/>
                    <a:pt x="7751" y="7430"/>
                  </a:cubicBezTo>
                  <a:cubicBezTo>
                    <a:pt x="7859" y="7549"/>
                    <a:pt x="7966" y="7632"/>
                    <a:pt x="8073" y="7728"/>
                  </a:cubicBezTo>
                  <a:cubicBezTo>
                    <a:pt x="4596" y="10538"/>
                    <a:pt x="1822" y="14133"/>
                    <a:pt x="1" y="18205"/>
                  </a:cubicBezTo>
                  <a:cubicBezTo>
                    <a:pt x="334" y="18205"/>
                    <a:pt x="667" y="18193"/>
                    <a:pt x="1024" y="18169"/>
                  </a:cubicBezTo>
                  <a:cubicBezTo>
                    <a:pt x="6418" y="17741"/>
                    <a:pt x="10526" y="14109"/>
                    <a:pt x="10204" y="10049"/>
                  </a:cubicBezTo>
                  <a:cubicBezTo>
                    <a:pt x="10121" y="8954"/>
                    <a:pt x="9918" y="8168"/>
                    <a:pt x="9275" y="7275"/>
                  </a:cubicBezTo>
                  <a:lnTo>
                    <a:pt x="9418" y="7168"/>
                  </a:lnTo>
                  <a:lnTo>
                    <a:pt x="9466" y="7132"/>
                  </a:lnTo>
                  <a:cubicBezTo>
                    <a:pt x="13739" y="10419"/>
                    <a:pt x="20193" y="12289"/>
                    <a:pt x="27633" y="12289"/>
                  </a:cubicBezTo>
                  <a:cubicBezTo>
                    <a:pt x="28817" y="12289"/>
                    <a:pt x="30026" y="12241"/>
                    <a:pt x="31254" y="12145"/>
                  </a:cubicBezTo>
                  <a:cubicBezTo>
                    <a:pt x="36207" y="11752"/>
                    <a:pt x="40779" y="10549"/>
                    <a:pt x="44601" y="8775"/>
                  </a:cubicBezTo>
                  <a:cubicBezTo>
                    <a:pt x="39422" y="4091"/>
                    <a:pt x="32701" y="1529"/>
                    <a:pt x="25778" y="1529"/>
                  </a:cubicBezTo>
                  <a:cubicBezTo>
                    <a:pt x="25029" y="1529"/>
                    <a:pt x="24279" y="1559"/>
                    <a:pt x="23527" y="1620"/>
                  </a:cubicBezTo>
                  <a:cubicBezTo>
                    <a:pt x="18670" y="1989"/>
                    <a:pt x="13990" y="3620"/>
                    <a:pt x="9966" y="6358"/>
                  </a:cubicBezTo>
                  <a:cubicBezTo>
                    <a:pt x="9823" y="5549"/>
                    <a:pt x="9609" y="4751"/>
                    <a:pt x="9359" y="3977"/>
                  </a:cubicBezTo>
                  <a:cubicBezTo>
                    <a:pt x="8610" y="1718"/>
                    <a:pt x="7611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4"/>
            <p:cNvSpPr/>
            <p:nvPr/>
          </p:nvSpPr>
          <p:spPr>
            <a:xfrm>
              <a:off x="7370000" y="3083650"/>
              <a:ext cx="152725" cy="51275"/>
            </a:xfrm>
            <a:custGeom>
              <a:avLst/>
              <a:gdLst/>
              <a:ahLst/>
              <a:cxnLst/>
              <a:rect l="l" t="t" r="r" b="b"/>
              <a:pathLst>
                <a:path w="6109" h="2051" extrusionOk="0">
                  <a:moveTo>
                    <a:pt x="2637" y="1"/>
                  </a:moveTo>
                  <a:cubicBezTo>
                    <a:pt x="2237" y="1"/>
                    <a:pt x="1837" y="31"/>
                    <a:pt x="1441" y="92"/>
                  </a:cubicBezTo>
                  <a:cubicBezTo>
                    <a:pt x="1143" y="152"/>
                    <a:pt x="846" y="247"/>
                    <a:pt x="584" y="390"/>
                  </a:cubicBezTo>
                  <a:cubicBezTo>
                    <a:pt x="215" y="533"/>
                    <a:pt x="0" y="902"/>
                    <a:pt x="60" y="1283"/>
                  </a:cubicBezTo>
                  <a:cubicBezTo>
                    <a:pt x="107" y="1724"/>
                    <a:pt x="405" y="1926"/>
                    <a:pt x="810" y="1985"/>
                  </a:cubicBezTo>
                  <a:cubicBezTo>
                    <a:pt x="1064" y="2022"/>
                    <a:pt x="1319" y="2037"/>
                    <a:pt x="1579" y="2037"/>
                  </a:cubicBezTo>
                  <a:cubicBezTo>
                    <a:pt x="1659" y="2037"/>
                    <a:pt x="1740" y="2036"/>
                    <a:pt x="1822" y="2033"/>
                  </a:cubicBezTo>
                  <a:cubicBezTo>
                    <a:pt x="2274" y="1997"/>
                    <a:pt x="2730" y="1980"/>
                    <a:pt x="3187" y="1980"/>
                  </a:cubicBezTo>
                  <a:cubicBezTo>
                    <a:pt x="3644" y="1980"/>
                    <a:pt x="4102" y="1997"/>
                    <a:pt x="4560" y="2033"/>
                  </a:cubicBezTo>
                  <a:cubicBezTo>
                    <a:pt x="4679" y="2045"/>
                    <a:pt x="4798" y="2051"/>
                    <a:pt x="4917" y="2051"/>
                  </a:cubicBezTo>
                  <a:cubicBezTo>
                    <a:pt x="5037" y="2051"/>
                    <a:pt x="5156" y="2045"/>
                    <a:pt x="5275" y="2033"/>
                  </a:cubicBezTo>
                  <a:cubicBezTo>
                    <a:pt x="5620" y="1997"/>
                    <a:pt x="5941" y="1843"/>
                    <a:pt x="6025" y="1474"/>
                  </a:cubicBezTo>
                  <a:cubicBezTo>
                    <a:pt x="6108" y="1093"/>
                    <a:pt x="5906" y="831"/>
                    <a:pt x="5537" y="581"/>
                  </a:cubicBezTo>
                  <a:cubicBezTo>
                    <a:pt x="5453" y="545"/>
                    <a:pt x="5310" y="462"/>
                    <a:pt x="5144" y="414"/>
                  </a:cubicBezTo>
                  <a:cubicBezTo>
                    <a:pt x="4334" y="139"/>
                    <a:pt x="3486" y="1"/>
                    <a:pt x="2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4"/>
            <p:cNvSpPr/>
            <p:nvPr/>
          </p:nvSpPr>
          <p:spPr>
            <a:xfrm>
              <a:off x="7277125" y="3102875"/>
              <a:ext cx="60450" cy="37675"/>
            </a:xfrm>
            <a:custGeom>
              <a:avLst/>
              <a:gdLst/>
              <a:ahLst/>
              <a:cxnLst/>
              <a:rect l="l" t="t" r="r" b="b"/>
              <a:pathLst>
                <a:path w="2418" h="1507" extrusionOk="0">
                  <a:moveTo>
                    <a:pt x="1475" y="0"/>
                  </a:moveTo>
                  <a:cubicBezTo>
                    <a:pt x="1011" y="0"/>
                    <a:pt x="472" y="187"/>
                    <a:pt x="286" y="478"/>
                  </a:cubicBezTo>
                  <a:cubicBezTo>
                    <a:pt x="0" y="871"/>
                    <a:pt x="239" y="1419"/>
                    <a:pt x="715" y="1478"/>
                  </a:cubicBezTo>
                  <a:cubicBezTo>
                    <a:pt x="815" y="1497"/>
                    <a:pt x="914" y="1506"/>
                    <a:pt x="1013" y="1506"/>
                  </a:cubicBezTo>
                  <a:cubicBezTo>
                    <a:pt x="1421" y="1506"/>
                    <a:pt x="1813" y="1352"/>
                    <a:pt x="2120" y="1074"/>
                  </a:cubicBezTo>
                  <a:cubicBezTo>
                    <a:pt x="2417" y="812"/>
                    <a:pt x="2370" y="335"/>
                    <a:pt x="2036" y="133"/>
                  </a:cubicBezTo>
                  <a:cubicBezTo>
                    <a:pt x="1895" y="42"/>
                    <a:pt x="1693" y="0"/>
                    <a:pt x="1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8" name="Google Shape;2798;p64"/>
          <p:cNvGrpSpPr/>
          <p:nvPr/>
        </p:nvGrpSpPr>
        <p:grpSpPr>
          <a:xfrm>
            <a:off x="1997855" y="2883994"/>
            <a:ext cx="1355074" cy="1287527"/>
            <a:chOff x="6448475" y="426925"/>
            <a:chExt cx="1813050" cy="1722675"/>
          </a:xfrm>
        </p:grpSpPr>
        <p:sp>
          <p:nvSpPr>
            <p:cNvPr id="2799" name="Google Shape;2799;p64"/>
            <p:cNvSpPr/>
            <p:nvPr/>
          </p:nvSpPr>
          <p:spPr>
            <a:xfrm>
              <a:off x="6448475" y="426925"/>
              <a:ext cx="1813050" cy="1722675"/>
            </a:xfrm>
            <a:custGeom>
              <a:avLst/>
              <a:gdLst/>
              <a:ahLst/>
              <a:cxnLst/>
              <a:rect l="l" t="t" r="r" b="b"/>
              <a:pathLst>
                <a:path w="72522" h="68907" extrusionOk="0">
                  <a:moveTo>
                    <a:pt x="16004" y="1"/>
                  </a:moveTo>
                  <a:cubicBezTo>
                    <a:pt x="15601" y="1"/>
                    <a:pt x="15247" y="78"/>
                    <a:pt x="14967" y="172"/>
                  </a:cubicBezTo>
                  <a:cubicBezTo>
                    <a:pt x="14038" y="469"/>
                    <a:pt x="12562" y="1398"/>
                    <a:pt x="12621" y="4172"/>
                  </a:cubicBezTo>
                  <a:cubicBezTo>
                    <a:pt x="12324" y="4339"/>
                    <a:pt x="12050" y="4541"/>
                    <a:pt x="11812" y="4791"/>
                  </a:cubicBezTo>
                  <a:cubicBezTo>
                    <a:pt x="11085" y="5553"/>
                    <a:pt x="10133" y="7244"/>
                    <a:pt x="11978" y="10030"/>
                  </a:cubicBezTo>
                  <a:cubicBezTo>
                    <a:pt x="12216" y="10375"/>
                    <a:pt x="12490" y="10744"/>
                    <a:pt x="12788" y="11113"/>
                  </a:cubicBezTo>
                  <a:cubicBezTo>
                    <a:pt x="9799" y="14054"/>
                    <a:pt x="7383" y="17519"/>
                    <a:pt x="5668" y="21341"/>
                  </a:cubicBezTo>
                  <a:cubicBezTo>
                    <a:pt x="5644" y="21377"/>
                    <a:pt x="5632" y="21412"/>
                    <a:pt x="5620" y="21448"/>
                  </a:cubicBezTo>
                  <a:cubicBezTo>
                    <a:pt x="1" y="33735"/>
                    <a:pt x="2310" y="48178"/>
                    <a:pt x="11466" y="58119"/>
                  </a:cubicBezTo>
                  <a:cubicBezTo>
                    <a:pt x="13109" y="60381"/>
                    <a:pt x="15276" y="62215"/>
                    <a:pt x="17789" y="63465"/>
                  </a:cubicBezTo>
                  <a:cubicBezTo>
                    <a:pt x="23087" y="66930"/>
                    <a:pt x="29266" y="68823"/>
                    <a:pt x="35600" y="68906"/>
                  </a:cubicBezTo>
                  <a:lnTo>
                    <a:pt x="36124" y="68906"/>
                  </a:lnTo>
                  <a:cubicBezTo>
                    <a:pt x="36140" y="68906"/>
                    <a:pt x="36156" y="68906"/>
                    <a:pt x="36173" y="68906"/>
                  </a:cubicBezTo>
                  <a:cubicBezTo>
                    <a:pt x="44371" y="68906"/>
                    <a:pt x="52293" y="65883"/>
                    <a:pt x="58413" y="60405"/>
                  </a:cubicBezTo>
                  <a:cubicBezTo>
                    <a:pt x="61056" y="58572"/>
                    <a:pt x="63294" y="55893"/>
                    <a:pt x="64735" y="52845"/>
                  </a:cubicBezTo>
                  <a:cubicBezTo>
                    <a:pt x="72522" y="40069"/>
                    <a:pt x="70914" y="23686"/>
                    <a:pt x="60782" y="12685"/>
                  </a:cubicBezTo>
                  <a:cubicBezTo>
                    <a:pt x="60115" y="11959"/>
                    <a:pt x="59401" y="11256"/>
                    <a:pt x="58663" y="10578"/>
                  </a:cubicBezTo>
                  <a:cubicBezTo>
                    <a:pt x="58556" y="10447"/>
                    <a:pt x="58437" y="10316"/>
                    <a:pt x="58306" y="10197"/>
                  </a:cubicBezTo>
                  <a:cubicBezTo>
                    <a:pt x="52054" y="4569"/>
                    <a:pt x="44079" y="1648"/>
                    <a:pt x="36024" y="1648"/>
                  </a:cubicBezTo>
                  <a:cubicBezTo>
                    <a:pt x="30871" y="1648"/>
                    <a:pt x="25685" y="2843"/>
                    <a:pt x="20896" y="5291"/>
                  </a:cubicBezTo>
                  <a:cubicBezTo>
                    <a:pt x="20551" y="4351"/>
                    <a:pt x="20122" y="3446"/>
                    <a:pt x="19622" y="2577"/>
                  </a:cubicBezTo>
                  <a:cubicBezTo>
                    <a:pt x="18388" y="512"/>
                    <a:pt x="17037" y="1"/>
                    <a:pt x="1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786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4"/>
            <p:cNvSpPr/>
            <p:nvPr/>
          </p:nvSpPr>
          <p:spPr>
            <a:xfrm>
              <a:off x="6581225" y="551525"/>
              <a:ext cx="1536825" cy="1527600"/>
            </a:xfrm>
            <a:custGeom>
              <a:avLst/>
              <a:gdLst/>
              <a:ahLst/>
              <a:cxnLst/>
              <a:rect l="l" t="t" r="r" b="b"/>
              <a:pathLst>
                <a:path w="61473" h="61104" extrusionOk="0">
                  <a:moveTo>
                    <a:pt x="30784" y="0"/>
                  </a:moveTo>
                  <a:cubicBezTo>
                    <a:pt x="25464" y="0"/>
                    <a:pt x="20103" y="1388"/>
                    <a:pt x="15265" y="4248"/>
                  </a:cubicBezTo>
                  <a:cubicBezTo>
                    <a:pt x="15205" y="4284"/>
                    <a:pt x="15134" y="4320"/>
                    <a:pt x="15074" y="4355"/>
                  </a:cubicBezTo>
                  <a:cubicBezTo>
                    <a:pt x="6013" y="9797"/>
                    <a:pt x="406" y="19524"/>
                    <a:pt x="251" y="30085"/>
                  </a:cubicBezTo>
                  <a:cubicBezTo>
                    <a:pt x="1" y="46956"/>
                    <a:pt x="13467" y="60839"/>
                    <a:pt x="30338" y="61100"/>
                  </a:cubicBezTo>
                  <a:cubicBezTo>
                    <a:pt x="30492" y="61103"/>
                    <a:pt x="30646" y="61104"/>
                    <a:pt x="30800" y="61104"/>
                  </a:cubicBezTo>
                  <a:cubicBezTo>
                    <a:pt x="47462" y="61104"/>
                    <a:pt x="61094" y="47730"/>
                    <a:pt x="61354" y="31013"/>
                  </a:cubicBezTo>
                  <a:cubicBezTo>
                    <a:pt x="61473" y="23191"/>
                    <a:pt x="58591" y="15619"/>
                    <a:pt x="53281" y="9868"/>
                  </a:cubicBezTo>
                  <a:cubicBezTo>
                    <a:pt x="47326" y="3397"/>
                    <a:pt x="39106" y="0"/>
                    <a:pt x="3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4"/>
            <p:cNvSpPr/>
            <p:nvPr/>
          </p:nvSpPr>
          <p:spPr>
            <a:xfrm>
              <a:off x="6619325" y="1216400"/>
              <a:ext cx="72075" cy="139700"/>
            </a:xfrm>
            <a:custGeom>
              <a:avLst/>
              <a:gdLst/>
              <a:ahLst/>
              <a:cxnLst/>
              <a:rect l="l" t="t" r="r" b="b"/>
              <a:pathLst>
                <a:path w="2883" h="5588" extrusionOk="0">
                  <a:moveTo>
                    <a:pt x="1921" y="1"/>
                  </a:moveTo>
                  <a:cubicBezTo>
                    <a:pt x="1539" y="1"/>
                    <a:pt x="1234" y="290"/>
                    <a:pt x="977" y="656"/>
                  </a:cubicBezTo>
                  <a:cubicBezTo>
                    <a:pt x="834" y="870"/>
                    <a:pt x="703" y="1097"/>
                    <a:pt x="596" y="1323"/>
                  </a:cubicBezTo>
                  <a:cubicBezTo>
                    <a:pt x="132" y="2406"/>
                    <a:pt x="1" y="3371"/>
                    <a:pt x="227" y="4347"/>
                  </a:cubicBezTo>
                  <a:cubicBezTo>
                    <a:pt x="415" y="5150"/>
                    <a:pt x="849" y="5588"/>
                    <a:pt x="1403" y="5588"/>
                  </a:cubicBezTo>
                  <a:cubicBezTo>
                    <a:pt x="1481" y="5588"/>
                    <a:pt x="1561" y="5579"/>
                    <a:pt x="1644" y="5561"/>
                  </a:cubicBezTo>
                  <a:cubicBezTo>
                    <a:pt x="2299" y="5419"/>
                    <a:pt x="2680" y="4823"/>
                    <a:pt x="2656" y="3811"/>
                  </a:cubicBezTo>
                  <a:cubicBezTo>
                    <a:pt x="2632" y="2978"/>
                    <a:pt x="2477" y="2180"/>
                    <a:pt x="2727" y="1311"/>
                  </a:cubicBezTo>
                  <a:cubicBezTo>
                    <a:pt x="2882" y="799"/>
                    <a:pt x="2763" y="311"/>
                    <a:pt x="2287" y="85"/>
                  </a:cubicBezTo>
                  <a:cubicBezTo>
                    <a:pt x="2158" y="27"/>
                    <a:pt x="2036" y="1"/>
                    <a:pt x="1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4"/>
            <p:cNvSpPr/>
            <p:nvPr/>
          </p:nvSpPr>
          <p:spPr>
            <a:xfrm>
              <a:off x="6646125" y="1387475"/>
              <a:ext cx="51225" cy="51325"/>
            </a:xfrm>
            <a:custGeom>
              <a:avLst/>
              <a:gdLst/>
              <a:ahLst/>
              <a:cxnLst/>
              <a:rect l="l" t="t" r="r" b="b"/>
              <a:pathLst>
                <a:path w="2049" h="2053" extrusionOk="0">
                  <a:moveTo>
                    <a:pt x="828" y="1"/>
                  </a:moveTo>
                  <a:cubicBezTo>
                    <a:pt x="531" y="1"/>
                    <a:pt x="302" y="165"/>
                    <a:pt x="167" y="492"/>
                  </a:cubicBezTo>
                  <a:cubicBezTo>
                    <a:pt x="0" y="1052"/>
                    <a:pt x="441" y="1862"/>
                    <a:pt x="989" y="2016"/>
                  </a:cubicBezTo>
                  <a:cubicBezTo>
                    <a:pt x="1070" y="2040"/>
                    <a:pt x="1148" y="2052"/>
                    <a:pt x="1223" y="2052"/>
                  </a:cubicBezTo>
                  <a:cubicBezTo>
                    <a:pt x="1516" y="2052"/>
                    <a:pt x="1744" y="1866"/>
                    <a:pt x="1858" y="1505"/>
                  </a:cubicBezTo>
                  <a:cubicBezTo>
                    <a:pt x="2048" y="945"/>
                    <a:pt x="1608" y="159"/>
                    <a:pt x="1048" y="28"/>
                  </a:cubicBezTo>
                  <a:cubicBezTo>
                    <a:pt x="971" y="10"/>
                    <a:pt x="897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6971450" y="1319875"/>
              <a:ext cx="827225" cy="536975"/>
            </a:xfrm>
            <a:custGeom>
              <a:avLst/>
              <a:gdLst/>
              <a:ahLst/>
              <a:cxnLst/>
              <a:rect l="l" t="t" r="r" b="b"/>
              <a:pathLst>
                <a:path w="33089" h="21479" extrusionOk="0">
                  <a:moveTo>
                    <a:pt x="17702" y="0"/>
                  </a:moveTo>
                  <a:cubicBezTo>
                    <a:pt x="16860" y="0"/>
                    <a:pt x="16003" y="62"/>
                    <a:pt x="15134" y="184"/>
                  </a:cubicBezTo>
                  <a:cubicBezTo>
                    <a:pt x="10538" y="827"/>
                    <a:pt x="6573" y="2815"/>
                    <a:pt x="3430" y="6304"/>
                  </a:cubicBezTo>
                  <a:cubicBezTo>
                    <a:pt x="1894" y="7971"/>
                    <a:pt x="822" y="10019"/>
                    <a:pt x="322" y="12233"/>
                  </a:cubicBezTo>
                  <a:cubicBezTo>
                    <a:pt x="1" y="13650"/>
                    <a:pt x="49" y="15127"/>
                    <a:pt x="453" y="16520"/>
                  </a:cubicBezTo>
                  <a:cubicBezTo>
                    <a:pt x="1410" y="19799"/>
                    <a:pt x="4144" y="21088"/>
                    <a:pt x="6646" y="21088"/>
                  </a:cubicBezTo>
                  <a:cubicBezTo>
                    <a:pt x="6915" y="21088"/>
                    <a:pt x="7181" y="21073"/>
                    <a:pt x="7442" y="21044"/>
                  </a:cubicBezTo>
                  <a:cubicBezTo>
                    <a:pt x="8931" y="20889"/>
                    <a:pt x="10300" y="20377"/>
                    <a:pt x="11610" y="19710"/>
                  </a:cubicBezTo>
                  <a:cubicBezTo>
                    <a:pt x="12514" y="19246"/>
                    <a:pt x="13407" y="18782"/>
                    <a:pt x="14324" y="18341"/>
                  </a:cubicBezTo>
                  <a:cubicBezTo>
                    <a:pt x="15181" y="17936"/>
                    <a:pt x="16122" y="17698"/>
                    <a:pt x="17074" y="17651"/>
                  </a:cubicBezTo>
                  <a:cubicBezTo>
                    <a:pt x="17184" y="17645"/>
                    <a:pt x="17292" y="17642"/>
                    <a:pt x="17399" y="17642"/>
                  </a:cubicBezTo>
                  <a:cubicBezTo>
                    <a:pt x="18829" y="17642"/>
                    <a:pt x="20118" y="18148"/>
                    <a:pt x="21325" y="18901"/>
                  </a:cubicBezTo>
                  <a:cubicBezTo>
                    <a:pt x="22170" y="19437"/>
                    <a:pt x="22956" y="20044"/>
                    <a:pt x="23790" y="20568"/>
                  </a:cubicBezTo>
                  <a:cubicBezTo>
                    <a:pt x="24728" y="21151"/>
                    <a:pt x="25849" y="21479"/>
                    <a:pt x="26987" y="21479"/>
                  </a:cubicBezTo>
                  <a:cubicBezTo>
                    <a:pt x="28707" y="21479"/>
                    <a:pt x="30465" y="20728"/>
                    <a:pt x="31683" y="18972"/>
                  </a:cubicBezTo>
                  <a:cubicBezTo>
                    <a:pt x="32695" y="17520"/>
                    <a:pt x="33088" y="15889"/>
                    <a:pt x="33088" y="14031"/>
                  </a:cubicBezTo>
                  <a:cubicBezTo>
                    <a:pt x="33088" y="13603"/>
                    <a:pt x="33053" y="13162"/>
                    <a:pt x="32981" y="12733"/>
                  </a:cubicBezTo>
                  <a:cubicBezTo>
                    <a:pt x="32434" y="8888"/>
                    <a:pt x="30707" y="5697"/>
                    <a:pt x="27576" y="3363"/>
                  </a:cubicBezTo>
                  <a:cubicBezTo>
                    <a:pt x="24589" y="1108"/>
                    <a:pt x="21274" y="0"/>
                    <a:pt x="17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7116725" y="1317275"/>
              <a:ext cx="308975" cy="217525"/>
            </a:xfrm>
            <a:custGeom>
              <a:avLst/>
              <a:gdLst/>
              <a:ahLst/>
              <a:cxnLst/>
              <a:rect l="l" t="t" r="r" b="b"/>
              <a:pathLst>
                <a:path w="12359" h="8701" extrusionOk="0">
                  <a:moveTo>
                    <a:pt x="10717" y="1"/>
                  </a:moveTo>
                  <a:cubicBezTo>
                    <a:pt x="10220" y="1"/>
                    <a:pt x="9723" y="34"/>
                    <a:pt x="9228" y="98"/>
                  </a:cubicBezTo>
                  <a:cubicBezTo>
                    <a:pt x="5727" y="598"/>
                    <a:pt x="2227" y="2110"/>
                    <a:pt x="0" y="4170"/>
                  </a:cubicBezTo>
                  <a:cubicBezTo>
                    <a:pt x="631" y="5717"/>
                    <a:pt x="1762" y="7003"/>
                    <a:pt x="3203" y="7849"/>
                  </a:cubicBezTo>
                  <a:cubicBezTo>
                    <a:pt x="4179" y="8425"/>
                    <a:pt x="5220" y="8701"/>
                    <a:pt x="6235" y="8701"/>
                  </a:cubicBezTo>
                  <a:cubicBezTo>
                    <a:pt x="8279" y="8701"/>
                    <a:pt x="10217" y="7584"/>
                    <a:pt x="11299" y="5563"/>
                  </a:cubicBezTo>
                  <a:cubicBezTo>
                    <a:pt x="12014" y="4205"/>
                    <a:pt x="12359" y="2693"/>
                    <a:pt x="12311" y="1157"/>
                  </a:cubicBezTo>
                  <a:cubicBezTo>
                    <a:pt x="12323" y="800"/>
                    <a:pt x="12311" y="455"/>
                    <a:pt x="12264" y="110"/>
                  </a:cubicBezTo>
                  <a:cubicBezTo>
                    <a:pt x="11753" y="37"/>
                    <a:pt x="11236" y="1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6979200" y="1691425"/>
              <a:ext cx="392925" cy="160950"/>
            </a:xfrm>
            <a:custGeom>
              <a:avLst/>
              <a:gdLst/>
              <a:ahLst/>
              <a:cxnLst/>
              <a:rect l="l" t="t" r="r" b="b"/>
              <a:pathLst>
                <a:path w="15717" h="6438" extrusionOk="0">
                  <a:moveTo>
                    <a:pt x="2289" y="1"/>
                  </a:moveTo>
                  <a:cubicBezTo>
                    <a:pt x="2172" y="1"/>
                    <a:pt x="2052" y="9"/>
                    <a:pt x="1929" y="26"/>
                  </a:cubicBezTo>
                  <a:cubicBezTo>
                    <a:pt x="1191" y="134"/>
                    <a:pt x="512" y="479"/>
                    <a:pt x="0" y="1015"/>
                  </a:cubicBezTo>
                  <a:cubicBezTo>
                    <a:pt x="24" y="1408"/>
                    <a:pt x="84" y="1789"/>
                    <a:pt x="191" y="2170"/>
                  </a:cubicBezTo>
                  <a:cubicBezTo>
                    <a:pt x="1127" y="5376"/>
                    <a:pt x="3751" y="6438"/>
                    <a:pt x="6213" y="6438"/>
                  </a:cubicBezTo>
                  <a:cubicBezTo>
                    <a:pt x="6540" y="6438"/>
                    <a:pt x="6863" y="6419"/>
                    <a:pt x="7180" y="6384"/>
                  </a:cubicBezTo>
                  <a:cubicBezTo>
                    <a:pt x="8680" y="6194"/>
                    <a:pt x="10145" y="5741"/>
                    <a:pt x="11490" y="5039"/>
                  </a:cubicBezTo>
                  <a:cubicBezTo>
                    <a:pt x="12383" y="4586"/>
                    <a:pt x="13169" y="4086"/>
                    <a:pt x="14074" y="3646"/>
                  </a:cubicBezTo>
                  <a:cubicBezTo>
                    <a:pt x="14609" y="3360"/>
                    <a:pt x="15157" y="3122"/>
                    <a:pt x="15717" y="2920"/>
                  </a:cubicBezTo>
                  <a:cubicBezTo>
                    <a:pt x="15419" y="1955"/>
                    <a:pt x="14681" y="1193"/>
                    <a:pt x="13728" y="896"/>
                  </a:cubicBezTo>
                  <a:cubicBezTo>
                    <a:pt x="13362" y="765"/>
                    <a:pt x="13005" y="700"/>
                    <a:pt x="12658" y="700"/>
                  </a:cubicBezTo>
                  <a:cubicBezTo>
                    <a:pt x="11934" y="700"/>
                    <a:pt x="11257" y="983"/>
                    <a:pt x="10645" y="1538"/>
                  </a:cubicBezTo>
                  <a:cubicBezTo>
                    <a:pt x="10549" y="1634"/>
                    <a:pt x="10502" y="1777"/>
                    <a:pt x="10299" y="1812"/>
                  </a:cubicBezTo>
                  <a:cubicBezTo>
                    <a:pt x="9633" y="1003"/>
                    <a:pt x="8787" y="443"/>
                    <a:pt x="7680" y="443"/>
                  </a:cubicBezTo>
                  <a:cubicBezTo>
                    <a:pt x="6537" y="443"/>
                    <a:pt x="5727" y="1074"/>
                    <a:pt x="5037" y="1979"/>
                  </a:cubicBezTo>
                  <a:cubicBezTo>
                    <a:pt x="4787" y="1658"/>
                    <a:pt x="4584" y="1372"/>
                    <a:pt x="4370" y="1098"/>
                  </a:cubicBezTo>
                  <a:cubicBezTo>
                    <a:pt x="3816" y="439"/>
                    <a:pt x="3133" y="1"/>
                    <a:pt x="2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7238150" y="1250050"/>
              <a:ext cx="297400" cy="74750"/>
            </a:xfrm>
            <a:custGeom>
              <a:avLst/>
              <a:gdLst/>
              <a:ahLst/>
              <a:cxnLst/>
              <a:rect l="l" t="t" r="r" b="b"/>
              <a:pathLst>
                <a:path w="11896" h="2990" extrusionOk="0">
                  <a:moveTo>
                    <a:pt x="6418" y="1"/>
                  </a:moveTo>
                  <a:cubicBezTo>
                    <a:pt x="4561" y="36"/>
                    <a:pt x="2775" y="477"/>
                    <a:pt x="1037" y="1144"/>
                  </a:cubicBezTo>
                  <a:cubicBezTo>
                    <a:pt x="811" y="1215"/>
                    <a:pt x="596" y="1322"/>
                    <a:pt x="418" y="1477"/>
                  </a:cubicBezTo>
                  <a:cubicBezTo>
                    <a:pt x="108" y="1691"/>
                    <a:pt x="1" y="2084"/>
                    <a:pt x="132" y="2430"/>
                  </a:cubicBezTo>
                  <a:cubicBezTo>
                    <a:pt x="260" y="2766"/>
                    <a:pt x="580" y="2990"/>
                    <a:pt x="938" y="2990"/>
                  </a:cubicBezTo>
                  <a:cubicBezTo>
                    <a:pt x="947" y="2990"/>
                    <a:pt x="956" y="2989"/>
                    <a:pt x="965" y="2989"/>
                  </a:cubicBezTo>
                  <a:cubicBezTo>
                    <a:pt x="1203" y="2977"/>
                    <a:pt x="1430" y="2918"/>
                    <a:pt x="1656" y="2822"/>
                  </a:cubicBezTo>
                  <a:cubicBezTo>
                    <a:pt x="3275" y="2287"/>
                    <a:pt x="4966" y="2013"/>
                    <a:pt x="6668" y="2013"/>
                  </a:cubicBezTo>
                  <a:cubicBezTo>
                    <a:pt x="7621" y="2013"/>
                    <a:pt x="8573" y="2108"/>
                    <a:pt x="9502" y="2322"/>
                  </a:cubicBezTo>
                  <a:cubicBezTo>
                    <a:pt x="9895" y="2406"/>
                    <a:pt x="10276" y="2513"/>
                    <a:pt x="10669" y="2560"/>
                  </a:cubicBezTo>
                  <a:cubicBezTo>
                    <a:pt x="10715" y="2567"/>
                    <a:pt x="10761" y="2570"/>
                    <a:pt x="10807" y="2570"/>
                  </a:cubicBezTo>
                  <a:cubicBezTo>
                    <a:pt x="11266" y="2570"/>
                    <a:pt x="11680" y="2252"/>
                    <a:pt x="11788" y="1787"/>
                  </a:cubicBezTo>
                  <a:cubicBezTo>
                    <a:pt x="11895" y="1310"/>
                    <a:pt x="11598" y="822"/>
                    <a:pt x="11050" y="656"/>
                  </a:cubicBezTo>
                  <a:cubicBezTo>
                    <a:pt x="10788" y="572"/>
                    <a:pt x="10514" y="525"/>
                    <a:pt x="10240" y="465"/>
                  </a:cubicBezTo>
                  <a:cubicBezTo>
                    <a:pt x="8990" y="155"/>
                    <a:pt x="7704" y="1"/>
                    <a:pt x="6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7316525" y="1778075"/>
              <a:ext cx="172000" cy="64675"/>
            </a:xfrm>
            <a:custGeom>
              <a:avLst/>
              <a:gdLst/>
              <a:ahLst/>
              <a:cxnLst/>
              <a:rect l="l" t="t" r="r" b="b"/>
              <a:pathLst>
                <a:path w="6880" h="2587" extrusionOk="0">
                  <a:moveTo>
                    <a:pt x="3880" y="1"/>
                  </a:moveTo>
                  <a:cubicBezTo>
                    <a:pt x="2803" y="1"/>
                    <a:pt x="1760" y="294"/>
                    <a:pt x="747" y="847"/>
                  </a:cubicBezTo>
                  <a:cubicBezTo>
                    <a:pt x="521" y="966"/>
                    <a:pt x="343" y="1168"/>
                    <a:pt x="235" y="1406"/>
                  </a:cubicBezTo>
                  <a:cubicBezTo>
                    <a:pt x="1" y="1982"/>
                    <a:pt x="444" y="2587"/>
                    <a:pt x="1027" y="2587"/>
                  </a:cubicBezTo>
                  <a:cubicBezTo>
                    <a:pt x="1095" y="2587"/>
                    <a:pt x="1165" y="2579"/>
                    <a:pt x="1236" y="2561"/>
                  </a:cubicBezTo>
                  <a:cubicBezTo>
                    <a:pt x="1366" y="2514"/>
                    <a:pt x="1497" y="2466"/>
                    <a:pt x="1617" y="2394"/>
                  </a:cubicBezTo>
                  <a:cubicBezTo>
                    <a:pt x="2217" y="2083"/>
                    <a:pt x="2869" y="1928"/>
                    <a:pt x="3543" y="1928"/>
                  </a:cubicBezTo>
                  <a:cubicBezTo>
                    <a:pt x="3591" y="1928"/>
                    <a:pt x="3640" y="1929"/>
                    <a:pt x="3688" y="1930"/>
                  </a:cubicBezTo>
                  <a:cubicBezTo>
                    <a:pt x="3720" y="1929"/>
                    <a:pt x="3752" y="1929"/>
                    <a:pt x="3784" y="1929"/>
                  </a:cubicBezTo>
                  <a:cubicBezTo>
                    <a:pt x="4264" y="1929"/>
                    <a:pt x="4742" y="2013"/>
                    <a:pt x="5188" y="2180"/>
                  </a:cubicBezTo>
                  <a:cubicBezTo>
                    <a:pt x="5367" y="2252"/>
                    <a:pt x="5557" y="2299"/>
                    <a:pt x="5760" y="2311"/>
                  </a:cubicBezTo>
                  <a:cubicBezTo>
                    <a:pt x="5785" y="2313"/>
                    <a:pt x="5811" y="2314"/>
                    <a:pt x="5836" y="2314"/>
                  </a:cubicBezTo>
                  <a:cubicBezTo>
                    <a:pt x="6257" y="2314"/>
                    <a:pt x="6625" y="2036"/>
                    <a:pt x="6748" y="1621"/>
                  </a:cubicBezTo>
                  <a:cubicBezTo>
                    <a:pt x="6879" y="1216"/>
                    <a:pt x="6689" y="763"/>
                    <a:pt x="6319" y="561"/>
                  </a:cubicBezTo>
                  <a:cubicBezTo>
                    <a:pt x="6093" y="418"/>
                    <a:pt x="5855" y="323"/>
                    <a:pt x="5617" y="251"/>
                  </a:cubicBezTo>
                  <a:cubicBezTo>
                    <a:pt x="5028" y="82"/>
                    <a:pt x="4449" y="1"/>
                    <a:pt x="3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6792875" y="1165400"/>
              <a:ext cx="506925" cy="787150"/>
            </a:xfrm>
            <a:custGeom>
              <a:avLst/>
              <a:gdLst/>
              <a:ahLst/>
              <a:cxnLst/>
              <a:rect l="l" t="t" r="r" b="b"/>
              <a:pathLst>
                <a:path w="20277" h="31486" extrusionOk="0">
                  <a:moveTo>
                    <a:pt x="15623" y="0"/>
                  </a:moveTo>
                  <a:cubicBezTo>
                    <a:pt x="13054" y="0"/>
                    <a:pt x="9835" y="519"/>
                    <a:pt x="7084" y="2553"/>
                  </a:cubicBezTo>
                  <a:cubicBezTo>
                    <a:pt x="905" y="7113"/>
                    <a:pt x="250" y="17996"/>
                    <a:pt x="0" y="26830"/>
                  </a:cubicBezTo>
                  <a:cubicBezTo>
                    <a:pt x="1417" y="28818"/>
                    <a:pt x="3179" y="30330"/>
                    <a:pt x="5501" y="31485"/>
                  </a:cubicBezTo>
                  <a:lnTo>
                    <a:pt x="5489" y="31319"/>
                  </a:lnTo>
                  <a:cubicBezTo>
                    <a:pt x="5489" y="31319"/>
                    <a:pt x="4667" y="16972"/>
                    <a:pt x="8585" y="8113"/>
                  </a:cubicBezTo>
                  <a:cubicBezTo>
                    <a:pt x="10684" y="3367"/>
                    <a:pt x="13894" y="527"/>
                    <a:pt x="19197" y="527"/>
                  </a:cubicBezTo>
                  <a:cubicBezTo>
                    <a:pt x="19547" y="527"/>
                    <a:pt x="19907" y="540"/>
                    <a:pt x="20277" y="565"/>
                  </a:cubicBezTo>
                  <a:cubicBezTo>
                    <a:pt x="20277" y="565"/>
                    <a:pt x="18303" y="0"/>
                    <a:pt x="15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6908050" y="1252100"/>
              <a:ext cx="88450" cy="126025"/>
            </a:xfrm>
            <a:custGeom>
              <a:avLst/>
              <a:gdLst/>
              <a:ahLst/>
              <a:cxnLst/>
              <a:rect l="l" t="t" r="r" b="b"/>
              <a:pathLst>
                <a:path w="3538" h="5041" extrusionOk="0">
                  <a:moveTo>
                    <a:pt x="2980" y="1"/>
                  </a:moveTo>
                  <a:cubicBezTo>
                    <a:pt x="2926" y="1"/>
                    <a:pt x="2873" y="9"/>
                    <a:pt x="2823" y="26"/>
                  </a:cubicBezTo>
                  <a:cubicBezTo>
                    <a:pt x="2525" y="85"/>
                    <a:pt x="2299" y="264"/>
                    <a:pt x="2061" y="431"/>
                  </a:cubicBezTo>
                  <a:cubicBezTo>
                    <a:pt x="965" y="1312"/>
                    <a:pt x="239" y="2574"/>
                    <a:pt x="25" y="3955"/>
                  </a:cubicBezTo>
                  <a:cubicBezTo>
                    <a:pt x="1" y="4074"/>
                    <a:pt x="1" y="4193"/>
                    <a:pt x="13" y="4312"/>
                  </a:cubicBezTo>
                  <a:cubicBezTo>
                    <a:pt x="37" y="4645"/>
                    <a:pt x="120" y="4955"/>
                    <a:pt x="489" y="5026"/>
                  </a:cubicBezTo>
                  <a:cubicBezTo>
                    <a:pt x="535" y="5036"/>
                    <a:pt x="578" y="5041"/>
                    <a:pt x="620" y="5041"/>
                  </a:cubicBezTo>
                  <a:cubicBezTo>
                    <a:pt x="880" y="5041"/>
                    <a:pt x="1056" y="4858"/>
                    <a:pt x="1180" y="4622"/>
                  </a:cubicBezTo>
                  <a:cubicBezTo>
                    <a:pt x="1287" y="4431"/>
                    <a:pt x="1382" y="4241"/>
                    <a:pt x="1442" y="4026"/>
                  </a:cubicBezTo>
                  <a:cubicBezTo>
                    <a:pt x="1751" y="2943"/>
                    <a:pt x="2263" y="1990"/>
                    <a:pt x="3097" y="1216"/>
                  </a:cubicBezTo>
                  <a:cubicBezTo>
                    <a:pt x="3227" y="1074"/>
                    <a:pt x="3335" y="919"/>
                    <a:pt x="3418" y="752"/>
                  </a:cubicBezTo>
                  <a:cubicBezTo>
                    <a:pt x="3537" y="550"/>
                    <a:pt x="3501" y="312"/>
                    <a:pt x="3347" y="157"/>
                  </a:cubicBezTo>
                  <a:cubicBezTo>
                    <a:pt x="3253" y="54"/>
                    <a:pt x="3116" y="1"/>
                    <a:pt x="2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6992600" y="1222375"/>
              <a:ext cx="37225" cy="31850"/>
            </a:xfrm>
            <a:custGeom>
              <a:avLst/>
              <a:gdLst/>
              <a:ahLst/>
              <a:cxnLst/>
              <a:rect l="l" t="t" r="r" b="b"/>
              <a:pathLst>
                <a:path w="1489" h="1274" extrusionOk="0">
                  <a:moveTo>
                    <a:pt x="858" y="0"/>
                  </a:moveTo>
                  <a:cubicBezTo>
                    <a:pt x="286" y="0"/>
                    <a:pt x="0" y="691"/>
                    <a:pt x="405" y="1084"/>
                  </a:cubicBezTo>
                  <a:cubicBezTo>
                    <a:pt x="532" y="1215"/>
                    <a:pt x="691" y="1274"/>
                    <a:pt x="847" y="1274"/>
                  </a:cubicBezTo>
                  <a:cubicBezTo>
                    <a:pt x="1173" y="1274"/>
                    <a:pt x="1489" y="1018"/>
                    <a:pt x="1489" y="631"/>
                  </a:cubicBezTo>
                  <a:cubicBezTo>
                    <a:pt x="1489" y="286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7519150" y="1128225"/>
              <a:ext cx="482225" cy="754075"/>
            </a:xfrm>
            <a:custGeom>
              <a:avLst/>
              <a:gdLst/>
              <a:ahLst/>
              <a:cxnLst/>
              <a:rect l="l" t="t" r="r" b="b"/>
              <a:pathLst>
                <a:path w="19289" h="30163" extrusionOk="0">
                  <a:moveTo>
                    <a:pt x="3965" y="1"/>
                  </a:moveTo>
                  <a:cubicBezTo>
                    <a:pt x="1650" y="1"/>
                    <a:pt x="0" y="409"/>
                    <a:pt x="0" y="409"/>
                  </a:cubicBezTo>
                  <a:cubicBezTo>
                    <a:pt x="179" y="403"/>
                    <a:pt x="355" y="400"/>
                    <a:pt x="528" y="400"/>
                  </a:cubicBezTo>
                  <a:cubicBezTo>
                    <a:pt x="6166" y="400"/>
                    <a:pt x="9408" y="3385"/>
                    <a:pt x="11407" y="8386"/>
                  </a:cubicBezTo>
                  <a:cubicBezTo>
                    <a:pt x="14288" y="15601"/>
                    <a:pt x="13978" y="26245"/>
                    <a:pt x="13740" y="30162"/>
                  </a:cubicBezTo>
                  <a:cubicBezTo>
                    <a:pt x="16110" y="28567"/>
                    <a:pt x="18062" y="26162"/>
                    <a:pt x="19289" y="23519"/>
                  </a:cubicBezTo>
                  <a:cubicBezTo>
                    <a:pt x="19181" y="15589"/>
                    <a:pt x="18265" y="6993"/>
                    <a:pt x="13121" y="2885"/>
                  </a:cubicBezTo>
                  <a:cubicBezTo>
                    <a:pt x="10193" y="544"/>
                    <a:pt x="6636" y="1"/>
                    <a:pt x="3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7878725" y="1307375"/>
              <a:ext cx="65500" cy="138600"/>
            </a:xfrm>
            <a:custGeom>
              <a:avLst/>
              <a:gdLst/>
              <a:ahLst/>
              <a:cxnLst/>
              <a:rect l="l" t="t" r="r" b="b"/>
              <a:pathLst>
                <a:path w="2620" h="5544" extrusionOk="0">
                  <a:moveTo>
                    <a:pt x="539" y="1"/>
                  </a:moveTo>
                  <a:cubicBezTo>
                    <a:pt x="454" y="1"/>
                    <a:pt x="367" y="22"/>
                    <a:pt x="286" y="65"/>
                  </a:cubicBezTo>
                  <a:cubicBezTo>
                    <a:pt x="95" y="184"/>
                    <a:pt x="0" y="410"/>
                    <a:pt x="48" y="625"/>
                  </a:cubicBezTo>
                  <a:cubicBezTo>
                    <a:pt x="84" y="815"/>
                    <a:pt x="155" y="994"/>
                    <a:pt x="238" y="1160"/>
                  </a:cubicBezTo>
                  <a:cubicBezTo>
                    <a:pt x="834" y="2137"/>
                    <a:pt x="1060" y="3196"/>
                    <a:pt x="1060" y="4328"/>
                  </a:cubicBezTo>
                  <a:cubicBezTo>
                    <a:pt x="1072" y="4542"/>
                    <a:pt x="1096" y="4756"/>
                    <a:pt x="1155" y="4970"/>
                  </a:cubicBezTo>
                  <a:cubicBezTo>
                    <a:pt x="1215" y="5268"/>
                    <a:pt x="1369" y="5518"/>
                    <a:pt x="1703" y="5542"/>
                  </a:cubicBezTo>
                  <a:cubicBezTo>
                    <a:pt x="1718" y="5543"/>
                    <a:pt x="1733" y="5543"/>
                    <a:pt x="1748" y="5543"/>
                  </a:cubicBezTo>
                  <a:cubicBezTo>
                    <a:pt x="2097" y="5543"/>
                    <a:pt x="2255" y="5279"/>
                    <a:pt x="2358" y="4982"/>
                  </a:cubicBezTo>
                  <a:cubicBezTo>
                    <a:pt x="2405" y="4875"/>
                    <a:pt x="2429" y="4756"/>
                    <a:pt x="2441" y="4637"/>
                  </a:cubicBezTo>
                  <a:cubicBezTo>
                    <a:pt x="2620" y="3244"/>
                    <a:pt x="2262" y="1839"/>
                    <a:pt x="1465" y="684"/>
                  </a:cubicBezTo>
                  <a:cubicBezTo>
                    <a:pt x="1262" y="470"/>
                    <a:pt x="1096" y="232"/>
                    <a:pt x="834" y="89"/>
                  </a:cubicBezTo>
                  <a:cubicBezTo>
                    <a:pt x="743" y="31"/>
                    <a:pt x="642" y="1"/>
                    <a:pt x="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7846275" y="1262850"/>
              <a:ext cx="42875" cy="36700"/>
            </a:xfrm>
            <a:custGeom>
              <a:avLst/>
              <a:gdLst/>
              <a:ahLst/>
              <a:cxnLst/>
              <a:rect l="l" t="t" r="r" b="b"/>
              <a:pathLst>
                <a:path w="1715" h="1468" extrusionOk="0">
                  <a:moveTo>
                    <a:pt x="977" y="1"/>
                  </a:moveTo>
                  <a:cubicBezTo>
                    <a:pt x="322" y="1"/>
                    <a:pt x="0" y="786"/>
                    <a:pt x="465" y="1251"/>
                  </a:cubicBezTo>
                  <a:cubicBezTo>
                    <a:pt x="611" y="1401"/>
                    <a:pt x="792" y="1468"/>
                    <a:pt x="970" y="1468"/>
                  </a:cubicBezTo>
                  <a:cubicBezTo>
                    <a:pt x="1344" y="1468"/>
                    <a:pt x="1707" y="1174"/>
                    <a:pt x="1715" y="739"/>
                  </a:cubicBezTo>
                  <a:cubicBezTo>
                    <a:pt x="1703" y="334"/>
                    <a:pt x="1382" y="1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7387875" y="906700"/>
              <a:ext cx="158375" cy="155850"/>
            </a:xfrm>
            <a:custGeom>
              <a:avLst/>
              <a:gdLst/>
              <a:ahLst/>
              <a:cxnLst/>
              <a:rect l="l" t="t" r="r" b="b"/>
              <a:pathLst>
                <a:path w="6335" h="6234" extrusionOk="0">
                  <a:moveTo>
                    <a:pt x="968" y="0"/>
                  </a:moveTo>
                  <a:cubicBezTo>
                    <a:pt x="928" y="0"/>
                    <a:pt x="888" y="2"/>
                    <a:pt x="846" y="7"/>
                  </a:cubicBezTo>
                  <a:cubicBezTo>
                    <a:pt x="334" y="78"/>
                    <a:pt x="1" y="507"/>
                    <a:pt x="1" y="1126"/>
                  </a:cubicBezTo>
                  <a:cubicBezTo>
                    <a:pt x="1" y="1186"/>
                    <a:pt x="1" y="1245"/>
                    <a:pt x="1" y="1305"/>
                  </a:cubicBezTo>
                  <a:cubicBezTo>
                    <a:pt x="120" y="2317"/>
                    <a:pt x="358" y="3281"/>
                    <a:pt x="870" y="4174"/>
                  </a:cubicBezTo>
                  <a:cubicBezTo>
                    <a:pt x="1656" y="5507"/>
                    <a:pt x="2823" y="6150"/>
                    <a:pt x="4442" y="6234"/>
                  </a:cubicBezTo>
                  <a:cubicBezTo>
                    <a:pt x="4644" y="6198"/>
                    <a:pt x="4942" y="6174"/>
                    <a:pt x="5228" y="6115"/>
                  </a:cubicBezTo>
                  <a:cubicBezTo>
                    <a:pt x="6335" y="5865"/>
                    <a:pt x="6192" y="4245"/>
                    <a:pt x="5061" y="4198"/>
                  </a:cubicBezTo>
                  <a:cubicBezTo>
                    <a:pt x="4970" y="4190"/>
                    <a:pt x="4877" y="4187"/>
                    <a:pt x="4784" y="4187"/>
                  </a:cubicBezTo>
                  <a:cubicBezTo>
                    <a:pt x="4598" y="4187"/>
                    <a:pt x="4410" y="4198"/>
                    <a:pt x="4227" y="4198"/>
                  </a:cubicBezTo>
                  <a:cubicBezTo>
                    <a:pt x="3585" y="4198"/>
                    <a:pt x="2977" y="3864"/>
                    <a:pt x="2644" y="3305"/>
                  </a:cubicBezTo>
                  <a:cubicBezTo>
                    <a:pt x="2442" y="2995"/>
                    <a:pt x="2287" y="2638"/>
                    <a:pt x="2203" y="2269"/>
                  </a:cubicBezTo>
                  <a:cubicBezTo>
                    <a:pt x="2096" y="1828"/>
                    <a:pt x="2037" y="1376"/>
                    <a:pt x="1941" y="935"/>
                  </a:cubicBezTo>
                  <a:cubicBezTo>
                    <a:pt x="1831" y="340"/>
                    <a:pt x="1466" y="0"/>
                    <a:pt x="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7240550" y="969900"/>
              <a:ext cx="111350" cy="119800"/>
            </a:xfrm>
            <a:custGeom>
              <a:avLst/>
              <a:gdLst/>
              <a:ahLst/>
              <a:cxnLst/>
              <a:rect l="l" t="t" r="r" b="b"/>
              <a:pathLst>
                <a:path w="4454" h="4792" extrusionOk="0">
                  <a:moveTo>
                    <a:pt x="3596" y="0"/>
                  </a:moveTo>
                  <a:cubicBezTo>
                    <a:pt x="3186" y="0"/>
                    <a:pt x="2841" y="288"/>
                    <a:pt x="2751" y="693"/>
                  </a:cubicBezTo>
                  <a:cubicBezTo>
                    <a:pt x="2715" y="824"/>
                    <a:pt x="2727" y="967"/>
                    <a:pt x="2703" y="1098"/>
                  </a:cubicBezTo>
                  <a:cubicBezTo>
                    <a:pt x="2536" y="1979"/>
                    <a:pt x="2108" y="2646"/>
                    <a:pt x="1191" y="2872"/>
                  </a:cubicBezTo>
                  <a:cubicBezTo>
                    <a:pt x="1072" y="2908"/>
                    <a:pt x="953" y="2944"/>
                    <a:pt x="846" y="2991"/>
                  </a:cubicBezTo>
                  <a:cubicBezTo>
                    <a:pt x="0" y="3396"/>
                    <a:pt x="203" y="4658"/>
                    <a:pt x="1131" y="4777"/>
                  </a:cubicBezTo>
                  <a:cubicBezTo>
                    <a:pt x="1203" y="4787"/>
                    <a:pt x="1275" y="4791"/>
                    <a:pt x="1348" y="4791"/>
                  </a:cubicBezTo>
                  <a:cubicBezTo>
                    <a:pt x="1553" y="4791"/>
                    <a:pt x="1759" y="4756"/>
                    <a:pt x="1953" y="4694"/>
                  </a:cubicBezTo>
                  <a:cubicBezTo>
                    <a:pt x="3310" y="4230"/>
                    <a:pt x="4417" y="2729"/>
                    <a:pt x="4441" y="1301"/>
                  </a:cubicBezTo>
                  <a:cubicBezTo>
                    <a:pt x="4453" y="1122"/>
                    <a:pt x="4453" y="955"/>
                    <a:pt x="4429" y="777"/>
                  </a:cubicBezTo>
                  <a:cubicBezTo>
                    <a:pt x="4405" y="360"/>
                    <a:pt x="4072" y="27"/>
                    <a:pt x="3667" y="3"/>
                  </a:cubicBezTo>
                  <a:cubicBezTo>
                    <a:pt x="3643" y="1"/>
                    <a:pt x="3619" y="0"/>
                    <a:pt x="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4"/>
            <p:cNvSpPr/>
            <p:nvPr/>
          </p:nvSpPr>
          <p:spPr>
            <a:xfrm>
              <a:off x="7412575" y="1089825"/>
              <a:ext cx="119700" cy="106450"/>
            </a:xfrm>
            <a:custGeom>
              <a:avLst/>
              <a:gdLst/>
              <a:ahLst/>
              <a:cxnLst/>
              <a:rect l="l" t="t" r="r" b="b"/>
              <a:pathLst>
                <a:path w="4788" h="4258" extrusionOk="0">
                  <a:moveTo>
                    <a:pt x="3982" y="0"/>
                  </a:moveTo>
                  <a:cubicBezTo>
                    <a:pt x="3957" y="0"/>
                    <a:pt x="3932" y="1"/>
                    <a:pt x="3906" y="4"/>
                  </a:cubicBezTo>
                  <a:cubicBezTo>
                    <a:pt x="3561" y="52"/>
                    <a:pt x="3311" y="349"/>
                    <a:pt x="3311" y="707"/>
                  </a:cubicBezTo>
                  <a:cubicBezTo>
                    <a:pt x="3323" y="838"/>
                    <a:pt x="3335" y="969"/>
                    <a:pt x="3347" y="1111"/>
                  </a:cubicBezTo>
                  <a:cubicBezTo>
                    <a:pt x="3382" y="1600"/>
                    <a:pt x="3323" y="2076"/>
                    <a:pt x="3049" y="2493"/>
                  </a:cubicBezTo>
                  <a:cubicBezTo>
                    <a:pt x="2882" y="2736"/>
                    <a:pt x="2688" y="2859"/>
                    <a:pt x="2484" y="2859"/>
                  </a:cubicBezTo>
                  <a:cubicBezTo>
                    <a:pt x="2310" y="2859"/>
                    <a:pt x="2129" y="2769"/>
                    <a:pt x="1954" y="2588"/>
                  </a:cubicBezTo>
                  <a:cubicBezTo>
                    <a:pt x="1632" y="2231"/>
                    <a:pt x="1442" y="1790"/>
                    <a:pt x="1418" y="1314"/>
                  </a:cubicBezTo>
                  <a:cubicBezTo>
                    <a:pt x="1406" y="1147"/>
                    <a:pt x="1382" y="992"/>
                    <a:pt x="1311" y="838"/>
                  </a:cubicBezTo>
                  <a:cubicBezTo>
                    <a:pt x="1207" y="585"/>
                    <a:pt x="960" y="432"/>
                    <a:pt x="687" y="432"/>
                  </a:cubicBezTo>
                  <a:cubicBezTo>
                    <a:pt x="676" y="432"/>
                    <a:pt x="666" y="432"/>
                    <a:pt x="656" y="433"/>
                  </a:cubicBezTo>
                  <a:cubicBezTo>
                    <a:pt x="394" y="445"/>
                    <a:pt x="168" y="623"/>
                    <a:pt x="84" y="873"/>
                  </a:cubicBezTo>
                  <a:cubicBezTo>
                    <a:pt x="25" y="992"/>
                    <a:pt x="1" y="1135"/>
                    <a:pt x="13" y="1266"/>
                  </a:cubicBezTo>
                  <a:cubicBezTo>
                    <a:pt x="84" y="2159"/>
                    <a:pt x="370" y="2981"/>
                    <a:pt x="1025" y="3624"/>
                  </a:cubicBezTo>
                  <a:cubicBezTo>
                    <a:pt x="1455" y="4049"/>
                    <a:pt x="1962" y="4258"/>
                    <a:pt x="2465" y="4258"/>
                  </a:cubicBezTo>
                  <a:cubicBezTo>
                    <a:pt x="3019" y="4258"/>
                    <a:pt x="3570" y="4004"/>
                    <a:pt x="4013" y="3505"/>
                  </a:cubicBezTo>
                  <a:cubicBezTo>
                    <a:pt x="4513" y="2933"/>
                    <a:pt x="4704" y="2254"/>
                    <a:pt x="4752" y="1516"/>
                  </a:cubicBezTo>
                  <a:cubicBezTo>
                    <a:pt x="4787" y="1159"/>
                    <a:pt x="4740" y="814"/>
                    <a:pt x="4644" y="480"/>
                  </a:cubicBezTo>
                  <a:cubicBezTo>
                    <a:pt x="4556" y="195"/>
                    <a:pt x="4286" y="0"/>
                    <a:pt x="3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4"/>
            <p:cNvSpPr/>
            <p:nvPr/>
          </p:nvSpPr>
          <p:spPr>
            <a:xfrm>
              <a:off x="7268225" y="1098750"/>
              <a:ext cx="119675" cy="106450"/>
            </a:xfrm>
            <a:custGeom>
              <a:avLst/>
              <a:gdLst/>
              <a:ahLst/>
              <a:cxnLst/>
              <a:rect l="l" t="t" r="r" b="b"/>
              <a:pathLst>
                <a:path w="4787" h="4258" extrusionOk="0">
                  <a:moveTo>
                    <a:pt x="3982" y="0"/>
                  </a:moveTo>
                  <a:cubicBezTo>
                    <a:pt x="3957" y="0"/>
                    <a:pt x="3931" y="2"/>
                    <a:pt x="3906" y="4"/>
                  </a:cubicBezTo>
                  <a:cubicBezTo>
                    <a:pt x="3572" y="52"/>
                    <a:pt x="3310" y="350"/>
                    <a:pt x="3322" y="707"/>
                  </a:cubicBezTo>
                  <a:cubicBezTo>
                    <a:pt x="3322" y="838"/>
                    <a:pt x="3334" y="969"/>
                    <a:pt x="3358" y="1112"/>
                  </a:cubicBezTo>
                  <a:cubicBezTo>
                    <a:pt x="3382" y="1588"/>
                    <a:pt x="3322" y="2064"/>
                    <a:pt x="3048" y="2493"/>
                  </a:cubicBezTo>
                  <a:cubicBezTo>
                    <a:pt x="2883" y="2735"/>
                    <a:pt x="2690" y="2857"/>
                    <a:pt x="2488" y="2857"/>
                  </a:cubicBezTo>
                  <a:cubicBezTo>
                    <a:pt x="2313" y="2857"/>
                    <a:pt x="2130" y="2764"/>
                    <a:pt x="1953" y="2576"/>
                  </a:cubicBezTo>
                  <a:cubicBezTo>
                    <a:pt x="1632" y="2231"/>
                    <a:pt x="1441" y="1790"/>
                    <a:pt x="1417" y="1314"/>
                  </a:cubicBezTo>
                  <a:cubicBezTo>
                    <a:pt x="1405" y="1147"/>
                    <a:pt x="1382" y="993"/>
                    <a:pt x="1310" y="838"/>
                  </a:cubicBezTo>
                  <a:cubicBezTo>
                    <a:pt x="1207" y="585"/>
                    <a:pt x="960" y="432"/>
                    <a:pt x="686" y="432"/>
                  </a:cubicBezTo>
                  <a:cubicBezTo>
                    <a:pt x="676" y="432"/>
                    <a:pt x="666" y="432"/>
                    <a:pt x="655" y="433"/>
                  </a:cubicBezTo>
                  <a:cubicBezTo>
                    <a:pt x="393" y="445"/>
                    <a:pt x="167" y="623"/>
                    <a:pt x="84" y="873"/>
                  </a:cubicBezTo>
                  <a:cubicBezTo>
                    <a:pt x="24" y="993"/>
                    <a:pt x="0" y="1135"/>
                    <a:pt x="12" y="1266"/>
                  </a:cubicBezTo>
                  <a:cubicBezTo>
                    <a:pt x="84" y="2159"/>
                    <a:pt x="370" y="2981"/>
                    <a:pt x="1024" y="3624"/>
                  </a:cubicBezTo>
                  <a:cubicBezTo>
                    <a:pt x="1455" y="4049"/>
                    <a:pt x="1961" y="4258"/>
                    <a:pt x="2464" y="4258"/>
                  </a:cubicBezTo>
                  <a:cubicBezTo>
                    <a:pt x="3019" y="4258"/>
                    <a:pt x="3570" y="4004"/>
                    <a:pt x="4013" y="3505"/>
                  </a:cubicBezTo>
                  <a:cubicBezTo>
                    <a:pt x="4513" y="2933"/>
                    <a:pt x="4703" y="2255"/>
                    <a:pt x="4751" y="1504"/>
                  </a:cubicBezTo>
                  <a:cubicBezTo>
                    <a:pt x="4787" y="1159"/>
                    <a:pt x="4739" y="814"/>
                    <a:pt x="4644" y="481"/>
                  </a:cubicBezTo>
                  <a:cubicBezTo>
                    <a:pt x="4556" y="195"/>
                    <a:pt x="4285" y="0"/>
                    <a:pt x="3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4"/>
            <p:cNvSpPr/>
            <p:nvPr/>
          </p:nvSpPr>
          <p:spPr>
            <a:xfrm>
              <a:off x="6658025" y="505025"/>
              <a:ext cx="1198400" cy="489375"/>
            </a:xfrm>
            <a:custGeom>
              <a:avLst/>
              <a:gdLst/>
              <a:ahLst/>
              <a:cxnLst/>
              <a:rect l="l" t="t" r="r" b="b"/>
              <a:pathLst>
                <a:path w="47936" h="19575" extrusionOk="0">
                  <a:moveTo>
                    <a:pt x="7600" y="1"/>
                  </a:moveTo>
                  <a:cubicBezTo>
                    <a:pt x="7574" y="1"/>
                    <a:pt x="7549" y="5"/>
                    <a:pt x="7525" y="12"/>
                  </a:cubicBezTo>
                  <a:cubicBezTo>
                    <a:pt x="6966" y="203"/>
                    <a:pt x="7180" y="2394"/>
                    <a:pt x="8014" y="4906"/>
                  </a:cubicBezTo>
                  <a:cubicBezTo>
                    <a:pt x="7073" y="4200"/>
                    <a:pt x="6274" y="3777"/>
                    <a:pt x="5845" y="3777"/>
                  </a:cubicBezTo>
                  <a:cubicBezTo>
                    <a:pt x="5730" y="3777"/>
                    <a:pt x="5642" y="3807"/>
                    <a:pt x="5585" y="3870"/>
                  </a:cubicBezTo>
                  <a:cubicBezTo>
                    <a:pt x="5180" y="4299"/>
                    <a:pt x="6406" y="6144"/>
                    <a:pt x="8335" y="7989"/>
                  </a:cubicBezTo>
                  <a:cubicBezTo>
                    <a:pt x="8454" y="8109"/>
                    <a:pt x="8561" y="8204"/>
                    <a:pt x="8692" y="8323"/>
                  </a:cubicBezTo>
                  <a:cubicBezTo>
                    <a:pt x="4942" y="11335"/>
                    <a:pt x="1965" y="15193"/>
                    <a:pt x="1" y="19574"/>
                  </a:cubicBezTo>
                  <a:cubicBezTo>
                    <a:pt x="370" y="19574"/>
                    <a:pt x="727" y="19562"/>
                    <a:pt x="1096" y="19538"/>
                  </a:cubicBezTo>
                  <a:cubicBezTo>
                    <a:pt x="6906" y="19074"/>
                    <a:pt x="11323" y="15169"/>
                    <a:pt x="10978" y="10811"/>
                  </a:cubicBezTo>
                  <a:cubicBezTo>
                    <a:pt x="10883" y="9633"/>
                    <a:pt x="10633" y="8728"/>
                    <a:pt x="9930" y="7775"/>
                  </a:cubicBezTo>
                  <a:lnTo>
                    <a:pt x="10085" y="7656"/>
                  </a:lnTo>
                  <a:lnTo>
                    <a:pt x="10133" y="7632"/>
                  </a:lnTo>
                  <a:cubicBezTo>
                    <a:pt x="14723" y="11162"/>
                    <a:pt x="21714" y="13215"/>
                    <a:pt x="29739" y="13215"/>
                  </a:cubicBezTo>
                  <a:cubicBezTo>
                    <a:pt x="30998" y="13215"/>
                    <a:pt x="32283" y="13165"/>
                    <a:pt x="33588" y="13062"/>
                  </a:cubicBezTo>
                  <a:cubicBezTo>
                    <a:pt x="38922" y="12645"/>
                    <a:pt x="43828" y="11347"/>
                    <a:pt x="47935" y="9442"/>
                  </a:cubicBezTo>
                  <a:cubicBezTo>
                    <a:pt x="42369" y="4402"/>
                    <a:pt x="35154" y="1642"/>
                    <a:pt x="27708" y="1642"/>
                  </a:cubicBezTo>
                  <a:cubicBezTo>
                    <a:pt x="26904" y="1642"/>
                    <a:pt x="26097" y="1674"/>
                    <a:pt x="25290" y="1739"/>
                  </a:cubicBezTo>
                  <a:cubicBezTo>
                    <a:pt x="20063" y="2132"/>
                    <a:pt x="15038" y="3894"/>
                    <a:pt x="10704" y="6823"/>
                  </a:cubicBezTo>
                  <a:cubicBezTo>
                    <a:pt x="10550" y="5953"/>
                    <a:pt x="10335" y="5108"/>
                    <a:pt x="10050" y="4275"/>
                  </a:cubicBezTo>
                  <a:cubicBezTo>
                    <a:pt x="9252" y="1849"/>
                    <a:pt x="8172" y="1"/>
                    <a:pt x="7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4"/>
            <p:cNvSpPr/>
            <p:nvPr/>
          </p:nvSpPr>
          <p:spPr>
            <a:xfrm>
              <a:off x="7317625" y="608400"/>
              <a:ext cx="164350" cy="55450"/>
            </a:xfrm>
            <a:custGeom>
              <a:avLst/>
              <a:gdLst/>
              <a:ahLst/>
              <a:cxnLst/>
              <a:rect l="l" t="t" r="r" b="b"/>
              <a:pathLst>
                <a:path w="6574" h="2218" extrusionOk="0">
                  <a:moveTo>
                    <a:pt x="2849" y="0"/>
                  </a:moveTo>
                  <a:cubicBezTo>
                    <a:pt x="2415" y="0"/>
                    <a:pt x="1980" y="35"/>
                    <a:pt x="1549" y="104"/>
                  </a:cubicBezTo>
                  <a:cubicBezTo>
                    <a:pt x="1227" y="164"/>
                    <a:pt x="918" y="271"/>
                    <a:pt x="632" y="425"/>
                  </a:cubicBezTo>
                  <a:cubicBezTo>
                    <a:pt x="227" y="616"/>
                    <a:pt x="1" y="914"/>
                    <a:pt x="60" y="1390"/>
                  </a:cubicBezTo>
                  <a:cubicBezTo>
                    <a:pt x="120" y="1866"/>
                    <a:pt x="441" y="2092"/>
                    <a:pt x="870" y="2152"/>
                  </a:cubicBezTo>
                  <a:cubicBezTo>
                    <a:pt x="1143" y="2188"/>
                    <a:pt x="1423" y="2204"/>
                    <a:pt x="1699" y="2204"/>
                  </a:cubicBezTo>
                  <a:cubicBezTo>
                    <a:pt x="1784" y="2204"/>
                    <a:pt x="1869" y="2202"/>
                    <a:pt x="1954" y="2199"/>
                  </a:cubicBezTo>
                  <a:cubicBezTo>
                    <a:pt x="2448" y="2164"/>
                    <a:pt x="2939" y="2146"/>
                    <a:pt x="3430" y="2146"/>
                  </a:cubicBezTo>
                  <a:cubicBezTo>
                    <a:pt x="3921" y="2146"/>
                    <a:pt x="4412" y="2164"/>
                    <a:pt x="4906" y="2199"/>
                  </a:cubicBezTo>
                  <a:cubicBezTo>
                    <a:pt x="5031" y="2211"/>
                    <a:pt x="5159" y="2217"/>
                    <a:pt x="5287" y="2217"/>
                  </a:cubicBezTo>
                  <a:cubicBezTo>
                    <a:pt x="5415" y="2217"/>
                    <a:pt x="5543" y="2211"/>
                    <a:pt x="5668" y="2199"/>
                  </a:cubicBezTo>
                  <a:cubicBezTo>
                    <a:pt x="6049" y="2152"/>
                    <a:pt x="6395" y="1997"/>
                    <a:pt x="6478" y="1592"/>
                  </a:cubicBezTo>
                  <a:cubicBezTo>
                    <a:pt x="6573" y="1187"/>
                    <a:pt x="6347" y="902"/>
                    <a:pt x="5954" y="628"/>
                  </a:cubicBezTo>
                  <a:cubicBezTo>
                    <a:pt x="5871" y="592"/>
                    <a:pt x="5704" y="509"/>
                    <a:pt x="5537" y="449"/>
                  </a:cubicBezTo>
                  <a:cubicBezTo>
                    <a:pt x="4667" y="151"/>
                    <a:pt x="3759" y="0"/>
                    <a:pt x="2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4"/>
            <p:cNvSpPr/>
            <p:nvPr/>
          </p:nvSpPr>
          <p:spPr>
            <a:xfrm>
              <a:off x="7217925" y="629150"/>
              <a:ext cx="64900" cy="40850"/>
            </a:xfrm>
            <a:custGeom>
              <a:avLst/>
              <a:gdLst/>
              <a:ahLst/>
              <a:cxnLst/>
              <a:rect l="l" t="t" r="r" b="b"/>
              <a:pathLst>
                <a:path w="2596" h="1634" extrusionOk="0">
                  <a:moveTo>
                    <a:pt x="1588" y="1"/>
                  </a:moveTo>
                  <a:cubicBezTo>
                    <a:pt x="1088" y="1"/>
                    <a:pt x="501" y="207"/>
                    <a:pt x="298" y="524"/>
                  </a:cubicBezTo>
                  <a:cubicBezTo>
                    <a:pt x="0" y="941"/>
                    <a:pt x="262" y="1536"/>
                    <a:pt x="774" y="1608"/>
                  </a:cubicBezTo>
                  <a:cubicBezTo>
                    <a:pt x="873" y="1625"/>
                    <a:pt x="973" y="1634"/>
                    <a:pt x="1073" y="1634"/>
                  </a:cubicBezTo>
                  <a:cubicBezTo>
                    <a:pt x="1512" y="1634"/>
                    <a:pt x="1944" y="1466"/>
                    <a:pt x="2274" y="1155"/>
                  </a:cubicBezTo>
                  <a:cubicBezTo>
                    <a:pt x="2596" y="881"/>
                    <a:pt x="2548" y="357"/>
                    <a:pt x="2179" y="143"/>
                  </a:cubicBezTo>
                  <a:cubicBezTo>
                    <a:pt x="2032" y="45"/>
                    <a:pt x="1819" y="1"/>
                    <a:pt x="1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64"/>
          <p:cNvGrpSpPr/>
          <p:nvPr/>
        </p:nvGrpSpPr>
        <p:grpSpPr>
          <a:xfrm rot="-1096371" flipH="1">
            <a:off x="6655943" y="919015"/>
            <a:ext cx="1824613" cy="986795"/>
            <a:chOff x="2788188" y="3841768"/>
            <a:chExt cx="1855038" cy="1003250"/>
          </a:xfrm>
        </p:grpSpPr>
        <p:sp>
          <p:nvSpPr>
            <p:cNvPr id="2727" name="Google Shape;2727;p6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4"/>
          <p:cNvGrpSpPr/>
          <p:nvPr/>
        </p:nvGrpSpPr>
        <p:grpSpPr>
          <a:xfrm rot="-1096371" flipH="1">
            <a:off x="2197893" y="3682615"/>
            <a:ext cx="1824613" cy="986795"/>
            <a:chOff x="2788188" y="3841768"/>
            <a:chExt cx="1855038" cy="1003250"/>
          </a:xfrm>
        </p:grpSpPr>
        <p:sp>
          <p:nvSpPr>
            <p:cNvPr id="2730" name="Google Shape;2730;p6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2" name="Google Shape;2732;p64"/>
          <p:cNvGrpSpPr/>
          <p:nvPr/>
        </p:nvGrpSpPr>
        <p:grpSpPr>
          <a:xfrm>
            <a:off x="767010" y="861378"/>
            <a:ext cx="1000177" cy="1000428"/>
            <a:chOff x="981050" y="926175"/>
            <a:chExt cx="835500" cy="835500"/>
          </a:xfrm>
        </p:grpSpPr>
        <p:sp>
          <p:nvSpPr>
            <p:cNvPr id="2733" name="Google Shape;2733;p6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5" name="Google Shape;2735;p64"/>
          <p:cNvSpPr txBox="1">
            <a:spLocks noGrp="1"/>
          </p:cNvSpPr>
          <p:nvPr>
            <p:ph type="title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Pretrained IndoBERT Setup</a:t>
            </a:r>
            <a:endParaRPr/>
          </a:p>
        </p:txBody>
      </p:sp>
      <p:sp>
        <p:nvSpPr>
          <p:cNvPr id="2736" name="Google Shape;2736;p64"/>
          <p:cNvSpPr/>
          <p:nvPr/>
        </p:nvSpPr>
        <p:spPr>
          <a:xfrm>
            <a:off x="3474956" y="1116364"/>
            <a:ext cx="4975786" cy="3535259"/>
          </a:xfrm>
          <a:prstGeom prst="rect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7" name="Google Shape;2737;p64"/>
          <p:cNvGraphicFramePr/>
          <p:nvPr>
            <p:extLst>
              <p:ext uri="{D42A27DB-BD31-4B8C-83A1-F6EECF244321}">
                <p14:modId xmlns:p14="http://schemas.microsoft.com/office/powerpoint/2010/main" val="3978318655"/>
              </p:ext>
            </p:extLst>
          </p:nvPr>
        </p:nvGraphicFramePr>
        <p:xfrm>
          <a:off x="3575393" y="1137763"/>
          <a:ext cx="4743364" cy="3474480"/>
        </p:xfrm>
        <a:graphic>
          <a:graphicData uri="http://schemas.openxmlformats.org/drawingml/2006/table">
            <a:tbl>
              <a:tblPr>
                <a:noFill/>
                <a:tableStyleId>{083F0AA0-45D2-4543-9556-2266CDFD22DA}</a:tableStyleId>
              </a:tblPr>
              <a:tblGrid>
                <a:gridCol w="272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Setup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Value</a:t>
                      </a:r>
                      <a:endParaRPr lang="en-US" sz="2000"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Embedding Size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768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Hidden Size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768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Dropout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Loss Function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BCEWithLogitsLoss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Activation Function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Tanh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Pretrained Model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indolem/indobert-base-uncased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Report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sklearn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38" name="Google Shape;2738;p64"/>
          <p:cNvGrpSpPr/>
          <p:nvPr/>
        </p:nvGrpSpPr>
        <p:grpSpPr>
          <a:xfrm>
            <a:off x="1260844" y="1451913"/>
            <a:ext cx="1260487" cy="1261505"/>
            <a:chOff x="713400" y="3032900"/>
            <a:chExt cx="1574625" cy="1575700"/>
          </a:xfrm>
        </p:grpSpPr>
        <p:sp>
          <p:nvSpPr>
            <p:cNvPr id="2739" name="Google Shape;2739;p64"/>
            <p:cNvSpPr/>
            <p:nvPr/>
          </p:nvSpPr>
          <p:spPr>
            <a:xfrm>
              <a:off x="713400" y="3032900"/>
              <a:ext cx="1574625" cy="1575700"/>
            </a:xfrm>
            <a:custGeom>
              <a:avLst/>
              <a:gdLst/>
              <a:ahLst/>
              <a:cxnLst/>
              <a:rect l="l" t="t" r="r" b="b"/>
              <a:pathLst>
                <a:path w="62985" h="63028" extrusionOk="0">
                  <a:moveTo>
                    <a:pt x="14039" y="0"/>
                  </a:moveTo>
                  <a:cubicBezTo>
                    <a:pt x="13625" y="0"/>
                    <a:pt x="13258" y="80"/>
                    <a:pt x="12966" y="175"/>
                  </a:cubicBezTo>
                  <a:cubicBezTo>
                    <a:pt x="12050" y="472"/>
                    <a:pt x="10609" y="1365"/>
                    <a:pt x="10585" y="3949"/>
                  </a:cubicBezTo>
                  <a:cubicBezTo>
                    <a:pt x="10359" y="4092"/>
                    <a:pt x="10156" y="4258"/>
                    <a:pt x="9966" y="4449"/>
                  </a:cubicBezTo>
                  <a:cubicBezTo>
                    <a:pt x="9228" y="5223"/>
                    <a:pt x="8251" y="6925"/>
                    <a:pt x="10073" y="9664"/>
                  </a:cubicBezTo>
                  <a:cubicBezTo>
                    <a:pt x="10240" y="9902"/>
                    <a:pt x="10418" y="10152"/>
                    <a:pt x="10609" y="10414"/>
                  </a:cubicBezTo>
                  <a:cubicBezTo>
                    <a:pt x="7990" y="13045"/>
                    <a:pt x="5858" y="16129"/>
                    <a:pt x="4334" y="19522"/>
                  </a:cubicBezTo>
                  <a:cubicBezTo>
                    <a:pt x="4322" y="19558"/>
                    <a:pt x="4310" y="19582"/>
                    <a:pt x="4299" y="19618"/>
                  </a:cubicBezTo>
                  <a:cubicBezTo>
                    <a:pt x="0" y="29035"/>
                    <a:pt x="739" y="39989"/>
                    <a:pt x="6275" y="48740"/>
                  </a:cubicBezTo>
                  <a:cubicBezTo>
                    <a:pt x="11800" y="57503"/>
                    <a:pt x="21372" y="62873"/>
                    <a:pt x="31731" y="63028"/>
                  </a:cubicBezTo>
                  <a:lnTo>
                    <a:pt x="32207" y="63028"/>
                  </a:lnTo>
                  <a:cubicBezTo>
                    <a:pt x="48899" y="63028"/>
                    <a:pt x="62615" y="49574"/>
                    <a:pt x="62865" y="32822"/>
                  </a:cubicBezTo>
                  <a:cubicBezTo>
                    <a:pt x="62984" y="24963"/>
                    <a:pt x="60091" y="17367"/>
                    <a:pt x="54769" y="11593"/>
                  </a:cubicBezTo>
                  <a:cubicBezTo>
                    <a:pt x="54162" y="10938"/>
                    <a:pt x="53519" y="10307"/>
                    <a:pt x="52852" y="9700"/>
                  </a:cubicBezTo>
                  <a:cubicBezTo>
                    <a:pt x="52745" y="9557"/>
                    <a:pt x="52626" y="9438"/>
                    <a:pt x="52507" y="9319"/>
                  </a:cubicBezTo>
                  <a:cubicBezTo>
                    <a:pt x="46789" y="4167"/>
                    <a:pt x="39493" y="1487"/>
                    <a:pt x="32116" y="1487"/>
                  </a:cubicBezTo>
                  <a:cubicBezTo>
                    <a:pt x="27542" y="1487"/>
                    <a:pt x="22937" y="2518"/>
                    <a:pt x="18658" y="4628"/>
                  </a:cubicBezTo>
                  <a:cubicBezTo>
                    <a:pt x="18372" y="3901"/>
                    <a:pt x="18026" y="3199"/>
                    <a:pt x="17634" y="2520"/>
                  </a:cubicBezTo>
                  <a:cubicBezTo>
                    <a:pt x="16424" y="502"/>
                    <a:pt x="15081" y="0"/>
                    <a:pt x="14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28575" dir="78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830375" y="3161700"/>
              <a:ext cx="1438000" cy="1380000"/>
            </a:xfrm>
            <a:custGeom>
              <a:avLst/>
              <a:gdLst/>
              <a:ahLst/>
              <a:cxnLst/>
              <a:rect l="l" t="t" r="r" b="b"/>
              <a:pathLst>
                <a:path w="57520" h="55200" extrusionOk="0">
                  <a:moveTo>
                    <a:pt x="27806" y="0"/>
                  </a:moveTo>
                  <a:cubicBezTo>
                    <a:pt x="23003" y="0"/>
                    <a:pt x="18160" y="1253"/>
                    <a:pt x="13788" y="3833"/>
                  </a:cubicBezTo>
                  <a:cubicBezTo>
                    <a:pt x="13728" y="3869"/>
                    <a:pt x="13669" y="3905"/>
                    <a:pt x="13621" y="3940"/>
                  </a:cubicBezTo>
                  <a:cubicBezTo>
                    <a:pt x="5430" y="8846"/>
                    <a:pt x="370" y="17644"/>
                    <a:pt x="227" y="27181"/>
                  </a:cubicBezTo>
                  <a:cubicBezTo>
                    <a:pt x="1" y="42421"/>
                    <a:pt x="12169" y="54959"/>
                    <a:pt x="27397" y="55197"/>
                  </a:cubicBezTo>
                  <a:cubicBezTo>
                    <a:pt x="27537" y="55199"/>
                    <a:pt x="27677" y="55200"/>
                    <a:pt x="27817" y="55200"/>
                  </a:cubicBezTo>
                  <a:cubicBezTo>
                    <a:pt x="38688" y="55200"/>
                    <a:pt x="48552" y="48818"/>
                    <a:pt x="53007" y="38885"/>
                  </a:cubicBezTo>
                  <a:cubicBezTo>
                    <a:pt x="57520" y="28813"/>
                    <a:pt x="55591" y="17037"/>
                    <a:pt x="48126" y="8917"/>
                  </a:cubicBezTo>
                  <a:cubicBezTo>
                    <a:pt x="42750" y="3069"/>
                    <a:pt x="35326" y="0"/>
                    <a:pt x="27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864900" y="3762525"/>
              <a:ext cx="64925" cy="126075"/>
            </a:xfrm>
            <a:custGeom>
              <a:avLst/>
              <a:gdLst/>
              <a:ahLst/>
              <a:cxnLst/>
              <a:rect l="l" t="t" r="r" b="b"/>
              <a:pathLst>
                <a:path w="2597" h="5043" extrusionOk="0">
                  <a:moveTo>
                    <a:pt x="1731" y="0"/>
                  </a:moveTo>
                  <a:cubicBezTo>
                    <a:pt x="1387" y="0"/>
                    <a:pt x="1108" y="259"/>
                    <a:pt x="870" y="589"/>
                  </a:cubicBezTo>
                  <a:cubicBezTo>
                    <a:pt x="739" y="779"/>
                    <a:pt x="632" y="981"/>
                    <a:pt x="536" y="1196"/>
                  </a:cubicBezTo>
                  <a:cubicBezTo>
                    <a:pt x="108" y="2172"/>
                    <a:pt x="1" y="3053"/>
                    <a:pt x="203" y="3934"/>
                  </a:cubicBezTo>
                  <a:cubicBezTo>
                    <a:pt x="370" y="4652"/>
                    <a:pt x="763" y="5042"/>
                    <a:pt x="1257" y="5042"/>
                  </a:cubicBezTo>
                  <a:cubicBezTo>
                    <a:pt x="1328" y="5042"/>
                    <a:pt x="1402" y="5034"/>
                    <a:pt x="1477" y="5018"/>
                  </a:cubicBezTo>
                  <a:cubicBezTo>
                    <a:pt x="2072" y="4899"/>
                    <a:pt x="2418" y="4351"/>
                    <a:pt x="2394" y="3446"/>
                  </a:cubicBezTo>
                  <a:cubicBezTo>
                    <a:pt x="2370" y="2696"/>
                    <a:pt x="2239" y="1958"/>
                    <a:pt x="2465" y="1184"/>
                  </a:cubicBezTo>
                  <a:cubicBezTo>
                    <a:pt x="2596" y="719"/>
                    <a:pt x="2489" y="279"/>
                    <a:pt x="2060" y="77"/>
                  </a:cubicBezTo>
                  <a:cubicBezTo>
                    <a:pt x="1944" y="24"/>
                    <a:pt x="1835" y="0"/>
                    <a:pt x="1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889025" y="3916675"/>
              <a:ext cx="46150" cy="46550"/>
            </a:xfrm>
            <a:custGeom>
              <a:avLst/>
              <a:gdLst/>
              <a:ahLst/>
              <a:cxnLst/>
              <a:rect l="l" t="t" r="r" b="b"/>
              <a:pathLst>
                <a:path w="1846" h="1862" extrusionOk="0">
                  <a:moveTo>
                    <a:pt x="757" y="1"/>
                  </a:moveTo>
                  <a:cubicBezTo>
                    <a:pt x="478" y="1"/>
                    <a:pt x="220" y="179"/>
                    <a:pt x="143" y="459"/>
                  </a:cubicBezTo>
                  <a:cubicBezTo>
                    <a:pt x="0" y="959"/>
                    <a:pt x="393" y="1697"/>
                    <a:pt x="893" y="1828"/>
                  </a:cubicBezTo>
                  <a:cubicBezTo>
                    <a:pt x="969" y="1850"/>
                    <a:pt x="1041" y="1861"/>
                    <a:pt x="1109" y="1861"/>
                  </a:cubicBezTo>
                  <a:cubicBezTo>
                    <a:pt x="1373" y="1861"/>
                    <a:pt x="1575" y="1697"/>
                    <a:pt x="1679" y="1376"/>
                  </a:cubicBezTo>
                  <a:cubicBezTo>
                    <a:pt x="1846" y="876"/>
                    <a:pt x="1453" y="161"/>
                    <a:pt x="953" y="30"/>
                  </a:cubicBezTo>
                  <a:cubicBezTo>
                    <a:pt x="887" y="10"/>
                    <a:pt x="822" y="1"/>
                    <a:pt x="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1331325" y="4429850"/>
              <a:ext cx="128025" cy="70325"/>
            </a:xfrm>
            <a:custGeom>
              <a:avLst/>
              <a:gdLst/>
              <a:ahLst/>
              <a:cxnLst/>
              <a:rect l="l" t="t" r="r" b="b"/>
              <a:pathLst>
                <a:path w="5121" h="2813" extrusionOk="0">
                  <a:moveTo>
                    <a:pt x="956" y="0"/>
                  </a:moveTo>
                  <a:cubicBezTo>
                    <a:pt x="702" y="0"/>
                    <a:pt x="469" y="106"/>
                    <a:pt x="310" y="351"/>
                  </a:cubicBezTo>
                  <a:cubicBezTo>
                    <a:pt x="1" y="804"/>
                    <a:pt x="239" y="1232"/>
                    <a:pt x="620" y="1601"/>
                  </a:cubicBezTo>
                  <a:cubicBezTo>
                    <a:pt x="799" y="1756"/>
                    <a:pt x="977" y="1899"/>
                    <a:pt x="1168" y="2042"/>
                  </a:cubicBezTo>
                  <a:cubicBezTo>
                    <a:pt x="1978" y="2549"/>
                    <a:pt x="2748" y="2812"/>
                    <a:pt x="3560" y="2812"/>
                  </a:cubicBezTo>
                  <a:cubicBezTo>
                    <a:pt x="3643" y="2812"/>
                    <a:pt x="3727" y="2809"/>
                    <a:pt x="3811" y="2804"/>
                  </a:cubicBezTo>
                  <a:cubicBezTo>
                    <a:pt x="4656" y="2744"/>
                    <a:pt x="5120" y="2328"/>
                    <a:pt x="5097" y="1720"/>
                  </a:cubicBezTo>
                  <a:cubicBezTo>
                    <a:pt x="5061" y="1113"/>
                    <a:pt x="4585" y="673"/>
                    <a:pt x="3680" y="565"/>
                  </a:cubicBezTo>
                  <a:cubicBezTo>
                    <a:pt x="2942" y="458"/>
                    <a:pt x="2192" y="470"/>
                    <a:pt x="1465" y="125"/>
                  </a:cubicBezTo>
                  <a:cubicBezTo>
                    <a:pt x="1296" y="4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1485525" y="4451900"/>
              <a:ext cx="52400" cy="38350"/>
            </a:xfrm>
            <a:custGeom>
              <a:avLst/>
              <a:gdLst/>
              <a:ahLst/>
              <a:cxnLst/>
              <a:rect l="l" t="t" r="r" b="b"/>
              <a:pathLst>
                <a:path w="2096" h="1534" extrusionOk="0">
                  <a:moveTo>
                    <a:pt x="1202" y="1"/>
                  </a:moveTo>
                  <a:cubicBezTo>
                    <a:pt x="783" y="1"/>
                    <a:pt x="318" y="244"/>
                    <a:pt x="167" y="600"/>
                  </a:cubicBezTo>
                  <a:cubicBezTo>
                    <a:pt x="0" y="910"/>
                    <a:pt x="131" y="1303"/>
                    <a:pt x="453" y="1446"/>
                  </a:cubicBezTo>
                  <a:cubicBezTo>
                    <a:pt x="570" y="1506"/>
                    <a:pt x="709" y="1533"/>
                    <a:pt x="854" y="1533"/>
                  </a:cubicBezTo>
                  <a:cubicBezTo>
                    <a:pt x="1283" y="1533"/>
                    <a:pt x="1769" y="1293"/>
                    <a:pt x="1929" y="946"/>
                  </a:cubicBezTo>
                  <a:cubicBezTo>
                    <a:pt x="2096" y="588"/>
                    <a:pt x="1977" y="291"/>
                    <a:pt x="1596" y="88"/>
                  </a:cubicBezTo>
                  <a:cubicBezTo>
                    <a:pt x="1479" y="28"/>
                    <a:pt x="1343" y="1"/>
                    <a:pt x="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1505175" y="4101350"/>
              <a:ext cx="222075" cy="156325"/>
            </a:xfrm>
            <a:custGeom>
              <a:avLst/>
              <a:gdLst/>
              <a:ahLst/>
              <a:cxnLst/>
              <a:rect l="l" t="t" r="r" b="b"/>
              <a:pathLst>
                <a:path w="8883" h="6253" extrusionOk="0">
                  <a:moveTo>
                    <a:pt x="5464" y="0"/>
                  </a:moveTo>
                  <a:cubicBezTo>
                    <a:pt x="5429" y="0"/>
                    <a:pt x="5393" y="1"/>
                    <a:pt x="5358" y="1"/>
                  </a:cubicBezTo>
                  <a:cubicBezTo>
                    <a:pt x="3941" y="25"/>
                    <a:pt x="2834" y="668"/>
                    <a:pt x="1953" y="1740"/>
                  </a:cubicBezTo>
                  <a:cubicBezTo>
                    <a:pt x="1000" y="2907"/>
                    <a:pt x="500" y="4288"/>
                    <a:pt x="119" y="5716"/>
                  </a:cubicBezTo>
                  <a:cubicBezTo>
                    <a:pt x="0" y="6169"/>
                    <a:pt x="48" y="6228"/>
                    <a:pt x="536" y="6228"/>
                  </a:cubicBezTo>
                  <a:lnTo>
                    <a:pt x="4382" y="6228"/>
                  </a:lnTo>
                  <a:lnTo>
                    <a:pt x="4382" y="6252"/>
                  </a:lnTo>
                  <a:lnTo>
                    <a:pt x="8215" y="6252"/>
                  </a:lnTo>
                  <a:cubicBezTo>
                    <a:pt x="8608" y="6252"/>
                    <a:pt x="8632" y="6240"/>
                    <a:pt x="8692" y="5859"/>
                  </a:cubicBezTo>
                  <a:cubicBezTo>
                    <a:pt x="8834" y="5062"/>
                    <a:pt x="8882" y="4240"/>
                    <a:pt x="8846" y="3418"/>
                  </a:cubicBezTo>
                  <a:cubicBezTo>
                    <a:pt x="8823" y="2918"/>
                    <a:pt x="8692" y="2418"/>
                    <a:pt x="8477" y="1966"/>
                  </a:cubicBezTo>
                  <a:cubicBezTo>
                    <a:pt x="7862" y="700"/>
                    <a:pt x="6872" y="0"/>
                    <a:pt x="5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1565600" y="4097775"/>
              <a:ext cx="164625" cy="124250"/>
            </a:xfrm>
            <a:custGeom>
              <a:avLst/>
              <a:gdLst/>
              <a:ahLst/>
              <a:cxnLst/>
              <a:rect l="l" t="t" r="r" b="b"/>
              <a:pathLst>
                <a:path w="6585" h="4970" extrusionOk="0">
                  <a:moveTo>
                    <a:pt x="3048" y="0"/>
                  </a:moveTo>
                  <a:cubicBezTo>
                    <a:pt x="3013" y="0"/>
                    <a:pt x="2977" y="1"/>
                    <a:pt x="2941" y="2"/>
                  </a:cubicBezTo>
                  <a:cubicBezTo>
                    <a:pt x="1762" y="25"/>
                    <a:pt x="798" y="609"/>
                    <a:pt x="0" y="1383"/>
                  </a:cubicBezTo>
                  <a:cubicBezTo>
                    <a:pt x="0" y="1514"/>
                    <a:pt x="0" y="1656"/>
                    <a:pt x="24" y="1787"/>
                  </a:cubicBezTo>
                  <a:cubicBezTo>
                    <a:pt x="348" y="3722"/>
                    <a:pt x="1845" y="4969"/>
                    <a:pt x="3911" y="4969"/>
                  </a:cubicBezTo>
                  <a:cubicBezTo>
                    <a:pt x="3968" y="4969"/>
                    <a:pt x="4026" y="4968"/>
                    <a:pt x="4084" y="4966"/>
                  </a:cubicBezTo>
                  <a:cubicBezTo>
                    <a:pt x="4929" y="4943"/>
                    <a:pt x="5667" y="4597"/>
                    <a:pt x="6382" y="4181"/>
                  </a:cubicBezTo>
                  <a:lnTo>
                    <a:pt x="6441" y="4133"/>
                  </a:lnTo>
                  <a:cubicBezTo>
                    <a:pt x="6584" y="3395"/>
                    <a:pt x="6489" y="2633"/>
                    <a:pt x="6156" y="1954"/>
                  </a:cubicBezTo>
                  <a:cubicBezTo>
                    <a:pt x="5540" y="688"/>
                    <a:pt x="4460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1314675" y="3632200"/>
              <a:ext cx="266725" cy="482975"/>
            </a:xfrm>
            <a:custGeom>
              <a:avLst/>
              <a:gdLst/>
              <a:ahLst/>
              <a:cxnLst/>
              <a:rect l="l" t="t" r="r" b="b"/>
              <a:pathLst>
                <a:path w="10669" h="19319" extrusionOk="0">
                  <a:moveTo>
                    <a:pt x="5267" y="0"/>
                  </a:moveTo>
                  <a:cubicBezTo>
                    <a:pt x="5063" y="0"/>
                    <a:pt x="4859" y="13"/>
                    <a:pt x="4655" y="39"/>
                  </a:cubicBezTo>
                  <a:cubicBezTo>
                    <a:pt x="2000" y="337"/>
                    <a:pt x="0" y="2575"/>
                    <a:pt x="12" y="5242"/>
                  </a:cubicBezTo>
                  <a:lnTo>
                    <a:pt x="12" y="6718"/>
                  </a:lnTo>
                  <a:cubicBezTo>
                    <a:pt x="24" y="7528"/>
                    <a:pt x="48" y="8349"/>
                    <a:pt x="71" y="9159"/>
                  </a:cubicBezTo>
                  <a:cubicBezTo>
                    <a:pt x="119" y="10826"/>
                    <a:pt x="107" y="12481"/>
                    <a:pt x="167" y="14148"/>
                  </a:cubicBezTo>
                  <a:cubicBezTo>
                    <a:pt x="214" y="15803"/>
                    <a:pt x="881" y="17172"/>
                    <a:pt x="2191" y="18208"/>
                  </a:cubicBezTo>
                  <a:cubicBezTo>
                    <a:pt x="3137" y="18946"/>
                    <a:pt x="4277" y="19319"/>
                    <a:pt x="5417" y="19319"/>
                  </a:cubicBezTo>
                  <a:cubicBezTo>
                    <a:pt x="6500" y="19319"/>
                    <a:pt x="7584" y="18982"/>
                    <a:pt x="8501" y="18303"/>
                  </a:cubicBezTo>
                  <a:cubicBezTo>
                    <a:pt x="9894" y="17255"/>
                    <a:pt x="10609" y="15838"/>
                    <a:pt x="10656" y="14088"/>
                  </a:cubicBezTo>
                  <a:cubicBezTo>
                    <a:pt x="10668" y="13302"/>
                    <a:pt x="10620" y="12517"/>
                    <a:pt x="10609" y="11731"/>
                  </a:cubicBezTo>
                  <a:cubicBezTo>
                    <a:pt x="10585" y="9623"/>
                    <a:pt x="10525" y="7528"/>
                    <a:pt x="10501" y="5432"/>
                  </a:cubicBezTo>
                  <a:cubicBezTo>
                    <a:pt x="10501" y="5123"/>
                    <a:pt x="10478" y="4813"/>
                    <a:pt x="10430" y="4504"/>
                  </a:cubicBezTo>
                  <a:cubicBezTo>
                    <a:pt x="10057" y="1781"/>
                    <a:pt x="7679" y="0"/>
                    <a:pt x="5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1322700" y="4015950"/>
              <a:ext cx="252150" cy="106975"/>
            </a:xfrm>
            <a:custGeom>
              <a:avLst/>
              <a:gdLst/>
              <a:ahLst/>
              <a:cxnLst/>
              <a:rect l="l" t="t" r="r" b="b"/>
              <a:pathLst>
                <a:path w="10086" h="4279" extrusionOk="0">
                  <a:moveTo>
                    <a:pt x="1" y="0"/>
                  </a:moveTo>
                  <a:cubicBezTo>
                    <a:pt x="167" y="1215"/>
                    <a:pt x="810" y="2334"/>
                    <a:pt x="1786" y="3096"/>
                  </a:cubicBezTo>
                  <a:cubicBezTo>
                    <a:pt x="2764" y="3869"/>
                    <a:pt x="3982" y="4279"/>
                    <a:pt x="5188" y="4279"/>
                  </a:cubicBezTo>
                  <a:cubicBezTo>
                    <a:pt x="6229" y="4279"/>
                    <a:pt x="7260" y="3974"/>
                    <a:pt x="8121" y="3334"/>
                  </a:cubicBezTo>
                  <a:cubicBezTo>
                    <a:pt x="9073" y="2608"/>
                    <a:pt x="9895" y="1596"/>
                    <a:pt x="10085" y="298"/>
                  </a:cubicBezTo>
                  <a:lnTo>
                    <a:pt x="10085" y="298"/>
                  </a:lnTo>
                  <a:cubicBezTo>
                    <a:pt x="8948" y="447"/>
                    <a:pt x="7810" y="516"/>
                    <a:pt x="6667" y="516"/>
                  </a:cubicBezTo>
                  <a:cubicBezTo>
                    <a:pt x="6350" y="516"/>
                    <a:pt x="6033" y="511"/>
                    <a:pt x="5716" y="500"/>
                  </a:cubicBezTo>
                  <a:cubicBezTo>
                    <a:pt x="3799" y="488"/>
                    <a:pt x="1894" y="32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1434925" y="3630750"/>
              <a:ext cx="152725" cy="348425"/>
            </a:xfrm>
            <a:custGeom>
              <a:avLst/>
              <a:gdLst/>
              <a:ahLst/>
              <a:cxnLst/>
              <a:rect l="l" t="t" r="r" b="b"/>
              <a:pathLst>
                <a:path w="6109" h="13937" extrusionOk="0">
                  <a:moveTo>
                    <a:pt x="948" y="1"/>
                  </a:moveTo>
                  <a:cubicBezTo>
                    <a:pt x="706" y="1"/>
                    <a:pt x="461" y="20"/>
                    <a:pt x="214" y="61"/>
                  </a:cubicBezTo>
                  <a:cubicBezTo>
                    <a:pt x="203" y="145"/>
                    <a:pt x="203" y="228"/>
                    <a:pt x="191" y="323"/>
                  </a:cubicBezTo>
                  <a:cubicBezTo>
                    <a:pt x="191" y="752"/>
                    <a:pt x="191" y="1192"/>
                    <a:pt x="179" y="1633"/>
                  </a:cubicBezTo>
                  <a:cubicBezTo>
                    <a:pt x="131" y="3216"/>
                    <a:pt x="72" y="4812"/>
                    <a:pt x="12" y="6395"/>
                  </a:cubicBezTo>
                  <a:cubicBezTo>
                    <a:pt x="0" y="7086"/>
                    <a:pt x="60" y="7765"/>
                    <a:pt x="107" y="8443"/>
                  </a:cubicBezTo>
                  <a:cubicBezTo>
                    <a:pt x="143" y="9300"/>
                    <a:pt x="286" y="10146"/>
                    <a:pt x="536" y="10967"/>
                  </a:cubicBezTo>
                  <a:cubicBezTo>
                    <a:pt x="786" y="11825"/>
                    <a:pt x="1262" y="12598"/>
                    <a:pt x="1941" y="13182"/>
                  </a:cubicBezTo>
                  <a:cubicBezTo>
                    <a:pt x="2504" y="13659"/>
                    <a:pt x="3143" y="13937"/>
                    <a:pt x="3858" y="13937"/>
                  </a:cubicBezTo>
                  <a:cubicBezTo>
                    <a:pt x="4036" y="13937"/>
                    <a:pt x="4218" y="13920"/>
                    <a:pt x="4405" y="13884"/>
                  </a:cubicBezTo>
                  <a:cubicBezTo>
                    <a:pt x="4929" y="13789"/>
                    <a:pt x="5429" y="13551"/>
                    <a:pt x="5834" y="13194"/>
                  </a:cubicBezTo>
                  <a:cubicBezTo>
                    <a:pt x="6108" y="12206"/>
                    <a:pt x="5906" y="7598"/>
                    <a:pt x="5882" y="5502"/>
                  </a:cubicBezTo>
                  <a:cubicBezTo>
                    <a:pt x="5882" y="5193"/>
                    <a:pt x="5858" y="4871"/>
                    <a:pt x="5810" y="4562"/>
                  </a:cubicBezTo>
                  <a:cubicBezTo>
                    <a:pt x="5464" y="2005"/>
                    <a:pt x="3383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1606950" y="3720350"/>
              <a:ext cx="266725" cy="380975"/>
            </a:xfrm>
            <a:custGeom>
              <a:avLst/>
              <a:gdLst/>
              <a:ahLst/>
              <a:cxnLst/>
              <a:rect l="l" t="t" r="r" b="b"/>
              <a:pathLst>
                <a:path w="10669" h="15239" extrusionOk="0">
                  <a:moveTo>
                    <a:pt x="5252" y="1"/>
                  </a:moveTo>
                  <a:cubicBezTo>
                    <a:pt x="5053" y="1"/>
                    <a:pt x="4854" y="13"/>
                    <a:pt x="4656" y="37"/>
                  </a:cubicBezTo>
                  <a:cubicBezTo>
                    <a:pt x="2001" y="347"/>
                    <a:pt x="1" y="2585"/>
                    <a:pt x="13" y="5252"/>
                  </a:cubicBezTo>
                  <a:cubicBezTo>
                    <a:pt x="13" y="5740"/>
                    <a:pt x="108" y="8407"/>
                    <a:pt x="156" y="10062"/>
                  </a:cubicBezTo>
                  <a:cubicBezTo>
                    <a:pt x="203" y="11729"/>
                    <a:pt x="882" y="13098"/>
                    <a:pt x="2180" y="14134"/>
                  </a:cubicBezTo>
                  <a:cubicBezTo>
                    <a:pt x="3122" y="14870"/>
                    <a:pt x="4256" y="15239"/>
                    <a:pt x="5392" y="15239"/>
                  </a:cubicBezTo>
                  <a:cubicBezTo>
                    <a:pt x="6480" y="15239"/>
                    <a:pt x="7569" y="14899"/>
                    <a:pt x="8490" y="14217"/>
                  </a:cubicBezTo>
                  <a:cubicBezTo>
                    <a:pt x="9895" y="13170"/>
                    <a:pt x="10609" y="11753"/>
                    <a:pt x="10657" y="10015"/>
                  </a:cubicBezTo>
                  <a:cubicBezTo>
                    <a:pt x="10669" y="9229"/>
                    <a:pt x="10526" y="7538"/>
                    <a:pt x="10502" y="5443"/>
                  </a:cubicBezTo>
                  <a:cubicBezTo>
                    <a:pt x="10502" y="5133"/>
                    <a:pt x="10478" y="4812"/>
                    <a:pt x="10431" y="4502"/>
                  </a:cubicBezTo>
                  <a:cubicBezTo>
                    <a:pt x="10057" y="1774"/>
                    <a:pt x="7670" y="1"/>
                    <a:pt x="5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1730500" y="3720325"/>
              <a:ext cx="147050" cy="245075"/>
            </a:xfrm>
            <a:custGeom>
              <a:avLst/>
              <a:gdLst/>
              <a:ahLst/>
              <a:cxnLst/>
              <a:rect l="l" t="t" r="r" b="b"/>
              <a:pathLst>
                <a:path w="5882" h="9803" extrusionOk="0">
                  <a:moveTo>
                    <a:pt x="596" y="1"/>
                  </a:moveTo>
                  <a:cubicBezTo>
                    <a:pt x="426" y="1"/>
                    <a:pt x="255" y="9"/>
                    <a:pt x="83" y="26"/>
                  </a:cubicBezTo>
                  <a:cubicBezTo>
                    <a:pt x="72" y="110"/>
                    <a:pt x="60" y="193"/>
                    <a:pt x="60" y="276"/>
                  </a:cubicBezTo>
                  <a:cubicBezTo>
                    <a:pt x="60" y="717"/>
                    <a:pt x="60" y="1145"/>
                    <a:pt x="48" y="1586"/>
                  </a:cubicBezTo>
                  <a:cubicBezTo>
                    <a:pt x="0" y="3169"/>
                    <a:pt x="143" y="6015"/>
                    <a:pt x="405" y="6837"/>
                  </a:cubicBezTo>
                  <a:cubicBezTo>
                    <a:pt x="643" y="7694"/>
                    <a:pt x="1131" y="8468"/>
                    <a:pt x="1798" y="9051"/>
                  </a:cubicBezTo>
                  <a:cubicBezTo>
                    <a:pt x="2371" y="9538"/>
                    <a:pt x="3005" y="9803"/>
                    <a:pt x="3718" y="9803"/>
                  </a:cubicBezTo>
                  <a:cubicBezTo>
                    <a:pt x="3895" y="9803"/>
                    <a:pt x="4076" y="9787"/>
                    <a:pt x="4263" y="9754"/>
                  </a:cubicBezTo>
                  <a:cubicBezTo>
                    <a:pt x="4798" y="9658"/>
                    <a:pt x="5286" y="9420"/>
                    <a:pt x="5703" y="9063"/>
                  </a:cubicBezTo>
                  <a:cubicBezTo>
                    <a:pt x="5882" y="8158"/>
                    <a:pt x="5763" y="7468"/>
                    <a:pt x="5751" y="5384"/>
                  </a:cubicBezTo>
                  <a:cubicBezTo>
                    <a:pt x="5739" y="5063"/>
                    <a:pt x="5715" y="4753"/>
                    <a:pt x="5679" y="4443"/>
                  </a:cubicBezTo>
                  <a:cubicBezTo>
                    <a:pt x="5322" y="1877"/>
                    <a:pt x="3124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1615900" y="4006125"/>
              <a:ext cx="250050" cy="103125"/>
            </a:xfrm>
            <a:custGeom>
              <a:avLst/>
              <a:gdLst/>
              <a:ahLst/>
              <a:cxnLst/>
              <a:rect l="l" t="t" r="r" b="b"/>
              <a:pathLst>
                <a:path w="10002" h="4125" extrusionOk="0">
                  <a:moveTo>
                    <a:pt x="0" y="0"/>
                  </a:moveTo>
                  <a:cubicBezTo>
                    <a:pt x="143" y="1120"/>
                    <a:pt x="869" y="2227"/>
                    <a:pt x="1834" y="3001"/>
                  </a:cubicBezTo>
                  <a:cubicBezTo>
                    <a:pt x="2763" y="3745"/>
                    <a:pt x="3915" y="4124"/>
                    <a:pt x="5065" y="4124"/>
                  </a:cubicBezTo>
                  <a:cubicBezTo>
                    <a:pt x="6141" y="4124"/>
                    <a:pt x="7217" y="3793"/>
                    <a:pt x="8108" y="3120"/>
                  </a:cubicBezTo>
                  <a:cubicBezTo>
                    <a:pt x="9061" y="2405"/>
                    <a:pt x="9894" y="1358"/>
                    <a:pt x="10001" y="310"/>
                  </a:cubicBezTo>
                  <a:lnTo>
                    <a:pt x="10001" y="310"/>
                  </a:lnTo>
                  <a:cubicBezTo>
                    <a:pt x="8925" y="453"/>
                    <a:pt x="7836" y="523"/>
                    <a:pt x="6743" y="523"/>
                  </a:cubicBezTo>
                  <a:cubicBezTo>
                    <a:pt x="6385" y="523"/>
                    <a:pt x="6026" y="515"/>
                    <a:pt x="5668" y="500"/>
                  </a:cubicBezTo>
                  <a:cubicBezTo>
                    <a:pt x="3774" y="500"/>
                    <a:pt x="1869" y="3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1416450" y="3498975"/>
              <a:ext cx="380750" cy="172600"/>
            </a:xfrm>
            <a:custGeom>
              <a:avLst/>
              <a:gdLst/>
              <a:ahLst/>
              <a:cxnLst/>
              <a:rect l="l" t="t" r="r" b="b"/>
              <a:pathLst>
                <a:path w="15230" h="6904" extrusionOk="0">
                  <a:moveTo>
                    <a:pt x="4033" y="0"/>
                  </a:moveTo>
                  <a:cubicBezTo>
                    <a:pt x="2625" y="0"/>
                    <a:pt x="1411" y="576"/>
                    <a:pt x="382" y="1594"/>
                  </a:cubicBezTo>
                  <a:cubicBezTo>
                    <a:pt x="13" y="1963"/>
                    <a:pt x="1" y="2427"/>
                    <a:pt x="299" y="2760"/>
                  </a:cubicBezTo>
                  <a:cubicBezTo>
                    <a:pt x="463" y="2944"/>
                    <a:pt x="670" y="3041"/>
                    <a:pt x="896" y="3041"/>
                  </a:cubicBezTo>
                  <a:cubicBezTo>
                    <a:pt x="1079" y="3041"/>
                    <a:pt x="1273" y="2977"/>
                    <a:pt x="1465" y="2844"/>
                  </a:cubicBezTo>
                  <a:cubicBezTo>
                    <a:pt x="1573" y="2772"/>
                    <a:pt x="1668" y="2701"/>
                    <a:pt x="1763" y="2618"/>
                  </a:cubicBezTo>
                  <a:cubicBezTo>
                    <a:pt x="2484" y="1986"/>
                    <a:pt x="3305" y="1716"/>
                    <a:pt x="4125" y="1716"/>
                  </a:cubicBezTo>
                  <a:cubicBezTo>
                    <a:pt x="4850" y="1716"/>
                    <a:pt x="5574" y="1927"/>
                    <a:pt x="6228" y="2284"/>
                  </a:cubicBezTo>
                  <a:cubicBezTo>
                    <a:pt x="6907" y="2665"/>
                    <a:pt x="7514" y="3177"/>
                    <a:pt x="8014" y="3772"/>
                  </a:cubicBezTo>
                  <a:cubicBezTo>
                    <a:pt x="8514" y="4344"/>
                    <a:pt x="8990" y="4951"/>
                    <a:pt x="9550" y="5463"/>
                  </a:cubicBezTo>
                  <a:cubicBezTo>
                    <a:pt x="10526" y="6356"/>
                    <a:pt x="11657" y="6880"/>
                    <a:pt x="13003" y="6904"/>
                  </a:cubicBezTo>
                  <a:cubicBezTo>
                    <a:pt x="13455" y="6904"/>
                    <a:pt x="13907" y="6832"/>
                    <a:pt x="14336" y="6666"/>
                  </a:cubicBezTo>
                  <a:cubicBezTo>
                    <a:pt x="14586" y="6594"/>
                    <a:pt x="14800" y="6451"/>
                    <a:pt x="14967" y="6261"/>
                  </a:cubicBezTo>
                  <a:cubicBezTo>
                    <a:pt x="15193" y="6035"/>
                    <a:pt x="15229" y="5677"/>
                    <a:pt x="15062" y="5404"/>
                  </a:cubicBezTo>
                  <a:cubicBezTo>
                    <a:pt x="14930" y="5178"/>
                    <a:pt x="14679" y="5041"/>
                    <a:pt x="14421" y="5041"/>
                  </a:cubicBezTo>
                  <a:cubicBezTo>
                    <a:pt x="14353" y="5041"/>
                    <a:pt x="14284" y="5050"/>
                    <a:pt x="14217" y="5070"/>
                  </a:cubicBezTo>
                  <a:cubicBezTo>
                    <a:pt x="13919" y="5154"/>
                    <a:pt x="13646" y="5296"/>
                    <a:pt x="13324" y="5308"/>
                  </a:cubicBezTo>
                  <a:cubicBezTo>
                    <a:pt x="13284" y="5310"/>
                    <a:pt x="13244" y="5311"/>
                    <a:pt x="13203" y="5311"/>
                  </a:cubicBezTo>
                  <a:cubicBezTo>
                    <a:pt x="12602" y="5311"/>
                    <a:pt x="12017" y="5144"/>
                    <a:pt x="11514" y="4820"/>
                  </a:cubicBezTo>
                  <a:cubicBezTo>
                    <a:pt x="10848" y="4427"/>
                    <a:pt x="10336" y="3856"/>
                    <a:pt x="9836" y="3284"/>
                  </a:cubicBezTo>
                  <a:cubicBezTo>
                    <a:pt x="9335" y="2701"/>
                    <a:pt x="8824" y="2094"/>
                    <a:pt x="8216" y="1594"/>
                  </a:cubicBezTo>
                  <a:cubicBezTo>
                    <a:pt x="7097" y="653"/>
                    <a:pt x="5823" y="82"/>
                    <a:pt x="4359" y="10"/>
                  </a:cubicBezTo>
                  <a:cubicBezTo>
                    <a:pt x="4249" y="3"/>
                    <a:pt x="4141" y="0"/>
                    <a:pt x="4033" y="0"/>
                  </a:cubicBezTo>
                  <a:close/>
                </a:path>
              </a:pathLst>
            </a:custGeom>
            <a:solidFill>
              <a:srgbClr val="6A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19430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7" y="1"/>
                    <a:pt x="12" y="1552"/>
                    <a:pt x="12" y="3300"/>
                  </a:cubicBezTo>
                  <a:cubicBezTo>
                    <a:pt x="0" y="5169"/>
                    <a:pt x="1500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1079225" y="3814700"/>
              <a:ext cx="168500" cy="167625"/>
            </a:xfrm>
            <a:custGeom>
              <a:avLst/>
              <a:gdLst/>
              <a:ahLst/>
              <a:cxnLst/>
              <a:rect l="l" t="t" r="r" b="b"/>
              <a:pathLst>
                <a:path w="6740" h="6705" extrusionOk="0">
                  <a:moveTo>
                    <a:pt x="3302" y="1"/>
                  </a:moveTo>
                  <a:cubicBezTo>
                    <a:pt x="1538" y="1"/>
                    <a:pt x="12" y="1552"/>
                    <a:pt x="12" y="3300"/>
                  </a:cubicBezTo>
                  <a:cubicBezTo>
                    <a:pt x="0" y="5169"/>
                    <a:pt x="1488" y="6681"/>
                    <a:pt x="3358" y="6705"/>
                  </a:cubicBezTo>
                  <a:cubicBezTo>
                    <a:pt x="5191" y="6705"/>
                    <a:pt x="6739" y="5193"/>
                    <a:pt x="6727" y="3359"/>
                  </a:cubicBezTo>
                  <a:cubicBezTo>
                    <a:pt x="6715" y="1585"/>
                    <a:pt x="5406" y="61"/>
                    <a:pt x="3382" y="2"/>
                  </a:cubicBezTo>
                  <a:cubicBezTo>
                    <a:pt x="3355" y="1"/>
                    <a:pt x="3328" y="1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1511700" y="4296800"/>
              <a:ext cx="211375" cy="94175"/>
            </a:xfrm>
            <a:custGeom>
              <a:avLst/>
              <a:gdLst/>
              <a:ahLst/>
              <a:cxnLst/>
              <a:rect l="l" t="t" r="r" b="b"/>
              <a:pathLst>
                <a:path w="8455" h="3767" extrusionOk="0">
                  <a:moveTo>
                    <a:pt x="6898" y="1"/>
                  </a:moveTo>
                  <a:cubicBezTo>
                    <a:pt x="6724" y="1"/>
                    <a:pt x="6542" y="27"/>
                    <a:pt x="6359" y="77"/>
                  </a:cubicBezTo>
                  <a:cubicBezTo>
                    <a:pt x="5872" y="208"/>
                    <a:pt x="5397" y="251"/>
                    <a:pt x="4926" y="251"/>
                  </a:cubicBezTo>
                  <a:cubicBezTo>
                    <a:pt x="4200" y="251"/>
                    <a:pt x="3486" y="149"/>
                    <a:pt x="2763" y="113"/>
                  </a:cubicBezTo>
                  <a:cubicBezTo>
                    <a:pt x="2664" y="107"/>
                    <a:pt x="2568" y="104"/>
                    <a:pt x="2474" y="104"/>
                  </a:cubicBezTo>
                  <a:cubicBezTo>
                    <a:pt x="1214" y="104"/>
                    <a:pt x="427" y="620"/>
                    <a:pt x="227" y="1506"/>
                  </a:cubicBezTo>
                  <a:cubicBezTo>
                    <a:pt x="1" y="2447"/>
                    <a:pt x="608" y="3232"/>
                    <a:pt x="1906" y="3578"/>
                  </a:cubicBezTo>
                  <a:cubicBezTo>
                    <a:pt x="2400" y="3704"/>
                    <a:pt x="2896" y="3767"/>
                    <a:pt x="3399" y="3767"/>
                  </a:cubicBezTo>
                  <a:cubicBezTo>
                    <a:pt x="4315" y="3767"/>
                    <a:pt x="5257" y="3560"/>
                    <a:pt x="6264" y="3161"/>
                  </a:cubicBezTo>
                  <a:cubicBezTo>
                    <a:pt x="6597" y="3006"/>
                    <a:pt x="6930" y="2828"/>
                    <a:pt x="7240" y="2637"/>
                  </a:cubicBezTo>
                  <a:cubicBezTo>
                    <a:pt x="7942" y="2161"/>
                    <a:pt x="8454" y="1577"/>
                    <a:pt x="8109" y="768"/>
                  </a:cubicBezTo>
                  <a:cubicBezTo>
                    <a:pt x="7885" y="240"/>
                    <a:pt x="7426" y="1"/>
                    <a:pt x="6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899425" y="3119725"/>
              <a:ext cx="1082900" cy="442325"/>
            </a:xfrm>
            <a:custGeom>
              <a:avLst/>
              <a:gdLst/>
              <a:ahLst/>
              <a:cxnLst/>
              <a:rect l="l" t="t" r="r" b="b"/>
              <a:pathLst>
                <a:path w="43316" h="17693" extrusionOk="0">
                  <a:moveTo>
                    <a:pt x="6869" y="0"/>
                  </a:moveTo>
                  <a:cubicBezTo>
                    <a:pt x="6845" y="0"/>
                    <a:pt x="6822" y="4"/>
                    <a:pt x="6799" y="12"/>
                  </a:cubicBezTo>
                  <a:cubicBezTo>
                    <a:pt x="6287" y="190"/>
                    <a:pt x="6502" y="2167"/>
                    <a:pt x="7240" y="4441"/>
                  </a:cubicBezTo>
                  <a:cubicBezTo>
                    <a:pt x="6388" y="3807"/>
                    <a:pt x="5664" y="3421"/>
                    <a:pt x="5277" y="3421"/>
                  </a:cubicBezTo>
                  <a:cubicBezTo>
                    <a:pt x="5178" y="3421"/>
                    <a:pt x="5100" y="3446"/>
                    <a:pt x="5049" y="3500"/>
                  </a:cubicBezTo>
                  <a:cubicBezTo>
                    <a:pt x="4680" y="3881"/>
                    <a:pt x="5787" y="5548"/>
                    <a:pt x="7526" y="7215"/>
                  </a:cubicBezTo>
                  <a:cubicBezTo>
                    <a:pt x="7645" y="7322"/>
                    <a:pt x="7740" y="7405"/>
                    <a:pt x="7847" y="7512"/>
                  </a:cubicBezTo>
                  <a:cubicBezTo>
                    <a:pt x="4466" y="10239"/>
                    <a:pt x="1775" y="13728"/>
                    <a:pt x="1" y="17692"/>
                  </a:cubicBezTo>
                  <a:cubicBezTo>
                    <a:pt x="334" y="17692"/>
                    <a:pt x="668" y="17680"/>
                    <a:pt x="1001" y="17645"/>
                  </a:cubicBezTo>
                  <a:cubicBezTo>
                    <a:pt x="6228" y="17240"/>
                    <a:pt x="10228" y="13704"/>
                    <a:pt x="9931" y="9775"/>
                  </a:cubicBezTo>
                  <a:cubicBezTo>
                    <a:pt x="9835" y="8703"/>
                    <a:pt x="9633" y="7941"/>
                    <a:pt x="9002" y="7072"/>
                  </a:cubicBezTo>
                  <a:lnTo>
                    <a:pt x="9145" y="6965"/>
                  </a:lnTo>
                  <a:lnTo>
                    <a:pt x="9192" y="6941"/>
                  </a:lnTo>
                  <a:cubicBezTo>
                    <a:pt x="13328" y="10122"/>
                    <a:pt x="19594" y="11941"/>
                    <a:pt x="26810" y="11941"/>
                  </a:cubicBezTo>
                  <a:cubicBezTo>
                    <a:pt x="27967" y="11941"/>
                    <a:pt x="29149" y="11894"/>
                    <a:pt x="30350" y="11799"/>
                  </a:cubicBezTo>
                  <a:cubicBezTo>
                    <a:pt x="35172" y="11430"/>
                    <a:pt x="39601" y="10251"/>
                    <a:pt x="43316" y="8525"/>
                  </a:cubicBezTo>
                  <a:cubicBezTo>
                    <a:pt x="38282" y="3975"/>
                    <a:pt x="31753" y="1485"/>
                    <a:pt x="25017" y="1485"/>
                  </a:cubicBezTo>
                  <a:cubicBezTo>
                    <a:pt x="24296" y="1485"/>
                    <a:pt x="23573" y="1514"/>
                    <a:pt x="22849" y="1571"/>
                  </a:cubicBezTo>
                  <a:cubicBezTo>
                    <a:pt x="18134" y="1928"/>
                    <a:pt x="13598" y="3524"/>
                    <a:pt x="9681" y="6167"/>
                  </a:cubicBezTo>
                  <a:cubicBezTo>
                    <a:pt x="9538" y="5381"/>
                    <a:pt x="9347" y="4619"/>
                    <a:pt x="9085" y="3857"/>
                  </a:cubicBezTo>
                  <a:cubicBezTo>
                    <a:pt x="8357" y="1674"/>
                    <a:pt x="7390" y="0"/>
                    <a:pt x="6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1495350" y="3213250"/>
              <a:ext cx="148550" cy="50100"/>
            </a:xfrm>
            <a:custGeom>
              <a:avLst/>
              <a:gdLst/>
              <a:ahLst/>
              <a:cxnLst/>
              <a:rect l="l" t="t" r="r" b="b"/>
              <a:pathLst>
                <a:path w="5942" h="2004" extrusionOk="0">
                  <a:moveTo>
                    <a:pt x="2574" y="1"/>
                  </a:moveTo>
                  <a:cubicBezTo>
                    <a:pt x="2183" y="1"/>
                    <a:pt x="1792" y="31"/>
                    <a:pt x="1405" y="92"/>
                  </a:cubicBezTo>
                  <a:cubicBezTo>
                    <a:pt x="1107" y="152"/>
                    <a:pt x="822" y="247"/>
                    <a:pt x="572" y="390"/>
                  </a:cubicBezTo>
                  <a:cubicBezTo>
                    <a:pt x="214" y="521"/>
                    <a:pt x="0" y="890"/>
                    <a:pt x="60" y="1259"/>
                  </a:cubicBezTo>
                  <a:cubicBezTo>
                    <a:pt x="107" y="1688"/>
                    <a:pt x="405" y="1890"/>
                    <a:pt x="786" y="1950"/>
                  </a:cubicBezTo>
                  <a:cubicBezTo>
                    <a:pt x="1000" y="1982"/>
                    <a:pt x="1220" y="1997"/>
                    <a:pt x="1441" y="1997"/>
                  </a:cubicBezTo>
                  <a:cubicBezTo>
                    <a:pt x="1552" y="1997"/>
                    <a:pt x="1663" y="1993"/>
                    <a:pt x="1774" y="1986"/>
                  </a:cubicBezTo>
                  <a:cubicBezTo>
                    <a:pt x="2215" y="1956"/>
                    <a:pt x="2658" y="1941"/>
                    <a:pt x="3102" y="1941"/>
                  </a:cubicBezTo>
                  <a:cubicBezTo>
                    <a:pt x="3545" y="1941"/>
                    <a:pt x="3989" y="1956"/>
                    <a:pt x="4429" y="1986"/>
                  </a:cubicBezTo>
                  <a:cubicBezTo>
                    <a:pt x="4542" y="1997"/>
                    <a:pt x="4658" y="2003"/>
                    <a:pt x="4775" y="2003"/>
                  </a:cubicBezTo>
                  <a:cubicBezTo>
                    <a:pt x="4891" y="2003"/>
                    <a:pt x="5007" y="1997"/>
                    <a:pt x="5120" y="1986"/>
                  </a:cubicBezTo>
                  <a:cubicBezTo>
                    <a:pt x="5477" y="1950"/>
                    <a:pt x="5787" y="1807"/>
                    <a:pt x="5870" y="1438"/>
                  </a:cubicBezTo>
                  <a:cubicBezTo>
                    <a:pt x="5941" y="1069"/>
                    <a:pt x="5739" y="819"/>
                    <a:pt x="5394" y="569"/>
                  </a:cubicBezTo>
                  <a:cubicBezTo>
                    <a:pt x="5310" y="533"/>
                    <a:pt x="5167" y="462"/>
                    <a:pt x="5001" y="402"/>
                  </a:cubicBezTo>
                  <a:cubicBezTo>
                    <a:pt x="4218" y="136"/>
                    <a:pt x="3397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1405750" y="3232050"/>
              <a:ext cx="58650" cy="36625"/>
            </a:xfrm>
            <a:custGeom>
              <a:avLst/>
              <a:gdLst/>
              <a:ahLst/>
              <a:cxnLst/>
              <a:rect l="l" t="t" r="r" b="b"/>
              <a:pathLst>
                <a:path w="2346" h="1465" extrusionOk="0">
                  <a:moveTo>
                    <a:pt x="1425" y="1"/>
                  </a:moveTo>
                  <a:cubicBezTo>
                    <a:pt x="971" y="1"/>
                    <a:pt x="441" y="183"/>
                    <a:pt x="262" y="460"/>
                  </a:cubicBezTo>
                  <a:cubicBezTo>
                    <a:pt x="0" y="841"/>
                    <a:pt x="227" y="1376"/>
                    <a:pt x="691" y="1436"/>
                  </a:cubicBezTo>
                  <a:cubicBezTo>
                    <a:pt x="790" y="1455"/>
                    <a:pt x="890" y="1465"/>
                    <a:pt x="989" y="1465"/>
                  </a:cubicBezTo>
                  <a:cubicBezTo>
                    <a:pt x="1377" y="1465"/>
                    <a:pt x="1754" y="1318"/>
                    <a:pt x="2048" y="1043"/>
                  </a:cubicBezTo>
                  <a:cubicBezTo>
                    <a:pt x="2346" y="793"/>
                    <a:pt x="2298" y="329"/>
                    <a:pt x="1965" y="126"/>
                  </a:cubicBezTo>
                  <a:cubicBezTo>
                    <a:pt x="1829" y="40"/>
                    <a:pt x="1635" y="1"/>
                    <a:pt x="1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64"/>
          <p:cNvGrpSpPr/>
          <p:nvPr/>
        </p:nvGrpSpPr>
        <p:grpSpPr>
          <a:xfrm>
            <a:off x="1016789" y="2496408"/>
            <a:ext cx="1354868" cy="1302036"/>
            <a:chOff x="915750" y="534900"/>
            <a:chExt cx="1800250" cy="1730050"/>
          </a:xfrm>
        </p:grpSpPr>
        <p:sp>
          <p:nvSpPr>
            <p:cNvPr id="2761" name="Google Shape;2761;p64"/>
            <p:cNvSpPr/>
            <p:nvPr/>
          </p:nvSpPr>
          <p:spPr>
            <a:xfrm>
              <a:off x="915750" y="534900"/>
              <a:ext cx="1800250" cy="1730050"/>
            </a:xfrm>
            <a:custGeom>
              <a:avLst/>
              <a:gdLst/>
              <a:ahLst/>
              <a:cxnLst/>
              <a:rect l="l" t="t" r="r" b="b"/>
              <a:pathLst>
                <a:path w="72010" h="69202" extrusionOk="0">
                  <a:moveTo>
                    <a:pt x="15024" y="1"/>
                  </a:moveTo>
                  <a:cubicBezTo>
                    <a:pt x="14541" y="1"/>
                    <a:pt x="14117" y="100"/>
                    <a:pt x="13788" y="217"/>
                  </a:cubicBezTo>
                  <a:cubicBezTo>
                    <a:pt x="12776" y="574"/>
                    <a:pt x="11192" y="1574"/>
                    <a:pt x="11216" y="4432"/>
                  </a:cubicBezTo>
                  <a:cubicBezTo>
                    <a:pt x="10978" y="4587"/>
                    <a:pt x="10752" y="4777"/>
                    <a:pt x="10549" y="4991"/>
                  </a:cubicBezTo>
                  <a:cubicBezTo>
                    <a:pt x="9740" y="5861"/>
                    <a:pt x="8704" y="7754"/>
                    <a:pt x="10764" y="10742"/>
                  </a:cubicBezTo>
                  <a:cubicBezTo>
                    <a:pt x="10942" y="11004"/>
                    <a:pt x="11145" y="11266"/>
                    <a:pt x="11359" y="11540"/>
                  </a:cubicBezTo>
                  <a:cubicBezTo>
                    <a:pt x="8513" y="14493"/>
                    <a:pt x="6227" y="17945"/>
                    <a:pt x="4608" y="21708"/>
                  </a:cubicBezTo>
                  <a:lnTo>
                    <a:pt x="4560" y="21815"/>
                  </a:lnTo>
                  <a:cubicBezTo>
                    <a:pt x="0" y="32281"/>
                    <a:pt x="1012" y="44342"/>
                    <a:pt x="7263" y="53890"/>
                  </a:cubicBezTo>
                  <a:cubicBezTo>
                    <a:pt x="13514" y="63439"/>
                    <a:pt x="24158" y="69202"/>
                    <a:pt x="35576" y="69202"/>
                  </a:cubicBezTo>
                  <a:lnTo>
                    <a:pt x="35636" y="69202"/>
                  </a:lnTo>
                  <a:cubicBezTo>
                    <a:pt x="49161" y="69178"/>
                    <a:pt x="61377" y="61105"/>
                    <a:pt x="66687" y="48675"/>
                  </a:cubicBezTo>
                  <a:cubicBezTo>
                    <a:pt x="72009" y="36245"/>
                    <a:pt x="69414" y="21839"/>
                    <a:pt x="60091" y="12040"/>
                  </a:cubicBezTo>
                  <a:cubicBezTo>
                    <a:pt x="59413" y="11337"/>
                    <a:pt x="58698" y="10635"/>
                    <a:pt x="57948" y="9980"/>
                  </a:cubicBezTo>
                  <a:cubicBezTo>
                    <a:pt x="57829" y="9837"/>
                    <a:pt x="57698" y="9694"/>
                    <a:pt x="57555" y="9575"/>
                  </a:cubicBezTo>
                  <a:cubicBezTo>
                    <a:pt x="51302" y="4127"/>
                    <a:pt x="43431" y="1310"/>
                    <a:pt x="35485" y="1310"/>
                  </a:cubicBezTo>
                  <a:cubicBezTo>
                    <a:pt x="30253" y="1310"/>
                    <a:pt x="24989" y="2531"/>
                    <a:pt x="20134" y="5027"/>
                  </a:cubicBezTo>
                  <a:cubicBezTo>
                    <a:pt x="19800" y="4229"/>
                    <a:pt x="19408" y="3456"/>
                    <a:pt x="18967" y="2717"/>
                  </a:cubicBezTo>
                  <a:cubicBezTo>
                    <a:pt x="17629" y="552"/>
                    <a:pt x="16162" y="1"/>
                    <a:pt x="15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1043450" y="659800"/>
              <a:ext cx="1523725" cy="1522100"/>
            </a:xfrm>
            <a:custGeom>
              <a:avLst/>
              <a:gdLst/>
              <a:ahLst/>
              <a:cxnLst/>
              <a:rect l="l" t="t" r="r" b="b"/>
              <a:pathLst>
                <a:path w="60949" h="60884" extrusionOk="0">
                  <a:moveTo>
                    <a:pt x="30454" y="1"/>
                  </a:moveTo>
                  <a:cubicBezTo>
                    <a:pt x="24985" y="1"/>
                    <a:pt x="19476" y="1472"/>
                    <a:pt x="14550" y="4496"/>
                  </a:cubicBezTo>
                  <a:lnTo>
                    <a:pt x="14359" y="4615"/>
                  </a:lnTo>
                  <a:cubicBezTo>
                    <a:pt x="5429" y="10175"/>
                    <a:pt x="0" y="19962"/>
                    <a:pt x="24" y="30499"/>
                  </a:cubicBezTo>
                  <a:cubicBezTo>
                    <a:pt x="60" y="47289"/>
                    <a:pt x="13668" y="60884"/>
                    <a:pt x="30450" y="60884"/>
                  </a:cubicBezTo>
                  <a:cubicBezTo>
                    <a:pt x="30472" y="60884"/>
                    <a:pt x="30494" y="60884"/>
                    <a:pt x="30516" y="60884"/>
                  </a:cubicBezTo>
                  <a:cubicBezTo>
                    <a:pt x="47339" y="60860"/>
                    <a:pt x="60948" y="47204"/>
                    <a:pt x="60912" y="30392"/>
                  </a:cubicBezTo>
                  <a:cubicBezTo>
                    <a:pt x="60912" y="22593"/>
                    <a:pt x="57900" y="15104"/>
                    <a:pt x="52519" y="9461"/>
                  </a:cubicBezTo>
                  <a:cubicBezTo>
                    <a:pt x="46607" y="3243"/>
                    <a:pt x="38574" y="1"/>
                    <a:pt x="30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1075575" y="1333900"/>
              <a:ext cx="70875" cy="139475"/>
            </a:xfrm>
            <a:custGeom>
              <a:avLst/>
              <a:gdLst/>
              <a:ahLst/>
              <a:cxnLst/>
              <a:rect l="l" t="t" r="r" b="b"/>
              <a:pathLst>
                <a:path w="2835" h="5579" extrusionOk="0">
                  <a:moveTo>
                    <a:pt x="1869" y="0"/>
                  </a:moveTo>
                  <a:cubicBezTo>
                    <a:pt x="1484" y="0"/>
                    <a:pt x="1176" y="300"/>
                    <a:pt x="918" y="678"/>
                  </a:cubicBezTo>
                  <a:cubicBezTo>
                    <a:pt x="787" y="892"/>
                    <a:pt x="668" y="1118"/>
                    <a:pt x="561" y="1344"/>
                  </a:cubicBezTo>
                  <a:cubicBezTo>
                    <a:pt x="108" y="2428"/>
                    <a:pt x="1" y="3392"/>
                    <a:pt x="251" y="4369"/>
                  </a:cubicBezTo>
                  <a:cubicBezTo>
                    <a:pt x="447" y="5152"/>
                    <a:pt x="875" y="5578"/>
                    <a:pt x="1419" y="5578"/>
                  </a:cubicBezTo>
                  <a:cubicBezTo>
                    <a:pt x="1503" y="5578"/>
                    <a:pt x="1590" y="5568"/>
                    <a:pt x="1680" y="5547"/>
                  </a:cubicBezTo>
                  <a:cubicBezTo>
                    <a:pt x="2335" y="5393"/>
                    <a:pt x="2704" y="4785"/>
                    <a:pt x="2656" y="3785"/>
                  </a:cubicBezTo>
                  <a:cubicBezTo>
                    <a:pt x="2620" y="2964"/>
                    <a:pt x="2454" y="2154"/>
                    <a:pt x="2692" y="1297"/>
                  </a:cubicBezTo>
                  <a:cubicBezTo>
                    <a:pt x="2835" y="785"/>
                    <a:pt x="2704" y="297"/>
                    <a:pt x="2227" y="82"/>
                  </a:cubicBezTo>
                  <a:cubicBezTo>
                    <a:pt x="2101" y="26"/>
                    <a:pt x="1982" y="0"/>
                    <a:pt x="1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1104150" y="1504375"/>
              <a:ext cx="50925" cy="51125"/>
            </a:xfrm>
            <a:custGeom>
              <a:avLst/>
              <a:gdLst/>
              <a:ahLst/>
              <a:cxnLst/>
              <a:rect l="l" t="t" r="r" b="b"/>
              <a:pathLst>
                <a:path w="2037" h="2045" extrusionOk="0">
                  <a:moveTo>
                    <a:pt x="814" y="0"/>
                  </a:moveTo>
                  <a:cubicBezTo>
                    <a:pt x="516" y="0"/>
                    <a:pt x="294" y="174"/>
                    <a:pt x="168" y="514"/>
                  </a:cubicBezTo>
                  <a:cubicBezTo>
                    <a:pt x="1" y="1062"/>
                    <a:pt x="465" y="1872"/>
                    <a:pt x="1001" y="2014"/>
                  </a:cubicBezTo>
                  <a:cubicBezTo>
                    <a:pt x="1080" y="2035"/>
                    <a:pt x="1154" y="2045"/>
                    <a:pt x="1225" y="2045"/>
                  </a:cubicBezTo>
                  <a:cubicBezTo>
                    <a:pt x="1528" y="2045"/>
                    <a:pt x="1754" y="1858"/>
                    <a:pt x="1870" y="1491"/>
                  </a:cubicBezTo>
                  <a:cubicBezTo>
                    <a:pt x="2037" y="931"/>
                    <a:pt x="1585" y="157"/>
                    <a:pt x="1025" y="26"/>
                  </a:cubicBezTo>
                  <a:cubicBezTo>
                    <a:pt x="951" y="9"/>
                    <a:pt x="881" y="0"/>
                    <a:pt x="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1601550" y="2061600"/>
              <a:ext cx="142300" cy="76325"/>
            </a:xfrm>
            <a:custGeom>
              <a:avLst/>
              <a:gdLst/>
              <a:ahLst/>
              <a:cxnLst/>
              <a:rect l="l" t="t" r="r" b="b"/>
              <a:pathLst>
                <a:path w="5692" h="3053" extrusionOk="0">
                  <a:moveTo>
                    <a:pt x="1068" y="1"/>
                  </a:moveTo>
                  <a:cubicBezTo>
                    <a:pt x="776" y="1"/>
                    <a:pt x="511" y="125"/>
                    <a:pt x="334" y="407"/>
                  </a:cubicBezTo>
                  <a:cubicBezTo>
                    <a:pt x="0" y="907"/>
                    <a:pt x="286" y="1383"/>
                    <a:pt x="715" y="1776"/>
                  </a:cubicBezTo>
                  <a:cubicBezTo>
                    <a:pt x="905" y="1954"/>
                    <a:pt x="1108" y="2109"/>
                    <a:pt x="1310" y="2252"/>
                  </a:cubicBezTo>
                  <a:cubicBezTo>
                    <a:pt x="2189" y="2786"/>
                    <a:pt x="3023" y="3053"/>
                    <a:pt x="3891" y="3053"/>
                  </a:cubicBezTo>
                  <a:cubicBezTo>
                    <a:pt x="4010" y="3053"/>
                    <a:pt x="4130" y="3048"/>
                    <a:pt x="4251" y="3038"/>
                  </a:cubicBezTo>
                  <a:cubicBezTo>
                    <a:pt x="5180" y="2966"/>
                    <a:pt x="5692" y="2490"/>
                    <a:pt x="5644" y="1823"/>
                  </a:cubicBezTo>
                  <a:cubicBezTo>
                    <a:pt x="5596" y="1157"/>
                    <a:pt x="5060" y="692"/>
                    <a:pt x="4060" y="573"/>
                  </a:cubicBezTo>
                  <a:cubicBezTo>
                    <a:pt x="3239" y="478"/>
                    <a:pt x="2417" y="502"/>
                    <a:pt x="1620" y="133"/>
                  </a:cubicBezTo>
                  <a:cubicBezTo>
                    <a:pt x="1435" y="47"/>
                    <a:pt x="1246" y="1"/>
                    <a:pt x="1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1772700" y="2083125"/>
              <a:ext cx="57175" cy="42600"/>
            </a:xfrm>
            <a:custGeom>
              <a:avLst/>
              <a:gdLst/>
              <a:ahLst/>
              <a:cxnLst/>
              <a:rect l="l" t="t" r="r" b="b"/>
              <a:pathLst>
                <a:path w="2287" h="1704" extrusionOk="0">
                  <a:moveTo>
                    <a:pt x="1308" y="0"/>
                  </a:moveTo>
                  <a:cubicBezTo>
                    <a:pt x="841" y="0"/>
                    <a:pt x="317" y="283"/>
                    <a:pt x="155" y="689"/>
                  </a:cubicBezTo>
                  <a:cubicBezTo>
                    <a:pt x="0" y="1070"/>
                    <a:pt x="108" y="1391"/>
                    <a:pt x="489" y="1617"/>
                  </a:cubicBezTo>
                  <a:cubicBezTo>
                    <a:pt x="613" y="1677"/>
                    <a:pt x="757" y="1704"/>
                    <a:pt x="907" y="1704"/>
                  </a:cubicBezTo>
                  <a:cubicBezTo>
                    <a:pt x="1389" y="1704"/>
                    <a:pt x="1935" y="1424"/>
                    <a:pt x="2108" y="1034"/>
                  </a:cubicBezTo>
                  <a:cubicBezTo>
                    <a:pt x="2286" y="641"/>
                    <a:pt x="2155" y="308"/>
                    <a:pt x="1727" y="93"/>
                  </a:cubicBezTo>
                  <a:cubicBezTo>
                    <a:pt x="1602" y="30"/>
                    <a:pt x="145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1288125" y="1268550"/>
              <a:ext cx="1078725" cy="695175"/>
            </a:xfrm>
            <a:custGeom>
              <a:avLst/>
              <a:gdLst/>
              <a:ahLst/>
              <a:cxnLst/>
              <a:rect l="l" t="t" r="r" b="b"/>
              <a:pathLst>
                <a:path w="43149" h="27807" extrusionOk="0">
                  <a:moveTo>
                    <a:pt x="8769" y="0"/>
                  </a:moveTo>
                  <a:cubicBezTo>
                    <a:pt x="8309" y="0"/>
                    <a:pt x="7847" y="38"/>
                    <a:pt x="7382" y="125"/>
                  </a:cubicBezTo>
                  <a:cubicBezTo>
                    <a:pt x="5620" y="458"/>
                    <a:pt x="4179" y="1375"/>
                    <a:pt x="2965" y="2661"/>
                  </a:cubicBezTo>
                  <a:cubicBezTo>
                    <a:pt x="1893" y="3804"/>
                    <a:pt x="1095" y="5185"/>
                    <a:pt x="655" y="6685"/>
                  </a:cubicBezTo>
                  <a:cubicBezTo>
                    <a:pt x="155" y="8316"/>
                    <a:pt x="0" y="10031"/>
                    <a:pt x="179" y="11721"/>
                  </a:cubicBezTo>
                  <a:cubicBezTo>
                    <a:pt x="369" y="13638"/>
                    <a:pt x="929" y="15496"/>
                    <a:pt x="1834" y="17198"/>
                  </a:cubicBezTo>
                  <a:cubicBezTo>
                    <a:pt x="3405" y="20175"/>
                    <a:pt x="5739" y="22425"/>
                    <a:pt x="8596" y="24151"/>
                  </a:cubicBezTo>
                  <a:cubicBezTo>
                    <a:pt x="9704" y="24818"/>
                    <a:pt x="10894" y="25330"/>
                    <a:pt x="12073" y="25854"/>
                  </a:cubicBezTo>
                  <a:cubicBezTo>
                    <a:pt x="15169" y="27247"/>
                    <a:pt x="18431" y="27807"/>
                    <a:pt x="21979" y="27807"/>
                  </a:cubicBezTo>
                  <a:cubicBezTo>
                    <a:pt x="23170" y="27759"/>
                    <a:pt x="24348" y="27640"/>
                    <a:pt x="25527" y="27449"/>
                  </a:cubicBezTo>
                  <a:cubicBezTo>
                    <a:pt x="27646" y="27068"/>
                    <a:pt x="29718" y="26497"/>
                    <a:pt x="31718" y="25711"/>
                  </a:cubicBezTo>
                  <a:cubicBezTo>
                    <a:pt x="33897" y="24890"/>
                    <a:pt x="35945" y="23818"/>
                    <a:pt x="37731" y="22318"/>
                  </a:cubicBezTo>
                  <a:cubicBezTo>
                    <a:pt x="40481" y="20020"/>
                    <a:pt x="42267" y="17151"/>
                    <a:pt x="42886" y="13591"/>
                  </a:cubicBezTo>
                  <a:cubicBezTo>
                    <a:pt x="43077" y="12459"/>
                    <a:pt x="43148" y="11316"/>
                    <a:pt x="42910" y="10185"/>
                  </a:cubicBezTo>
                  <a:cubicBezTo>
                    <a:pt x="42565" y="8554"/>
                    <a:pt x="41696" y="7078"/>
                    <a:pt x="40446" y="5982"/>
                  </a:cubicBezTo>
                  <a:cubicBezTo>
                    <a:pt x="38888" y="4595"/>
                    <a:pt x="37042" y="3977"/>
                    <a:pt x="35009" y="3977"/>
                  </a:cubicBezTo>
                  <a:cubicBezTo>
                    <a:pt x="34897" y="3977"/>
                    <a:pt x="34784" y="3979"/>
                    <a:pt x="34671" y="3982"/>
                  </a:cubicBezTo>
                  <a:cubicBezTo>
                    <a:pt x="33540" y="4042"/>
                    <a:pt x="32409" y="4268"/>
                    <a:pt x="31337" y="4673"/>
                  </a:cubicBezTo>
                  <a:cubicBezTo>
                    <a:pt x="30242" y="5054"/>
                    <a:pt x="29147" y="5447"/>
                    <a:pt x="28063" y="5840"/>
                  </a:cubicBezTo>
                  <a:cubicBezTo>
                    <a:pt x="27261" y="6124"/>
                    <a:pt x="26425" y="6270"/>
                    <a:pt x="25576" y="6270"/>
                  </a:cubicBezTo>
                  <a:cubicBezTo>
                    <a:pt x="25429" y="6270"/>
                    <a:pt x="25282" y="6265"/>
                    <a:pt x="25134" y="6256"/>
                  </a:cubicBezTo>
                  <a:cubicBezTo>
                    <a:pt x="23360" y="6125"/>
                    <a:pt x="21634" y="5613"/>
                    <a:pt x="20074" y="4744"/>
                  </a:cubicBezTo>
                  <a:cubicBezTo>
                    <a:pt x="18812" y="4054"/>
                    <a:pt x="17609" y="3256"/>
                    <a:pt x="16371" y="2518"/>
                  </a:cubicBezTo>
                  <a:cubicBezTo>
                    <a:pt x="14788" y="1577"/>
                    <a:pt x="13156" y="756"/>
                    <a:pt x="11359" y="339"/>
                  </a:cubicBezTo>
                  <a:cubicBezTo>
                    <a:pt x="10502" y="136"/>
                    <a:pt x="9640" y="0"/>
                    <a:pt x="8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1295550" y="1501125"/>
              <a:ext cx="532525" cy="461025"/>
            </a:xfrm>
            <a:custGeom>
              <a:avLst/>
              <a:gdLst/>
              <a:ahLst/>
              <a:cxnLst/>
              <a:rect l="l" t="t" r="r" b="b"/>
              <a:pathLst>
                <a:path w="21301" h="18441" extrusionOk="0">
                  <a:moveTo>
                    <a:pt x="8967" y="0"/>
                  </a:moveTo>
                  <a:cubicBezTo>
                    <a:pt x="8895" y="0"/>
                    <a:pt x="8824" y="1"/>
                    <a:pt x="8752" y="1"/>
                  </a:cubicBezTo>
                  <a:cubicBezTo>
                    <a:pt x="8731" y="1"/>
                    <a:pt x="8709" y="1"/>
                    <a:pt x="8687" y="1"/>
                  </a:cubicBezTo>
                  <a:cubicBezTo>
                    <a:pt x="8217" y="1"/>
                    <a:pt x="7365" y="117"/>
                    <a:pt x="6513" y="299"/>
                  </a:cubicBezTo>
                  <a:cubicBezTo>
                    <a:pt x="4156" y="811"/>
                    <a:pt x="1930" y="1835"/>
                    <a:pt x="1" y="3287"/>
                  </a:cubicBezTo>
                  <a:cubicBezTo>
                    <a:pt x="1" y="4978"/>
                    <a:pt x="513" y="6788"/>
                    <a:pt x="1287" y="8240"/>
                  </a:cubicBezTo>
                  <a:cubicBezTo>
                    <a:pt x="2858" y="11217"/>
                    <a:pt x="5192" y="13467"/>
                    <a:pt x="8049" y="15194"/>
                  </a:cubicBezTo>
                  <a:cubicBezTo>
                    <a:pt x="9157" y="15860"/>
                    <a:pt x="10347" y="16372"/>
                    <a:pt x="11526" y="16896"/>
                  </a:cubicBezTo>
                  <a:cubicBezTo>
                    <a:pt x="13843" y="17916"/>
                    <a:pt x="16357" y="18441"/>
                    <a:pt x="18884" y="18441"/>
                  </a:cubicBezTo>
                  <a:cubicBezTo>
                    <a:pt x="19070" y="18441"/>
                    <a:pt x="19257" y="18438"/>
                    <a:pt x="19444" y="18432"/>
                  </a:cubicBezTo>
                  <a:cubicBezTo>
                    <a:pt x="19789" y="17718"/>
                    <a:pt x="20087" y="16968"/>
                    <a:pt x="20325" y="16218"/>
                  </a:cubicBezTo>
                  <a:cubicBezTo>
                    <a:pt x="21134" y="13610"/>
                    <a:pt x="21301" y="10991"/>
                    <a:pt x="20599" y="8348"/>
                  </a:cubicBezTo>
                  <a:cubicBezTo>
                    <a:pt x="19979" y="6050"/>
                    <a:pt x="18789" y="4097"/>
                    <a:pt x="16931" y="2585"/>
                  </a:cubicBezTo>
                  <a:cubicBezTo>
                    <a:pt x="14730" y="791"/>
                    <a:pt x="12186" y="0"/>
                    <a:pt x="8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165300" y="1227175"/>
              <a:ext cx="258400" cy="101950"/>
            </a:xfrm>
            <a:custGeom>
              <a:avLst/>
              <a:gdLst/>
              <a:ahLst/>
              <a:cxnLst/>
              <a:rect l="l" t="t" r="r" b="b"/>
              <a:pathLst>
                <a:path w="10336" h="4078" extrusionOk="0">
                  <a:moveTo>
                    <a:pt x="4730" y="0"/>
                  </a:moveTo>
                  <a:cubicBezTo>
                    <a:pt x="3804" y="0"/>
                    <a:pt x="2876" y="42"/>
                    <a:pt x="1941" y="77"/>
                  </a:cubicBezTo>
                  <a:cubicBezTo>
                    <a:pt x="1608" y="101"/>
                    <a:pt x="1263" y="89"/>
                    <a:pt x="929" y="101"/>
                  </a:cubicBezTo>
                  <a:cubicBezTo>
                    <a:pt x="798" y="101"/>
                    <a:pt x="668" y="113"/>
                    <a:pt x="537" y="137"/>
                  </a:cubicBezTo>
                  <a:cubicBezTo>
                    <a:pt x="275" y="184"/>
                    <a:pt x="72" y="399"/>
                    <a:pt x="36" y="660"/>
                  </a:cubicBezTo>
                  <a:cubicBezTo>
                    <a:pt x="1" y="910"/>
                    <a:pt x="132" y="1161"/>
                    <a:pt x="370" y="1268"/>
                  </a:cubicBezTo>
                  <a:cubicBezTo>
                    <a:pt x="1120" y="1684"/>
                    <a:pt x="1906" y="2053"/>
                    <a:pt x="2692" y="2423"/>
                  </a:cubicBezTo>
                  <a:cubicBezTo>
                    <a:pt x="3668" y="2887"/>
                    <a:pt x="4668" y="3304"/>
                    <a:pt x="5692" y="3661"/>
                  </a:cubicBezTo>
                  <a:cubicBezTo>
                    <a:pt x="6418" y="3935"/>
                    <a:pt x="7180" y="4066"/>
                    <a:pt x="7954" y="4078"/>
                  </a:cubicBezTo>
                  <a:cubicBezTo>
                    <a:pt x="8299" y="4078"/>
                    <a:pt x="8633" y="4006"/>
                    <a:pt x="8954" y="3887"/>
                  </a:cubicBezTo>
                  <a:cubicBezTo>
                    <a:pt x="9276" y="3768"/>
                    <a:pt x="9561" y="3554"/>
                    <a:pt x="9764" y="3280"/>
                  </a:cubicBezTo>
                  <a:cubicBezTo>
                    <a:pt x="10335" y="2577"/>
                    <a:pt x="10240" y="1542"/>
                    <a:pt x="9538" y="958"/>
                  </a:cubicBezTo>
                  <a:cubicBezTo>
                    <a:pt x="9240" y="720"/>
                    <a:pt x="8907" y="541"/>
                    <a:pt x="8549" y="422"/>
                  </a:cubicBezTo>
                  <a:cubicBezTo>
                    <a:pt x="7621" y="125"/>
                    <a:pt x="6668" y="53"/>
                    <a:pt x="5704" y="18"/>
                  </a:cubicBezTo>
                  <a:cubicBezTo>
                    <a:pt x="5379" y="5"/>
                    <a:pt x="5055" y="0"/>
                    <a:pt x="4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164425" y="1104675"/>
              <a:ext cx="149425" cy="93000"/>
            </a:xfrm>
            <a:custGeom>
              <a:avLst/>
              <a:gdLst/>
              <a:ahLst/>
              <a:cxnLst/>
              <a:rect l="l" t="t" r="r" b="b"/>
              <a:pathLst>
                <a:path w="5977" h="3720" extrusionOk="0">
                  <a:moveTo>
                    <a:pt x="4953" y="0"/>
                  </a:moveTo>
                  <a:cubicBezTo>
                    <a:pt x="4715" y="0"/>
                    <a:pt x="4477" y="36"/>
                    <a:pt x="4251" y="119"/>
                  </a:cubicBezTo>
                  <a:cubicBezTo>
                    <a:pt x="3691" y="346"/>
                    <a:pt x="3155" y="655"/>
                    <a:pt x="2667" y="1024"/>
                  </a:cubicBezTo>
                  <a:cubicBezTo>
                    <a:pt x="2024" y="1489"/>
                    <a:pt x="1417" y="2000"/>
                    <a:pt x="810" y="2512"/>
                  </a:cubicBezTo>
                  <a:cubicBezTo>
                    <a:pt x="655" y="2655"/>
                    <a:pt x="476" y="2786"/>
                    <a:pt x="310" y="2917"/>
                  </a:cubicBezTo>
                  <a:cubicBezTo>
                    <a:pt x="250" y="2965"/>
                    <a:pt x="191" y="3024"/>
                    <a:pt x="131" y="3084"/>
                  </a:cubicBezTo>
                  <a:cubicBezTo>
                    <a:pt x="24" y="3215"/>
                    <a:pt x="0" y="3394"/>
                    <a:pt x="83" y="3536"/>
                  </a:cubicBezTo>
                  <a:cubicBezTo>
                    <a:pt x="156" y="3651"/>
                    <a:pt x="283" y="3720"/>
                    <a:pt x="425" y="3720"/>
                  </a:cubicBezTo>
                  <a:cubicBezTo>
                    <a:pt x="446" y="3720"/>
                    <a:pt x="467" y="3718"/>
                    <a:pt x="488" y="3715"/>
                  </a:cubicBezTo>
                  <a:cubicBezTo>
                    <a:pt x="1024" y="3620"/>
                    <a:pt x="1560" y="3513"/>
                    <a:pt x="2096" y="3382"/>
                  </a:cubicBezTo>
                  <a:cubicBezTo>
                    <a:pt x="2774" y="3239"/>
                    <a:pt x="3429" y="3048"/>
                    <a:pt x="4084" y="2834"/>
                  </a:cubicBezTo>
                  <a:cubicBezTo>
                    <a:pt x="4548" y="2691"/>
                    <a:pt x="4989" y="2465"/>
                    <a:pt x="5382" y="2167"/>
                  </a:cubicBezTo>
                  <a:cubicBezTo>
                    <a:pt x="5548" y="2036"/>
                    <a:pt x="5691" y="1870"/>
                    <a:pt x="5798" y="1679"/>
                  </a:cubicBezTo>
                  <a:cubicBezTo>
                    <a:pt x="5917" y="1500"/>
                    <a:pt x="5977" y="1286"/>
                    <a:pt x="5977" y="1060"/>
                  </a:cubicBezTo>
                  <a:cubicBezTo>
                    <a:pt x="5977" y="488"/>
                    <a:pt x="5525" y="24"/>
                    <a:pt x="4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1915275" y="1195575"/>
              <a:ext cx="233475" cy="130675"/>
            </a:xfrm>
            <a:custGeom>
              <a:avLst/>
              <a:gdLst/>
              <a:ahLst/>
              <a:cxnLst/>
              <a:rect l="l" t="t" r="r" b="b"/>
              <a:pathLst>
                <a:path w="9339" h="5227" extrusionOk="0">
                  <a:moveTo>
                    <a:pt x="5316" y="1"/>
                  </a:moveTo>
                  <a:cubicBezTo>
                    <a:pt x="4919" y="1"/>
                    <a:pt x="4517" y="42"/>
                    <a:pt x="4108" y="127"/>
                  </a:cubicBezTo>
                  <a:cubicBezTo>
                    <a:pt x="2644" y="436"/>
                    <a:pt x="1536" y="1305"/>
                    <a:pt x="727" y="2555"/>
                  </a:cubicBezTo>
                  <a:cubicBezTo>
                    <a:pt x="453" y="2972"/>
                    <a:pt x="251" y="3425"/>
                    <a:pt x="96" y="3901"/>
                  </a:cubicBezTo>
                  <a:cubicBezTo>
                    <a:pt x="1" y="4139"/>
                    <a:pt x="1" y="4401"/>
                    <a:pt x="96" y="4639"/>
                  </a:cubicBezTo>
                  <a:cubicBezTo>
                    <a:pt x="227" y="4972"/>
                    <a:pt x="536" y="5199"/>
                    <a:pt x="893" y="5222"/>
                  </a:cubicBezTo>
                  <a:cubicBezTo>
                    <a:pt x="922" y="5226"/>
                    <a:pt x="950" y="5227"/>
                    <a:pt x="978" y="5227"/>
                  </a:cubicBezTo>
                  <a:cubicBezTo>
                    <a:pt x="1282" y="5227"/>
                    <a:pt x="1573" y="5053"/>
                    <a:pt x="1715" y="4770"/>
                  </a:cubicBezTo>
                  <a:cubicBezTo>
                    <a:pt x="1858" y="4532"/>
                    <a:pt x="1941" y="4246"/>
                    <a:pt x="2072" y="3996"/>
                  </a:cubicBezTo>
                  <a:cubicBezTo>
                    <a:pt x="2691" y="2722"/>
                    <a:pt x="3668" y="1960"/>
                    <a:pt x="5120" y="1877"/>
                  </a:cubicBezTo>
                  <a:cubicBezTo>
                    <a:pt x="5187" y="1874"/>
                    <a:pt x="5253" y="1872"/>
                    <a:pt x="5320" y="1872"/>
                  </a:cubicBezTo>
                  <a:cubicBezTo>
                    <a:pt x="6003" y="1872"/>
                    <a:pt x="6680" y="2038"/>
                    <a:pt x="7287" y="2353"/>
                  </a:cubicBezTo>
                  <a:cubicBezTo>
                    <a:pt x="7490" y="2472"/>
                    <a:pt x="7704" y="2555"/>
                    <a:pt x="7918" y="2603"/>
                  </a:cubicBezTo>
                  <a:cubicBezTo>
                    <a:pt x="7968" y="2610"/>
                    <a:pt x="8016" y="2613"/>
                    <a:pt x="8063" y="2613"/>
                  </a:cubicBezTo>
                  <a:cubicBezTo>
                    <a:pt x="8971" y="2613"/>
                    <a:pt x="9339" y="1353"/>
                    <a:pt x="8490" y="889"/>
                  </a:cubicBezTo>
                  <a:cubicBezTo>
                    <a:pt x="7482" y="319"/>
                    <a:pt x="6422" y="1"/>
                    <a:pt x="5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1916475" y="1100100"/>
              <a:ext cx="131225" cy="86300"/>
            </a:xfrm>
            <a:custGeom>
              <a:avLst/>
              <a:gdLst/>
              <a:ahLst/>
              <a:cxnLst/>
              <a:rect l="l" t="t" r="r" b="b"/>
              <a:pathLst>
                <a:path w="5249" h="3452" extrusionOk="0">
                  <a:moveTo>
                    <a:pt x="941" y="1"/>
                  </a:moveTo>
                  <a:cubicBezTo>
                    <a:pt x="913" y="1"/>
                    <a:pt x="885" y="2"/>
                    <a:pt x="857" y="5"/>
                  </a:cubicBezTo>
                  <a:cubicBezTo>
                    <a:pt x="453" y="40"/>
                    <a:pt x="119" y="338"/>
                    <a:pt x="48" y="731"/>
                  </a:cubicBezTo>
                  <a:cubicBezTo>
                    <a:pt x="0" y="969"/>
                    <a:pt x="0" y="1219"/>
                    <a:pt x="72" y="1445"/>
                  </a:cubicBezTo>
                  <a:cubicBezTo>
                    <a:pt x="451" y="2846"/>
                    <a:pt x="1577" y="3452"/>
                    <a:pt x="2593" y="3452"/>
                  </a:cubicBezTo>
                  <a:cubicBezTo>
                    <a:pt x="2821" y="3452"/>
                    <a:pt x="3043" y="3421"/>
                    <a:pt x="3251" y="3362"/>
                  </a:cubicBezTo>
                  <a:cubicBezTo>
                    <a:pt x="4227" y="3112"/>
                    <a:pt x="5013" y="2255"/>
                    <a:pt x="5132" y="1338"/>
                  </a:cubicBezTo>
                  <a:cubicBezTo>
                    <a:pt x="5249" y="679"/>
                    <a:pt x="4727" y="255"/>
                    <a:pt x="4205" y="255"/>
                  </a:cubicBezTo>
                  <a:cubicBezTo>
                    <a:pt x="3878" y="255"/>
                    <a:pt x="3551" y="422"/>
                    <a:pt x="3382" y="802"/>
                  </a:cubicBezTo>
                  <a:cubicBezTo>
                    <a:pt x="3322" y="945"/>
                    <a:pt x="3274" y="1088"/>
                    <a:pt x="3203" y="1219"/>
                  </a:cubicBezTo>
                  <a:cubicBezTo>
                    <a:pt x="3092" y="1440"/>
                    <a:pt x="2869" y="1579"/>
                    <a:pt x="2629" y="1579"/>
                  </a:cubicBezTo>
                  <a:cubicBezTo>
                    <a:pt x="2610" y="1579"/>
                    <a:pt x="2591" y="1578"/>
                    <a:pt x="2572" y="1576"/>
                  </a:cubicBezTo>
                  <a:cubicBezTo>
                    <a:pt x="2286" y="1564"/>
                    <a:pt x="2024" y="1374"/>
                    <a:pt x="1941" y="1088"/>
                  </a:cubicBezTo>
                  <a:cubicBezTo>
                    <a:pt x="1881" y="921"/>
                    <a:pt x="1858" y="743"/>
                    <a:pt x="1798" y="576"/>
                  </a:cubicBezTo>
                  <a:cubicBezTo>
                    <a:pt x="1654" y="222"/>
                    <a:pt x="131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1313700" y="1119450"/>
              <a:ext cx="300975" cy="111075"/>
            </a:xfrm>
            <a:custGeom>
              <a:avLst/>
              <a:gdLst/>
              <a:ahLst/>
              <a:cxnLst/>
              <a:rect l="l" t="t" r="r" b="b"/>
              <a:pathLst>
                <a:path w="12039" h="4443" extrusionOk="0">
                  <a:moveTo>
                    <a:pt x="3099" y="1"/>
                  </a:moveTo>
                  <a:cubicBezTo>
                    <a:pt x="2932" y="1"/>
                    <a:pt x="2764" y="6"/>
                    <a:pt x="2597" y="16"/>
                  </a:cubicBezTo>
                  <a:cubicBezTo>
                    <a:pt x="2168" y="40"/>
                    <a:pt x="1739" y="147"/>
                    <a:pt x="1346" y="338"/>
                  </a:cubicBezTo>
                  <a:cubicBezTo>
                    <a:pt x="406" y="778"/>
                    <a:pt x="1" y="1910"/>
                    <a:pt x="442" y="2850"/>
                  </a:cubicBezTo>
                  <a:cubicBezTo>
                    <a:pt x="596" y="3219"/>
                    <a:pt x="858" y="3529"/>
                    <a:pt x="1192" y="3743"/>
                  </a:cubicBezTo>
                  <a:cubicBezTo>
                    <a:pt x="1501" y="3969"/>
                    <a:pt x="1858" y="4136"/>
                    <a:pt x="2239" y="4231"/>
                  </a:cubicBezTo>
                  <a:cubicBezTo>
                    <a:pt x="2819" y="4390"/>
                    <a:pt x="3404" y="4443"/>
                    <a:pt x="3994" y="4443"/>
                  </a:cubicBezTo>
                  <a:cubicBezTo>
                    <a:pt x="4289" y="4443"/>
                    <a:pt x="4585" y="4430"/>
                    <a:pt x="4883" y="4410"/>
                  </a:cubicBezTo>
                  <a:cubicBezTo>
                    <a:pt x="6109" y="4291"/>
                    <a:pt x="7347" y="4112"/>
                    <a:pt x="8562" y="3862"/>
                  </a:cubicBezTo>
                  <a:cubicBezTo>
                    <a:pt x="9538" y="3684"/>
                    <a:pt x="10502" y="3481"/>
                    <a:pt x="11467" y="3231"/>
                  </a:cubicBezTo>
                  <a:cubicBezTo>
                    <a:pt x="11752" y="3172"/>
                    <a:pt x="11967" y="2933"/>
                    <a:pt x="12002" y="2648"/>
                  </a:cubicBezTo>
                  <a:cubicBezTo>
                    <a:pt x="12038" y="2338"/>
                    <a:pt x="11872" y="2052"/>
                    <a:pt x="11598" y="1933"/>
                  </a:cubicBezTo>
                  <a:cubicBezTo>
                    <a:pt x="11455" y="1862"/>
                    <a:pt x="11312" y="1814"/>
                    <a:pt x="11169" y="1779"/>
                  </a:cubicBezTo>
                  <a:cubicBezTo>
                    <a:pt x="10788" y="1671"/>
                    <a:pt x="10419" y="1588"/>
                    <a:pt x="10038" y="1469"/>
                  </a:cubicBezTo>
                  <a:cubicBezTo>
                    <a:pt x="8669" y="1064"/>
                    <a:pt x="7288" y="659"/>
                    <a:pt x="5871" y="362"/>
                  </a:cubicBezTo>
                  <a:cubicBezTo>
                    <a:pt x="4962" y="160"/>
                    <a:pt x="4035" y="1"/>
                    <a:pt x="3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1488150" y="992050"/>
              <a:ext cx="143775" cy="145775"/>
            </a:xfrm>
            <a:custGeom>
              <a:avLst/>
              <a:gdLst/>
              <a:ahLst/>
              <a:cxnLst/>
              <a:rect l="l" t="t" r="r" b="b"/>
              <a:pathLst>
                <a:path w="5751" h="5831" extrusionOk="0">
                  <a:moveTo>
                    <a:pt x="1255" y="0"/>
                  </a:moveTo>
                  <a:cubicBezTo>
                    <a:pt x="745" y="0"/>
                    <a:pt x="272" y="324"/>
                    <a:pt x="107" y="838"/>
                  </a:cubicBezTo>
                  <a:cubicBezTo>
                    <a:pt x="12" y="1064"/>
                    <a:pt x="0" y="1326"/>
                    <a:pt x="60" y="1564"/>
                  </a:cubicBezTo>
                  <a:cubicBezTo>
                    <a:pt x="107" y="1814"/>
                    <a:pt x="202" y="2041"/>
                    <a:pt x="333" y="2255"/>
                  </a:cubicBezTo>
                  <a:cubicBezTo>
                    <a:pt x="643" y="2719"/>
                    <a:pt x="1036" y="3136"/>
                    <a:pt x="1488" y="3469"/>
                  </a:cubicBezTo>
                  <a:cubicBezTo>
                    <a:pt x="2107" y="3946"/>
                    <a:pt x="2762" y="4398"/>
                    <a:pt x="3429" y="4803"/>
                  </a:cubicBezTo>
                  <a:cubicBezTo>
                    <a:pt x="3965" y="5148"/>
                    <a:pt x="4501" y="5470"/>
                    <a:pt x="5060" y="5767"/>
                  </a:cubicBezTo>
                  <a:cubicBezTo>
                    <a:pt x="5129" y="5810"/>
                    <a:pt x="5207" y="5831"/>
                    <a:pt x="5285" y="5831"/>
                  </a:cubicBezTo>
                  <a:cubicBezTo>
                    <a:pt x="5383" y="5831"/>
                    <a:pt x="5481" y="5798"/>
                    <a:pt x="5560" y="5732"/>
                  </a:cubicBezTo>
                  <a:cubicBezTo>
                    <a:pt x="5703" y="5601"/>
                    <a:pt x="5751" y="5398"/>
                    <a:pt x="5679" y="5220"/>
                  </a:cubicBezTo>
                  <a:cubicBezTo>
                    <a:pt x="5644" y="5136"/>
                    <a:pt x="5596" y="5053"/>
                    <a:pt x="5548" y="4970"/>
                  </a:cubicBezTo>
                  <a:cubicBezTo>
                    <a:pt x="5417" y="4755"/>
                    <a:pt x="5275" y="4553"/>
                    <a:pt x="5155" y="4339"/>
                  </a:cubicBezTo>
                  <a:cubicBezTo>
                    <a:pt x="4691" y="3553"/>
                    <a:pt x="4227" y="2767"/>
                    <a:pt x="3703" y="2029"/>
                  </a:cubicBezTo>
                  <a:cubicBezTo>
                    <a:pt x="3322" y="1433"/>
                    <a:pt x="2858" y="910"/>
                    <a:pt x="2322" y="445"/>
                  </a:cubicBezTo>
                  <a:cubicBezTo>
                    <a:pt x="2107" y="279"/>
                    <a:pt x="1869" y="136"/>
                    <a:pt x="1607" y="52"/>
                  </a:cubicBezTo>
                  <a:cubicBezTo>
                    <a:pt x="1490" y="17"/>
                    <a:pt x="1372" y="0"/>
                    <a:pt x="1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4"/>
            <p:cNvSpPr/>
            <p:nvPr/>
          </p:nvSpPr>
          <p:spPr>
            <a:xfrm>
              <a:off x="1633300" y="1145875"/>
              <a:ext cx="227525" cy="140100"/>
            </a:xfrm>
            <a:custGeom>
              <a:avLst/>
              <a:gdLst/>
              <a:ahLst/>
              <a:cxnLst/>
              <a:rect l="l" t="t" r="r" b="b"/>
              <a:pathLst>
                <a:path w="9101" h="5604" extrusionOk="0">
                  <a:moveTo>
                    <a:pt x="3661" y="0"/>
                  </a:moveTo>
                  <a:cubicBezTo>
                    <a:pt x="2733" y="0"/>
                    <a:pt x="1824" y="225"/>
                    <a:pt x="933" y="626"/>
                  </a:cubicBezTo>
                  <a:cubicBezTo>
                    <a:pt x="0" y="1023"/>
                    <a:pt x="301" y="2390"/>
                    <a:pt x="1287" y="2390"/>
                  </a:cubicBezTo>
                  <a:cubicBezTo>
                    <a:pt x="1307" y="2390"/>
                    <a:pt x="1328" y="2390"/>
                    <a:pt x="1350" y="2388"/>
                  </a:cubicBezTo>
                  <a:cubicBezTo>
                    <a:pt x="1564" y="2353"/>
                    <a:pt x="1790" y="2293"/>
                    <a:pt x="1993" y="2198"/>
                  </a:cubicBezTo>
                  <a:cubicBezTo>
                    <a:pt x="2527" y="1980"/>
                    <a:pt x="3097" y="1866"/>
                    <a:pt x="3669" y="1866"/>
                  </a:cubicBezTo>
                  <a:cubicBezTo>
                    <a:pt x="3849" y="1866"/>
                    <a:pt x="4028" y="1878"/>
                    <a:pt x="4207" y="1900"/>
                  </a:cubicBezTo>
                  <a:cubicBezTo>
                    <a:pt x="5636" y="2115"/>
                    <a:pt x="6553" y="2960"/>
                    <a:pt x="7065" y="4282"/>
                  </a:cubicBezTo>
                  <a:cubicBezTo>
                    <a:pt x="7160" y="4543"/>
                    <a:pt x="7219" y="4829"/>
                    <a:pt x="7339" y="5091"/>
                  </a:cubicBezTo>
                  <a:cubicBezTo>
                    <a:pt x="7466" y="5393"/>
                    <a:pt x="7763" y="5604"/>
                    <a:pt x="8097" y="5604"/>
                  </a:cubicBezTo>
                  <a:cubicBezTo>
                    <a:pt x="8106" y="5604"/>
                    <a:pt x="8115" y="5603"/>
                    <a:pt x="8124" y="5603"/>
                  </a:cubicBezTo>
                  <a:cubicBezTo>
                    <a:pt x="8135" y="5603"/>
                    <a:pt x="8145" y="5604"/>
                    <a:pt x="8156" y="5604"/>
                  </a:cubicBezTo>
                  <a:cubicBezTo>
                    <a:pt x="8500" y="5604"/>
                    <a:pt x="8808" y="5415"/>
                    <a:pt x="8970" y="5115"/>
                  </a:cubicBezTo>
                  <a:cubicBezTo>
                    <a:pt x="9077" y="4877"/>
                    <a:pt x="9101" y="4615"/>
                    <a:pt x="9029" y="4365"/>
                  </a:cubicBezTo>
                  <a:cubicBezTo>
                    <a:pt x="8910" y="3877"/>
                    <a:pt x="8743" y="3412"/>
                    <a:pt x="8517" y="2972"/>
                  </a:cubicBezTo>
                  <a:cubicBezTo>
                    <a:pt x="7815" y="1650"/>
                    <a:pt x="6791" y="698"/>
                    <a:pt x="5362" y="257"/>
                  </a:cubicBezTo>
                  <a:cubicBezTo>
                    <a:pt x="4788" y="82"/>
                    <a:pt x="4221" y="0"/>
                    <a:pt x="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4"/>
            <p:cNvSpPr/>
            <p:nvPr/>
          </p:nvSpPr>
          <p:spPr>
            <a:xfrm>
              <a:off x="1744950" y="1059450"/>
              <a:ext cx="130475" cy="83925"/>
            </a:xfrm>
            <a:custGeom>
              <a:avLst/>
              <a:gdLst/>
              <a:ahLst/>
              <a:cxnLst/>
              <a:rect l="l" t="t" r="r" b="b"/>
              <a:pathLst>
                <a:path w="5219" h="3357" extrusionOk="0">
                  <a:moveTo>
                    <a:pt x="990" y="0"/>
                  </a:moveTo>
                  <a:cubicBezTo>
                    <a:pt x="496" y="0"/>
                    <a:pt x="0" y="376"/>
                    <a:pt x="63" y="1012"/>
                  </a:cubicBezTo>
                  <a:cubicBezTo>
                    <a:pt x="86" y="1940"/>
                    <a:pt x="801" y="2857"/>
                    <a:pt x="1753" y="3202"/>
                  </a:cubicBezTo>
                  <a:cubicBezTo>
                    <a:pt x="2017" y="3303"/>
                    <a:pt x="2312" y="3356"/>
                    <a:pt x="2616" y="3356"/>
                  </a:cubicBezTo>
                  <a:cubicBezTo>
                    <a:pt x="3573" y="3356"/>
                    <a:pt x="4623" y="2827"/>
                    <a:pt x="5111" y="1571"/>
                  </a:cubicBezTo>
                  <a:cubicBezTo>
                    <a:pt x="5194" y="1345"/>
                    <a:pt x="5218" y="1095"/>
                    <a:pt x="5194" y="857"/>
                  </a:cubicBezTo>
                  <a:cubicBezTo>
                    <a:pt x="5147" y="452"/>
                    <a:pt x="4849" y="130"/>
                    <a:pt x="4444" y="59"/>
                  </a:cubicBezTo>
                  <a:cubicBezTo>
                    <a:pt x="4391" y="49"/>
                    <a:pt x="4338" y="45"/>
                    <a:pt x="4286" y="45"/>
                  </a:cubicBezTo>
                  <a:cubicBezTo>
                    <a:pt x="3947" y="45"/>
                    <a:pt x="3622" y="238"/>
                    <a:pt x="3468" y="547"/>
                  </a:cubicBezTo>
                  <a:cubicBezTo>
                    <a:pt x="3385" y="702"/>
                    <a:pt x="3337" y="881"/>
                    <a:pt x="3265" y="1047"/>
                  </a:cubicBezTo>
                  <a:cubicBezTo>
                    <a:pt x="3162" y="1312"/>
                    <a:pt x="2903" y="1476"/>
                    <a:pt x="2617" y="1476"/>
                  </a:cubicBezTo>
                  <a:cubicBezTo>
                    <a:pt x="2607" y="1476"/>
                    <a:pt x="2597" y="1476"/>
                    <a:pt x="2587" y="1476"/>
                  </a:cubicBezTo>
                  <a:cubicBezTo>
                    <a:pt x="2325" y="1476"/>
                    <a:pt x="2087" y="1309"/>
                    <a:pt x="1991" y="1059"/>
                  </a:cubicBezTo>
                  <a:cubicBezTo>
                    <a:pt x="1932" y="928"/>
                    <a:pt x="1896" y="773"/>
                    <a:pt x="1849" y="631"/>
                  </a:cubicBezTo>
                  <a:cubicBezTo>
                    <a:pt x="1704" y="196"/>
                    <a:pt x="1347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1109225" y="622125"/>
              <a:ext cx="1189450" cy="490900"/>
            </a:xfrm>
            <a:custGeom>
              <a:avLst/>
              <a:gdLst/>
              <a:ahLst/>
              <a:cxnLst/>
              <a:rect l="l" t="t" r="r" b="b"/>
              <a:pathLst>
                <a:path w="47578" h="19636" extrusionOk="0">
                  <a:moveTo>
                    <a:pt x="7238" y="1"/>
                  </a:moveTo>
                  <a:cubicBezTo>
                    <a:pt x="7210" y="1"/>
                    <a:pt x="7182" y="5"/>
                    <a:pt x="7156" y="14"/>
                  </a:cubicBezTo>
                  <a:cubicBezTo>
                    <a:pt x="6608" y="217"/>
                    <a:pt x="6858" y="2383"/>
                    <a:pt x="7728" y="4884"/>
                  </a:cubicBezTo>
                  <a:cubicBezTo>
                    <a:pt x="6785" y="4205"/>
                    <a:pt x="5985" y="3796"/>
                    <a:pt x="5556" y="3796"/>
                  </a:cubicBezTo>
                  <a:cubicBezTo>
                    <a:pt x="5443" y="3796"/>
                    <a:pt x="5356" y="3824"/>
                    <a:pt x="5299" y="3884"/>
                  </a:cubicBezTo>
                  <a:cubicBezTo>
                    <a:pt x="4894" y="4324"/>
                    <a:pt x="6156" y="6134"/>
                    <a:pt x="8097" y="7956"/>
                  </a:cubicBezTo>
                  <a:cubicBezTo>
                    <a:pt x="8228" y="8063"/>
                    <a:pt x="8335" y="8158"/>
                    <a:pt x="8454" y="8265"/>
                  </a:cubicBezTo>
                  <a:cubicBezTo>
                    <a:pt x="4775" y="11337"/>
                    <a:pt x="1882" y="15230"/>
                    <a:pt x="0" y="19636"/>
                  </a:cubicBezTo>
                  <a:cubicBezTo>
                    <a:pt x="358" y="19624"/>
                    <a:pt x="715" y="19612"/>
                    <a:pt x="1084" y="19576"/>
                  </a:cubicBezTo>
                  <a:cubicBezTo>
                    <a:pt x="6858" y="19028"/>
                    <a:pt x="11204" y="15052"/>
                    <a:pt x="10787" y="10718"/>
                  </a:cubicBezTo>
                  <a:cubicBezTo>
                    <a:pt x="10668" y="9539"/>
                    <a:pt x="10502" y="8765"/>
                    <a:pt x="9799" y="7825"/>
                  </a:cubicBezTo>
                  <a:lnTo>
                    <a:pt x="9942" y="7706"/>
                  </a:lnTo>
                  <a:lnTo>
                    <a:pt x="9990" y="7670"/>
                  </a:lnTo>
                  <a:cubicBezTo>
                    <a:pt x="14456" y="10987"/>
                    <a:pt x="21031" y="12814"/>
                    <a:pt x="28626" y="12814"/>
                  </a:cubicBezTo>
                  <a:cubicBezTo>
                    <a:pt x="30162" y="12814"/>
                    <a:pt x="31739" y="12739"/>
                    <a:pt x="33350" y="12587"/>
                  </a:cubicBezTo>
                  <a:cubicBezTo>
                    <a:pt x="38660" y="12075"/>
                    <a:pt x="43518" y="10706"/>
                    <a:pt x="47578" y="8730"/>
                  </a:cubicBezTo>
                  <a:cubicBezTo>
                    <a:pt x="42080" y="3915"/>
                    <a:pt x="35033" y="1291"/>
                    <a:pt x="27780" y="1291"/>
                  </a:cubicBezTo>
                  <a:cubicBezTo>
                    <a:pt x="26818" y="1291"/>
                    <a:pt x="25851" y="1338"/>
                    <a:pt x="24884" y="1431"/>
                  </a:cubicBezTo>
                  <a:cubicBezTo>
                    <a:pt x="19693" y="1919"/>
                    <a:pt x="14717" y="3753"/>
                    <a:pt x="10454" y="6741"/>
                  </a:cubicBezTo>
                  <a:cubicBezTo>
                    <a:pt x="10287" y="5884"/>
                    <a:pt x="10049" y="5039"/>
                    <a:pt x="9764" y="4217"/>
                  </a:cubicBezTo>
                  <a:cubicBezTo>
                    <a:pt x="8924" y="1822"/>
                    <a:pt x="7824" y="1"/>
                    <a:pt x="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1760500" y="715925"/>
              <a:ext cx="163725" cy="55700"/>
            </a:xfrm>
            <a:custGeom>
              <a:avLst/>
              <a:gdLst/>
              <a:ahLst/>
              <a:cxnLst/>
              <a:rect l="l" t="t" r="r" b="b"/>
              <a:pathLst>
                <a:path w="6549" h="2228" extrusionOk="0">
                  <a:moveTo>
                    <a:pt x="2928" y="0"/>
                  </a:moveTo>
                  <a:cubicBezTo>
                    <a:pt x="2455" y="0"/>
                    <a:pt x="1982" y="40"/>
                    <a:pt x="1512" y="120"/>
                  </a:cubicBezTo>
                  <a:cubicBezTo>
                    <a:pt x="1203" y="191"/>
                    <a:pt x="893" y="310"/>
                    <a:pt x="607" y="465"/>
                  </a:cubicBezTo>
                  <a:cubicBezTo>
                    <a:pt x="203" y="656"/>
                    <a:pt x="0" y="965"/>
                    <a:pt x="60" y="1429"/>
                  </a:cubicBezTo>
                  <a:cubicBezTo>
                    <a:pt x="119" y="1906"/>
                    <a:pt x="453" y="2132"/>
                    <a:pt x="881" y="2180"/>
                  </a:cubicBezTo>
                  <a:cubicBezTo>
                    <a:pt x="1119" y="2211"/>
                    <a:pt x="1358" y="2227"/>
                    <a:pt x="1599" y="2227"/>
                  </a:cubicBezTo>
                  <a:cubicBezTo>
                    <a:pt x="1720" y="2227"/>
                    <a:pt x="1842" y="2223"/>
                    <a:pt x="1965" y="2215"/>
                  </a:cubicBezTo>
                  <a:cubicBezTo>
                    <a:pt x="2548" y="2158"/>
                    <a:pt x="3130" y="2131"/>
                    <a:pt x="3713" y="2131"/>
                  </a:cubicBezTo>
                  <a:cubicBezTo>
                    <a:pt x="4107" y="2131"/>
                    <a:pt x="4500" y="2144"/>
                    <a:pt x="4894" y="2168"/>
                  </a:cubicBezTo>
                  <a:cubicBezTo>
                    <a:pt x="4994" y="2177"/>
                    <a:pt x="5092" y="2181"/>
                    <a:pt x="5189" y="2181"/>
                  </a:cubicBezTo>
                  <a:cubicBezTo>
                    <a:pt x="5347" y="2181"/>
                    <a:pt x="5501" y="2170"/>
                    <a:pt x="5656" y="2156"/>
                  </a:cubicBezTo>
                  <a:cubicBezTo>
                    <a:pt x="6037" y="2108"/>
                    <a:pt x="6382" y="1941"/>
                    <a:pt x="6465" y="1537"/>
                  </a:cubicBezTo>
                  <a:cubicBezTo>
                    <a:pt x="6549" y="1120"/>
                    <a:pt x="6311" y="846"/>
                    <a:pt x="5918" y="584"/>
                  </a:cubicBezTo>
                  <a:cubicBezTo>
                    <a:pt x="5834" y="548"/>
                    <a:pt x="5668" y="465"/>
                    <a:pt x="5501" y="406"/>
                  </a:cubicBezTo>
                  <a:cubicBezTo>
                    <a:pt x="4668" y="135"/>
                    <a:pt x="3799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1661375" y="738825"/>
              <a:ext cx="64625" cy="40750"/>
            </a:xfrm>
            <a:custGeom>
              <a:avLst/>
              <a:gdLst/>
              <a:ahLst/>
              <a:cxnLst/>
              <a:rect l="l" t="t" r="r" b="b"/>
              <a:pathLst>
                <a:path w="2585" h="1630" extrusionOk="0">
                  <a:moveTo>
                    <a:pt x="1591" y="1"/>
                  </a:moveTo>
                  <a:cubicBezTo>
                    <a:pt x="1088" y="1"/>
                    <a:pt x="489" y="214"/>
                    <a:pt x="298" y="537"/>
                  </a:cubicBezTo>
                  <a:cubicBezTo>
                    <a:pt x="0" y="966"/>
                    <a:pt x="262" y="1549"/>
                    <a:pt x="774" y="1609"/>
                  </a:cubicBezTo>
                  <a:cubicBezTo>
                    <a:pt x="867" y="1623"/>
                    <a:pt x="959" y="1630"/>
                    <a:pt x="1051" y="1630"/>
                  </a:cubicBezTo>
                  <a:cubicBezTo>
                    <a:pt x="1502" y="1630"/>
                    <a:pt x="1936" y="1461"/>
                    <a:pt x="2263" y="1144"/>
                  </a:cubicBezTo>
                  <a:cubicBezTo>
                    <a:pt x="2584" y="859"/>
                    <a:pt x="2525" y="347"/>
                    <a:pt x="2156" y="132"/>
                  </a:cubicBezTo>
                  <a:cubicBezTo>
                    <a:pt x="2014" y="42"/>
                    <a:pt x="181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980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58"/>
          <p:cNvGrpSpPr/>
          <p:nvPr/>
        </p:nvGrpSpPr>
        <p:grpSpPr>
          <a:xfrm rot="-531998" flipH="1">
            <a:off x="1257492" y="2818392"/>
            <a:ext cx="1824529" cy="986750"/>
            <a:chOff x="2788188" y="3841768"/>
            <a:chExt cx="1855038" cy="1003250"/>
          </a:xfrm>
        </p:grpSpPr>
        <p:sp>
          <p:nvSpPr>
            <p:cNvPr id="2171" name="Google Shape;2171;p58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58"/>
          <p:cNvSpPr txBox="1">
            <a:spLocks noGrp="1"/>
          </p:cNvSpPr>
          <p:nvPr>
            <p:ph type="title" idx="2"/>
          </p:nvPr>
        </p:nvSpPr>
        <p:spPr>
          <a:xfrm>
            <a:off x="1192338" y="1251375"/>
            <a:ext cx="1707000" cy="10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5" name="Google Shape;2175;p58"/>
          <p:cNvSpPr/>
          <p:nvPr/>
        </p:nvSpPr>
        <p:spPr>
          <a:xfrm>
            <a:off x="3160950" y="2757207"/>
            <a:ext cx="4679434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6" name="Google Shape;2176;p58"/>
          <p:cNvSpPr txBox="1">
            <a:spLocks noGrp="1"/>
          </p:cNvSpPr>
          <p:nvPr>
            <p:ph type="title"/>
          </p:nvPr>
        </p:nvSpPr>
        <p:spPr>
          <a:xfrm>
            <a:off x="2724475" y="2156825"/>
            <a:ext cx="5227200" cy="10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Result</a:t>
            </a:r>
          </a:p>
        </p:txBody>
      </p:sp>
      <p:grpSp>
        <p:nvGrpSpPr>
          <p:cNvPr id="2177" name="Google Shape;2177;p58"/>
          <p:cNvGrpSpPr/>
          <p:nvPr/>
        </p:nvGrpSpPr>
        <p:grpSpPr>
          <a:xfrm>
            <a:off x="2756398" y="978562"/>
            <a:ext cx="1207381" cy="1207465"/>
            <a:chOff x="981050" y="926175"/>
            <a:chExt cx="835500" cy="835500"/>
          </a:xfrm>
        </p:grpSpPr>
        <p:sp>
          <p:nvSpPr>
            <p:cNvPr id="2178" name="Google Shape;2178;p58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58"/>
          <p:cNvGrpSpPr/>
          <p:nvPr/>
        </p:nvGrpSpPr>
        <p:grpSpPr>
          <a:xfrm>
            <a:off x="6164125" y="727200"/>
            <a:ext cx="1617475" cy="1618275"/>
            <a:chOff x="6041400" y="627475"/>
            <a:chExt cx="1617475" cy="1618275"/>
          </a:xfrm>
        </p:grpSpPr>
        <p:sp>
          <p:nvSpPr>
            <p:cNvPr id="2181" name="Google Shape;2181;p58"/>
            <p:cNvSpPr/>
            <p:nvPr/>
          </p:nvSpPr>
          <p:spPr>
            <a:xfrm>
              <a:off x="6041400" y="627475"/>
              <a:ext cx="1617475" cy="1618275"/>
            </a:xfrm>
            <a:custGeom>
              <a:avLst/>
              <a:gdLst/>
              <a:ahLst/>
              <a:cxnLst/>
              <a:rect l="l" t="t" r="r" b="b"/>
              <a:pathLst>
                <a:path w="64699" h="64731" extrusionOk="0">
                  <a:moveTo>
                    <a:pt x="14368" y="1"/>
                  </a:moveTo>
                  <a:cubicBezTo>
                    <a:pt x="13955" y="1"/>
                    <a:pt x="13589" y="80"/>
                    <a:pt x="13299" y="175"/>
                  </a:cubicBezTo>
                  <a:cubicBezTo>
                    <a:pt x="12371" y="472"/>
                    <a:pt x="10918" y="1377"/>
                    <a:pt x="10906" y="4020"/>
                  </a:cubicBezTo>
                  <a:cubicBezTo>
                    <a:pt x="10668" y="4163"/>
                    <a:pt x="10442" y="4342"/>
                    <a:pt x="10239" y="4544"/>
                  </a:cubicBezTo>
                  <a:cubicBezTo>
                    <a:pt x="9501" y="5318"/>
                    <a:pt x="8525" y="7044"/>
                    <a:pt x="10370" y="9807"/>
                  </a:cubicBezTo>
                  <a:cubicBezTo>
                    <a:pt x="10537" y="10069"/>
                    <a:pt x="10739" y="10342"/>
                    <a:pt x="10966" y="10628"/>
                  </a:cubicBezTo>
                  <a:cubicBezTo>
                    <a:pt x="8239" y="13343"/>
                    <a:pt x="6036" y="16522"/>
                    <a:pt x="4465" y="20034"/>
                  </a:cubicBezTo>
                  <a:lnTo>
                    <a:pt x="4417" y="20141"/>
                  </a:lnTo>
                  <a:cubicBezTo>
                    <a:pt x="0" y="29809"/>
                    <a:pt x="762" y="41060"/>
                    <a:pt x="6441" y="50050"/>
                  </a:cubicBezTo>
                  <a:cubicBezTo>
                    <a:pt x="12121" y="59051"/>
                    <a:pt x="21955" y="64563"/>
                    <a:pt x="32599" y="64730"/>
                  </a:cubicBezTo>
                  <a:lnTo>
                    <a:pt x="33076" y="64730"/>
                  </a:lnTo>
                  <a:cubicBezTo>
                    <a:pt x="50232" y="64730"/>
                    <a:pt x="64306" y="50919"/>
                    <a:pt x="64568" y="33714"/>
                  </a:cubicBezTo>
                  <a:cubicBezTo>
                    <a:pt x="64699" y="25642"/>
                    <a:pt x="61722" y="17831"/>
                    <a:pt x="56245" y="11902"/>
                  </a:cubicBezTo>
                  <a:cubicBezTo>
                    <a:pt x="55626" y="11235"/>
                    <a:pt x="54971" y="10581"/>
                    <a:pt x="54281" y="9950"/>
                  </a:cubicBezTo>
                  <a:cubicBezTo>
                    <a:pt x="54173" y="9819"/>
                    <a:pt x="54054" y="9688"/>
                    <a:pt x="53923" y="9569"/>
                  </a:cubicBezTo>
                  <a:cubicBezTo>
                    <a:pt x="48063" y="4280"/>
                    <a:pt x="40576" y="1533"/>
                    <a:pt x="33007" y="1533"/>
                  </a:cubicBezTo>
                  <a:cubicBezTo>
                    <a:pt x="28273" y="1533"/>
                    <a:pt x="23506" y="2607"/>
                    <a:pt x="19086" y="4806"/>
                  </a:cubicBezTo>
                  <a:cubicBezTo>
                    <a:pt x="18776" y="4020"/>
                    <a:pt x="18419" y="3270"/>
                    <a:pt x="17990" y="2556"/>
                  </a:cubicBezTo>
                  <a:cubicBezTo>
                    <a:pt x="16770" y="508"/>
                    <a:pt x="15415" y="1"/>
                    <a:pt x="14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8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6159550" y="757550"/>
              <a:ext cx="1429975" cy="1421300"/>
            </a:xfrm>
            <a:custGeom>
              <a:avLst/>
              <a:gdLst/>
              <a:ahLst/>
              <a:cxnLst/>
              <a:rect l="l" t="t" r="r" b="b"/>
              <a:pathLst>
                <a:path w="57199" h="56852" extrusionOk="0">
                  <a:moveTo>
                    <a:pt x="28637" y="0"/>
                  </a:moveTo>
                  <a:cubicBezTo>
                    <a:pt x="23691" y="0"/>
                    <a:pt x="18706" y="1290"/>
                    <a:pt x="14205" y="3949"/>
                  </a:cubicBezTo>
                  <a:lnTo>
                    <a:pt x="14026" y="4056"/>
                  </a:lnTo>
                  <a:cubicBezTo>
                    <a:pt x="5597" y="9116"/>
                    <a:pt x="382" y="18165"/>
                    <a:pt x="239" y="27987"/>
                  </a:cubicBezTo>
                  <a:cubicBezTo>
                    <a:pt x="1" y="43692"/>
                    <a:pt x="12538" y="56610"/>
                    <a:pt x="28231" y="56848"/>
                  </a:cubicBezTo>
                  <a:cubicBezTo>
                    <a:pt x="28370" y="56850"/>
                    <a:pt x="28510" y="56851"/>
                    <a:pt x="28649" y="56851"/>
                  </a:cubicBezTo>
                  <a:cubicBezTo>
                    <a:pt x="44152" y="56851"/>
                    <a:pt x="56843" y="44409"/>
                    <a:pt x="57079" y="28857"/>
                  </a:cubicBezTo>
                  <a:cubicBezTo>
                    <a:pt x="57198" y="21570"/>
                    <a:pt x="54508" y="14533"/>
                    <a:pt x="49567" y="9188"/>
                  </a:cubicBezTo>
                  <a:cubicBezTo>
                    <a:pt x="44030" y="3164"/>
                    <a:pt x="36382" y="0"/>
                    <a:pt x="28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6194975" y="1376325"/>
              <a:ext cx="67000" cy="129950"/>
            </a:xfrm>
            <a:custGeom>
              <a:avLst/>
              <a:gdLst/>
              <a:ahLst/>
              <a:cxnLst/>
              <a:rect l="l" t="t" r="r" b="b"/>
              <a:pathLst>
                <a:path w="2680" h="5198" extrusionOk="0">
                  <a:moveTo>
                    <a:pt x="1779" y="0"/>
                  </a:moveTo>
                  <a:cubicBezTo>
                    <a:pt x="1428" y="0"/>
                    <a:pt x="1140" y="268"/>
                    <a:pt x="894" y="605"/>
                  </a:cubicBezTo>
                  <a:cubicBezTo>
                    <a:pt x="763" y="808"/>
                    <a:pt x="655" y="1010"/>
                    <a:pt x="548" y="1224"/>
                  </a:cubicBezTo>
                  <a:cubicBezTo>
                    <a:pt x="120" y="2236"/>
                    <a:pt x="1" y="3141"/>
                    <a:pt x="203" y="4046"/>
                  </a:cubicBezTo>
                  <a:cubicBezTo>
                    <a:pt x="382" y="4794"/>
                    <a:pt x="795" y="5198"/>
                    <a:pt x="1317" y="5198"/>
                  </a:cubicBezTo>
                  <a:cubicBezTo>
                    <a:pt x="1384" y="5198"/>
                    <a:pt x="1454" y="5191"/>
                    <a:pt x="1525" y="5177"/>
                  </a:cubicBezTo>
                  <a:cubicBezTo>
                    <a:pt x="2132" y="5046"/>
                    <a:pt x="2489" y="4475"/>
                    <a:pt x="2465" y="3546"/>
                  </a:cubicBezTo>
                  <a:cubicBezTo>
                    <a:pt x="2441" y="2772"/>
                    <a:pt x="2310" y="2022"/>
                    <a:pt x="2537" y="1224"/>
                  </a:cubicBezTo>
                  <a:cubicBezTo>
                    <a:pt x="2680" y="748"/>
                    <a:pt x="2572" y="284"/>
                    <a:pt x="2120" y="81"/>
                  </a:cubicBezTo>
                  <a:cubicBezTo>
                    <a:pt x="2000" y="26"/>
                    <a:pt x="188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6219675" y="1535350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782" y="1"/>
                  </a:moveTo>
                  <a:cubicBezTo>
                    <a:pt x="503" y="1"/>
                    <a:pt x="245" y="181"/>
                    <a:pt x="168" y="471"/>
                  </a:cubicBezTo>
                  <a:cubicBezTo>
                    <a:pt x="1" y="983"/>
                    <a:pt x="418" y="1733"/>
                    <a:pt x="918" y="1876"/>
                  </a:cubicBezTo>
                  <a:cubicBezTo>
                    <a:pt x="1000" y="1901"/>
                    <a:pt x="1078" y="1914"/>
                    <a:pt x="1151" y="1914"/>
                  </a:cubicBezTo>
                  <a:cubicBezTo>
                    <a:pt x="1424" y="1914"/>
                    <a:pt x="1626" y="1738"/>
                    <a:pt x="1739" y="1400"/>
                  </a:cubicBezTo>
                  <a:cubicBezTo>
                    <a:pt x="1906" y="888"/>
                    <a:pt x="1501" y="162"/>
                    <a:pt x="977" y="31"/>
                  </a:cubicBezTo>
                  <a:cubicBezTo>
                    <a:pt x="912" y="11"/>
                    <a:pt x="847" y="1"/>
                    <a:pt x="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6309875" y="1442350"/>
              <a:ext cx="1190650" cy="580225"/>
            </a:xfrm>
            <a:custGeom>
              <a:avLst/>
              <a:gdLst/>
              <a:ahLst/>
              <a:cxnLst/>
              <a:rect l="l" t="t" r="r" b="b"/>
              <a:pathLst>
                <a:path w="47626" h="23209" extrusionOk="0">
                  <a:moveTo>
                    <a:pt x="40470" y="0"/>
                  </a:moveTo>
                  <a:cubicBezTo>
                    <a:pt x="40327" y="3239"/>
                    <a:pt x="37327" y="5929"/>
                    <a:pt x="34136" y="5929"/>
                  </a:cubicBezTo>
                  <a:cubicBezTo>
                    <a:pt x="33207" y="5929"/>
                    <a:pt x="32278" y="5799"/>
                    <a:pt x="31492" y="5453"/>
                  </a:cubicBezTo>
                  <a:cubicBezTo>
                    <a:pt x="31207" y="5763"/>
                    <a:pt x="30897" y="6049"/>
                    <a:pt x="30564" y="6310"/>
                  </a:cubicBezTo>
                  <a:cubicBezTo>
                    <a:pt x="30099" y="8251"/>
                    <a:pt x="28278" y="9656"/>
                    <a:pt x="26289" y="9656"/>
                  </a:cubicBezTo>
                  <a:cubicBezTo>
                    <a:pt x="25146" y="9656"/>
                    <a:pt x="24051" y="9227"/>
                    <a:pt x="23218" y="8465"/>
                  </a:cubicBezTo>
                  <a:cubicBezTo>
                    <a:pt x="22968" y="8442"/>
                    <a:pt x="22741" y="8406"/>
                    <a:pt x="22491" y="8370"/>
                  </a:cubicBezTo>
                  <a:cubicBezTo>
                    <a:pt x="21991" y="8525"/>
                    <a:pt x="21467" y="8608"/>
                    <a:pt x="20944" y="8608"/>
                  </a:cubicBezTo>
                  <a:cubicBezTo>
                    <a:pt x="18205" y="8608"/>
                    <a:pt x="16002" y="6882"/>
                    <a:pt x="15038" y="4536"/>
                  </a:cubicBezTo>
                  <a:cubicBezTo>
                    <a:pt x="14550" y="4048"/>
                    <a:pt x="14097" y="3536"/>
                    <a:pt x="13681" y="3001"/>
                  </a:cubicBezTo>
                  <a:cubicBezTo>
                    <a:pt x="12514" y="4001"/>
                    <a:pt x="11038" y="4667"/>
                    <a:pt x="9514" y="4667"/>
                  </a:cubicBezTo>
                  <a:cubicBezTo>
                    <a:pt x="6739" y="4667"/>
                    <a:pt x="4596" y="2881"/>
                    <a:pt x="3668" y="500"/>
                  </a:cubicBezTo>
                  <a:cubicBezTo>
                    <a:pt x="2810" y="1000"/>
                    <a:pt x="2072" y="1667"/>
                    <a:pt x="1477" y="2465"/>
                  </a:cubicBezTo>
                  <a:cubicBezTo>
                    <a:pt x="584" y="3691"/>
                    <a:pt x="84" y="5144"/>
                    <a:pt x="0" y="6656"/>
                  </a:cubicBezTo>
                  <a:cubicBezTo>
                    <a:pt x="2084" y="7751"/>
                    <a:pt x="3418" y="9859"/>
                    <a:pt x="3501" y="12204"/>
                  </a:cubicBezTo>
                  <a:cubicBezTo>
                    <a:pt x="3525" y="12692"/>
                    <a:pt x="3358" y="13026"/>
                    <a:pt x="3251" y="13490"/>
                  </a:cubicBezTo>
                  <a:cubicBezTo>
                    <a:pt x="3834" y="14133"/>
                    <a:pt x="4572" y="14907"/>
                    <a:pt x="5215" y="15502"/>
                  </a:cubicBezTo>
                  <a:cubicBezTo>
                    <a:pt x="5287" y="15562"/>
                    <a:pt x="5334" y="15609"/>
                    <a:pt x="5406" y="15681"/>
                  </a:cubicBezTo>
                  <a:lnTo>
                    <a:pt x="23182" y="23182"/>
                  </a:lnTo>
                  <a:cubicBezTo>
                    <a:pt x="23581" y="23199"/>
                    <a:pt x="24015" y="23208"/>
                    <a:pt x="24453" y="23208"/>
                  </a:cubicBezTo>
                  <a:cubicBezTo>
                    <a:pt x="24890" y="23208"/>
                    <a:pt x="25331" y="23199"/>
                    <a:pt x="25742" y="23182"/>
                  </a:cubicBezTo>
                  <a:cubicBezTo>
                    <a:pt x="26909" y="21348"/>
                    <a:pt x="29016" y="20098"/>
                    <a:pt x="31207" y="20098"/>
                  </a:cubicBezTo>
                  <a:cubicBezTo>
                    <a:pt x="31228" y="20098"/>
                    <a:pt x="31248" y="20098"/>
                    <a:pt x="31269" y="20098"/>
                  </a:cubicBezTo>
                  <a:cubicBezTo>
                    <a:pt x="32415" y="20098"/>
                    <a:pt x="33546" y="20418"/>
                    <a:pt x="34517" y="21015"/>
                  </a:cubicBezTo>
                  <a:cubicBezTo>
                    <a:pt x="34910" y="20848"/>
                    <a:pt x="35314" y="20646"/>
                    <a:pt x="35683" y="20455"/>
                  </a:cubicBezTo>
                  <a:cubicBezTo>
                    <a:pt x="35660" y="20276"/>
                    <a:pt x="35600" y="20110"/>
                    <a:pt x="35588" y="19919"/>
                  </a:cubicBezTo>
                  <a:cubicBezTo>
                    <a:pt x="35445" y="16466"/>
                    <a:pt x="38636" y="13526"/>
                    <a:pt x="41994" y="13526"/>
                  </a:cubicBezTo>
                  <a:cubicBezTo>
                    <a:pt x="42601" y="13526"/>
                    <a:pt x="43125" y="13669"/>
                    <a:pt x="43673" y="13835"/>
                  </a:cubicBezTo>
                  <a:cubicBezTo>
                    <a:pt x="44292" y="13049"/>
                    <a:pt x="44911" y="12145"/>
                    <a:pt x="45447" y="11311"/>
                  </a:cubicBezTo>
                  <a:cubicBezTo>
                    <a:pt x="47625" y="7954"/>
                    <a:pt x="46744" y="3477"/>
                    <a:pt x="43446" y="1215"/>
                  </a:cubicBezTo>
                  <a:cubicBezTo>
                    <a:pt x="42553" y="595"/>
                    <a:pt x="41541" y="179"/>
                    <a:pt x="4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6887625" y="1600100"/>
              <a:ext cx="187850" cy="177875"/>
            </a:xfrm>
            <a:custGeom>
              <a:avLst/>
              <a:gdLst/>
              <a:ahLst/>
              <a:cxnLst/>
              <a:rect l="l" t="t" r="r" b="b"/>
              <a:pathLst>
                <a:path w="7514" h="7115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025" y="1155"/>
                    <a:pt x="4322" y="1846"/>
                    <a:pt x="2394" y="2096"/>
                  </a:cubicBezTo>
                  <a:cubicBezTo>
                    <a:pt x="1939" y="2153"/>
                    <a:pt x="1480" y="2180"/>
                    <a:pt x="1022" y="2180"/>
                  </a:cubicBezTo>
                  <a:cubicBezTo>
                    <a:pt x="712" y="2180"/>
                    <a:pt x="403" y="2168"/>
                    <a:pt x="96" y="2144"/>
                  </a:cubicBezTo>
                  <a:lnTo>
                    <a:pt x="96" y="2263"/>
                  </a:lnTo>
                  <a:cubicBezTo>
                    <a:pt x="0" y="3156"/>
                    <a:pt x="155" y="4060"/>
                    <a:pt x="524" y="4894"/>
                  </a:cubicBezTo>
                  <a:cubicBezTo>
                    <a:pt x="905" y="5775"/>
                    <a:pt x="1608" y="6489"/>
                    <a:pt x="2501" y="6894"/>
                  </a:cubicBezTo>
                  <a:cubicBezTo>
                    <a:pt x="2829" y="7043"/>
                    <a:pt x="3189" y="7115"/>
                    <a:pt x="3556" y="7115"/>
                  </a:cubicBezTo>
                  <a:cubicBezTo>
                    <a:pt x="4334" y="7115"/>
                    <a:pt x="5148" y="6794"/>
                    <a:pt x="5787" y="6204"/>
                  </a:cubicBezTo>
                  <a:cubicBezTo>
                    <a:pt x="6787" y="5275"/>
                    <a:pt x="7168" y="4072"/>
                    <a:pt x="7359" y="2775"/>
                  </a:cubicBezTo>
                  <a:cubicBezTo>
                    <a:pt x="7478" y="1858"/>
                    <a:pt x="7513" y="929"/>
                    <a:pt x="7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6665575" y="1555450"/>
              <a:ext cx="206600" cy="179400"/>
            </a:xfrm>
            <a:custGeom>
              <a:avLst/>
              <a:gdLst/>
              <a:ahLst/>
              <a:cxnLst/>
              <a:rect l="l" t="t" r="r" b="b"/>
              <a:pathLst>
                <a:path w="8264" h="7176" extrusionOk="0">
                  <a:moveTo>
                    <a:pt x="810" y="1"/>
                  </a:moveTo>
                  <a:cubicBezTo>
                    <a:pt x="489" y="739"/>
                    <a:pt x="262" y="1513"/>
                    <a:pt x="143" y="2310"/>
                  </a:cubicBezTo>
                  <a:cubicBezTo>
                    <a:pt x="72" y="2918"/>
                    <a:pt x="0" y="3525"/>
                    <a:pt x="143" y="4132"/>
                  </a:cubicBezTo>
                  <a:cubicBezTo>
                    <a:pt x="549" y="6026"/>
                    <a:pt x="2060" y="7175"/>
                    <a:pt x="3737" y="7175"/>
                  </a:cubicBezTo>
                  <a:cubicBezTo>
                    <a:pt x="4422" y="7175"/>
                    <a:pt x="5134" y="6984"/>
                    <a:pt x="5811" y="6573"/>
                  </a:cubicBezTo>
                  <a:cubicBezTo>
                    <a:pt x="6704" y="6025"/>
                    <a:pt x="7454" y="5251"/>
                    <a:pt x="7978" y="4334"/>
                  </a:cubicBezTo>
                  <a:cubicBezTo>
                    <a:pt x="8073" y="4168"/>
                    <a:pt x="8168" y="4001"/>
                    <a:pt x="8263" y="3834"/>
                  </a:cubicBezTo>
                  <a:cubicBezTo>
                    <a:pt x="7192" y="3668"/>
                    <a:pt x="6156" y="3358"/>
                    <a:pt x="5168" y="2929"/>
                  </a:cubicBezTo>
                  <a:cubicBezTo>
                    <a:pt x="3537" y="2239"/>
                    <a:pt x="2060" y="1239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6392025" y="1429375"/>
              <a:ext cx="259575" cy="203125"/>
            </a:xfrm>
            <a:custGeom>
              <a:avLst/>
              <a:gdLst/>
              <a:ahLst/>
              <a:cxnLst/>
              <a:rect l="l" t="t" r="r" b="b"/>
              <a:pathLst>
                <a:path w="10383" h="8125" extrusionOk="0">
                  <a:moveTo>
                    <a:pt x="4061" y="1"/>
                  </a:moveTo>
                  <a:cubicBezTo>
                    <a:pt x="2774" y="1"/>
                    <a:pt x="1492" y="337"/>
                    <a:pt x="358" y="995"/>
                  </a:cubicBezTo>
                  <a:cubicBezTo>
                    <a:pt x="298" y="1245"/>
                    <a:pt x="239" y="1484"/>
                    <a:pt x="191" y="1722"/>
                  </a:cubicBezTo>
                  <a:cubicBezTo>
                    <a:pt x="1" y="2627"/>
                    <a:pt x="1" y="3555"/>
                    <a:pt x="179" y="4460"/>
                  </a:cubicBezTo>
                  <a:cubicBezTo>
                    <a:pt x="673" y="6653"/>
                    <a:pt x="2653" y="8124"/>
                    <a:pt x="4737" y="8124"/>
                  </a:cubicBezTo>
                  <a:cubicBezTo>
                    <a:pt x="5368" y="8124"/>
                    <a:pt x="6009" y="7989"/>
                    <a:pt x="6620" y="7699"/>
                  </a:cubicBezTo>
                  <a:cubicBezTo>
                    <a:pt x="8204" y="6949"/>
                    <a:pt x="9335" y="5734"/>
                    <a:pt x="10085" y="4174"/>
                  </a:cubicBezTo>
                  <a:cubicBezTo>
                    <a:pt x="10192" y="3948"/>
                    <a:pt x="10288" y="3722"/>
                    <a:pt x="10383" y="3508"/>
                  </a:cubicBezTo>
                  <a:cubicBezTo>
                    <a:pt x="10276" y="3365"/>
                    <a:pt x="10169" y="3234"/>
                    <a:pt x="10061" y="3079"/>
                  </a:cubicBezTo>
                  <a:cubicBezTo>
                    <a:pt x="8530" y="1005"/>
                    <a:pt x="6287" y="1"/>
                    <a:pt x="4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7097175" y="1439850"/>
              <a:ext cx="230100" cy="217300"/>
            </a:xfrm>
            <a:custGeom>
              <a:avLst/>
              <a:gdLst/>
              <a:ahLst/>
              <a:cxnLst/>
              <a:rect l="l" t="t" r="r" b="b"/>
              <a:pathLst>
                <a:path w="9204" h="8692" extrusionOk="0">
                  <a:moveTo>
                    <a:pt x="7779" y="1"/>
                  </a:moveTo>
                  <a:cubicBezTo>
                    <a:pt x="5550" y="1"/>
                    <a:pt x="3417" y="1025"/>
                    <a:pt x="2013" y="2803"/>
                  </a:cubicBezTo>
                  <a:cubicBezTo>
                    <a:pt x="1572" y="3386"/>
                    <a:pt x="1227" y="4029"/>
                    <a:pt x="798" y="4613"/>
                  </a:cubicBezTo>
                  <a:cubicBezTo>
                    <a:pt x="548" y="4946"/>
                    <a:pt x="286" y="5256"/>
                    <a:pt x="0" y="5541"/>
                  </a:cubicBezTo>
                  <a:cubicBezTo>
                    <a:pt x="251" y="6172"/>
                    <a:pt x="620" y="6732"/>
                    <a:pt x="1084" y="7220"/>
                  </a:cubicBezTo>
                  <a:cubicBezTo>
                    <a:pt x="1988" y="8124"/>
                    <a:pt x="3013" y="8692"/>
                    <a:pt x="4204" y="8692"/>
                  </a:cubicBezTo>
                  <a:cubicBezTo>
                    <a:pt x="4550" y="8692"/>
                    <a:pt x="4911" y="8644"/>
                    <a:pt x="5287" y="8542"/>
                  </a:cubicBezTo>
                  <a:cubicBezTo>
                    <a:pt x="6347" y="8256"/>
                    <a:pt x="7156" y="7601"/>
                    <a:pt x="7799" y="6732"/>
                  </a:cubicBezTo>
                  <a:cubicBezTo>
                    <a:pt x="8918" y="5196"/>
                    <a:pt x="9204" y="3458"/>
                    <a:pt x="9168" y="1577"/>
                  </a:cubicBezTo>
                  <a:cubicBezTo>
                    <a:pt x="9109" y="1100"/>
                    <a:pt x="9061" y="600"/>
                    <a:pt x="8978" y="100"/>
                  </a:cubicBezTo>
                  <a:cubicBezTo>
                    <a:pt x="8578" y="33"/>
                    <a:pt x="8177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7167425" y="1715450"/>
              <a:ext cx="234275" cy="238000"/>
            </a:xfrm>
            <a:custGeom>
              <a:avLst/>
              <a:gdLst/>
              <a:ahLst/>
              <a:cxnLst/>
              <a:rect l="l" t="t" r="r" b="b"/>
              <a:pathLst>
                <a:path w="9371" h="9520" extrusionOk="0">
                  <a:moveTo>
                    <a:pt x="4766" y="1"/>
                  </a:moveTo>
                  <a:cubicBezTo>
                    <a:pt x="4705" y="1"/>
                    <a:pt x="4644" y="2"/>
                    <a:pt x="4584" y="6"/>
                  </a:cubicBezTo>
                  <a:cubicBezTo>
                    <a:pt x="2072" y="125"/>
                    <a:pt x="548" y="1506"/>
                    <a:pt x="203" y="3709"/>
                  </a:cubicBezTo>
                  <a:cubicBezTo>
                    <a:pt x="0" y="5019"/>
                    <a:pt x="119" y="6352"/>
                    <a:pt x="560" y="7602"/>
                  </a:cubicBezTo>
                  <a:cubicBezTo>
                    <a:pt x="762" y="8269"/>
                    <a:pt x="1036" y="8912"/>
                    <a:pt x="1370" y="9519"/>
                  </a:cubicBezTo>
                  <a:cubicBezTo>
                    <a:pt x="2513" y="8924"/>
                    <a:pt x="3608" y="8245"/>
                    <a:pt x="4644" y="7495"/>
                  </a:cubicBezTo>
                  <a:cubicBezTo>
                    <a:pt x="6061" y="6447"/>
                    <a:pt x="7358" y="5257"/>
                    <a:pt x="8525" y="3923"/>
                  </a:cubicBezTo>
                  <a:cubicBezTo>
                    <a:pt x="8823" y="3590"/>
                    <a:pt x="9097" y="3245"/>
                    <a:pt x="9371" y="2887"/>
                  </a:cubicBezTo>
                  <a:cubicBezTo>
                    <a:pt x="8930" y="2209"/>
                    <a:pt x="8370" y="1613"/>
                    <a:pt x="7716" y="1137"/>
                  </a:cubicBezTo>
                  <a:cubicBezTo>
                    <a:pt x="6765" y="432"/>
                    <a:pt x="5719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6952800" y="1877800"/>
              <a:ext cx="220000" cy="143800"/>
            </a:xfrm>
            <a:custGeom>
              <a:avLst/>
              <a:gdLst/>
              <a:ahLst/>
              <a:cxnLst/>
              <a:rect l="l" t="t" r="r" b="b"/>
              <a:pathLst>
                <a:path w="8800" h="5752" extrusionOk="0">
                  <a:moveTo>
                    <a:pt x="4614" y="1"/>
                  </a:moveTo>
                  <a:cubicBezTo>
                    <a:pt x="3797" y="1"/>
                    <a:pt x="2975" y="275"/>
                    <a:pt x="2251" y="787"/>
                  </a:cubicBezTo>
                  <a:cubicBezTo>
                    <a:pt x="620" y="1930"/>
                    <a:pt x="96" y="3632"/>
                    <a:pt x="13" y="5514"/>
                  </a:cubicBezTo>
                  <a:cubicBezTo>
                    <a:pt x="1" y="5597"/>
                    <a:pt x="1" y="5668"/>
                    <a:pt x="13" y="5752"/>
                  </a:cubicBezTo>
                  <a:lnTo>
                    <a:pt x="168" y="5752"/>
                  </a:lnTo>
                  <a:cubicBezTo>
                    <a:pt x="942" y="5692"/>
                    <a:pt x="1930" y="5573"/>
                    <a:pt x="2906" y="5394"/>
                  </a:cubicBezTo>
                  <a:cubicBezTo>
                    <a:pt x="4871" y="5049"/>
                    <a:pt x="6788" y="4478"/>
                    <a:pt x="8609" y="3668"/>
                  </a:cubicBezTo>
                  <a:lnTo>
                    <a:pt x="8800" y="3585"/>
                  </a:lnTo>
                  <a:cubicBezTo>
                    <a:pt x="8490" y="2882"/>
                    <a:pt x="8109" y="2216"/>
                    <a:pt x="7657" y="1596"/>
                  </a:cubicBezTo>
                  <a:cubicBezTo>
                    <a:pt x="6815" y="502"/>
                    <a:pt x="5718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6308675" y="1601100"/>
              <a:ext cx="125350" cy="177925"/>
            </a:xfrm>
            <a:custGeom>
              <a:avLst/>
              <a:gdLst/>
              <a:ahLst/>
              <a:cxnLst/>
              <a:rect l="l" t="t" r="r" b="b"/>
              <a:pathLst>
                <a:path w="5014" h="7117" extrusionOk="0">
                  <a:moveTo>
                    <a:pt x="1570" y="1"/>
                  </a:moveTo>
                  <a:cubicBezTo>
                    <a:pt x="1049" y="1"/>
                    <a:pt x="532" y="97"/>
                    <a:pt x="48" y="294"/>
                  </a:cubicBezTo>
                  <a:cubicBezTo>
                    <a:pt x="1" y="1842"/>
                    <a:pt x="453" y="3366"/>
                    <a:pt x="1346" y="4640"/>
                  </a:cubicBezTo>
                  <a:cubicBezTo>
                    <a:pt x="1942" y="5497"/>
                    <a:pt x="2596" y="6330"/>
                    <a:pt x="3287" y="7116"/>
                  </a:cubicBezTo>
                  <a:cubicBezTo>
                    <a:pt x="3668" y="6676"/>
                    <a:pt x="4013" y="6199"/>
                    <a:pt x="4335" y="5699"/>
                  </a:cubicBezTo>
                  <a:cubicBezTo>
                    <a:pt x="4787" y="4985"/>
                    <a:pt x="5013" y="4163"/>
                    <a:pt x="4990" y="3318"/>
                  </a:cubicBezTo>
                  <a:cubicBezTo>
                    <a:pt x="4882" y="1449"/>
                    <a:pt x="3799" y="234"/>
                    <a:pt x="2084" y="32"/>
                  </a:cubicBezTo>
                  <a:cubicBezTo>
                    <a:pt x="1913" y="11"/>
                    <a:pt x="1741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6444700" y="1749100"/>
              <a:ext cx="444725" cy="272500"/>
            </a:xfrm>
            <a:custGeom>
              <a:avLst/>
              <a:gdLst/>
              <a:ahLst/>
              <a:cxnLst/>
              <a:rect l="l" t="t" r="r" b="b"/>
              <a:pathLst>
                <a:path w="17789" h="10900" extrusionOk="0">
                  <a:moveTo>
                    <a:pt x="7456" y="0"/>
                  </a:moveTo>
                  <a:cubicBezTo>
                    <a:pt x="5484" y="0"/>
                    <a:pt x="3474" y="633"/>
                    <a:pt x="1680" y="1946"/>
                  </a:cubicBezTo>
                  <a:cubicBezTo>
                    <a:pt x="1084" y="2387"/>
                    <a:pt x="525" y="2863"/>
                    <a:pt x="1" y="3387"/>
                  </a:cubicBezTo>
                  <a:cubicBezTo>
                    <a:pt x="2751" y="5923"/>
                    <a:pt x="5954" y="7899"/>
                    <a:pt x="9455" y="9221"/>
                  </a:cubicBezTo>
                  <a:cubicBezTo>
                    <a:pt x="12122" y="10221"/>
                    <a:pt x="14943" y="10781"/>
                    <a:pt x="17789" y="10900"/>
                  </a:cubicBezTo>
                  <a:cubicBezTo>
                    <a:pt x="17527" y="8626"/>
                    <a:pt x="16753" y="6435"/>
                    <a:pt x="15503" y="4518"/>
                  </a:cubicBezTo>
                  <a:cubicBezTo>
                    <a:pt x="13573" y="1569"/>
                    <a:pt x="10561" y="0"/>
                    <a:pt x="7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7270400" y="1327025"/>
              <a:ext cx="77425" cy="78325"/>
            </a:xfrm>
            <a:custGeom>
              <a:avLst/>
              <a:gdLst/>
              <a:ahLst/>
              <a:cxnLst/>
              <a:rect l="l" t="t" r="r" b="b"/>
              <a:pathLst>
                <a:path w="3097" h="3133" extrusionOk="0">
                  <a:moveTo>
                    <a:pt x="1809" y="1"/>
                  </a:moveTo>
                  <a:cubicBezTo>
                    <a:pt x="1627" y="1"/>
                    <a:pt x="1445" y="42"/>
                    <a:pt x="1275" y="125"/>
                  </a:cubicBezTo>
                  <a:cubicBezTo>
                    <a:pt x="608" y="422"/>
                    <a:pt x="1" y="1470"/>
                    <a:pt x="84" y="2196"/>
                  </a:cubicBezTo>
                  <a:cubicBezTo>
                    <a:pt x="148" y="2735"/>
                    <a:pt x="614" y="3133"/>
                    <a:pt x="1150" y="3133"/>
                  </a:cubicBezTo>
                  <a:cubicBezTo>
                    <a:pt x="1219" y="3133"/>
                    <a:pt x="1288" y="3126"/>
                    <a:pt x="1358" y="3113"/>
                  </a:cubicBezTo>
                  <a:cubicBezTo>
                    <a:pt x="2120" y="2982"/>
                    <a:pt x="2870" y="2220"/>
                    <a:pt x="2989" y="1446"/>
                  </a:cubicBezTo>
                  <a:cubicBezTo>
                    <a:pt x="3097" y="994"/>
                    <a:pt x="2918" y="529"/>
                    <a:pt x="2549" y="255"/>
                  </a:cubicBezTo>
                  <a:cubicBezTo>
                    <a:pt x="2331" y="87"/>
                    <a:pt x="207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6452450" y="1308025"/>
              <a:ext cx="92600" cy="97875"/>
            </a:xfrm>
            <a:custGeom>
              <a:avLst/>
              <a:gdLst/>
              <a:ahLst/>
              <a:cxnLst/>
              <a:rect l="l" t="t" r="r" b="b"/>
              <a:pathLst>
                <a:path w="3704" h="3915" extrusionOk="0">
                  <a:moveTo>
                    <a:pt x="1525" y="0"/>
                  </a:moveTo>
                  <a:cubicBezTo>
                    <a:pt x="1247" y="0"/>
                    <a:pt x="970" y="78"/>
                    <a:pt x="727" y="230"/>
                  </a:cubicBezTo>
                  <a:cubicBezTo>
                    <a:pt x="215" y="551"/>
                    <a:pt x="1" y="1039"/>
                    <a:pt x="48" y="1647"/>
                  </a:cubicBezTo>
                  <a:cubicBezTo>
                    <a:pt x="108" y="2599"/>
                    <a:pt x="941" y="3623"/>
                    <a:pt x="1870" y="3861"/>
                  </a:cubicBezTo>
                  <a:cubicBezTo>
                    <a:pt x="1992" y="3897"/>
                    <a:pt x="2116" y="3914"/>
                    <a:pt x="2237" y="3914"/>
                  </a:cubicBezTo>
                  <a:cubicBezTo>
                    <a:pt x="2836" y="3914"/>
                    <a:pt x="3386" y="3497"/>
                    <a:pt x="3525" y="2873"/>
                  </a:cubicBezTo>
                  <a:cubicBezTo>
                    <a:pt x="3703" y="2004"/>
                    <a:pt x="3072" y="646"/>
                    <a:pt x="2298" y="218"/>
                  </a:cubicBezTo>
                  <a:cubicBezTo>
                    <a:pt x="2059" y="72"/>
                    <a:pt x="1791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7003125" y="1163150"/>
              <a:ext cx="130975" cy="72250"/>
            </a:xfrm>
            <a:custGeom>
              <a:avLst/>
              <a:gdLst/>
              <a:ahLst/>
              <a:cxnLst/>
              <a:rect l="l" t="t" r="r" b="b"/>
              <a:pathLst>
                <a:path w="5239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57" y="1286"/>
                  </a:cubicBezTo>
                  <a:cubicBezTo>
                    <a:pt x="179" y="1548"/>
                    <a:pt x="72" y="1846"/>
                    <a:pt x="36" y="2155"/>
                  </a:cubicBezTo>
                  <a:cubicBezTo>
                    <a:pt x="0" y="2548"/>
                    <a:pt x="167" y="2810"/>
                    <a:pt x="476" y="2881"/>
                  </a:cubicBezTo>
                  <a:cubicBezTo>
                    <a:pt x="509" y="2887"/>
                    <a:pt x="541" y="2890"/>
                    <a:pt x="572" y="2890"/>
                  </a:cubicBezTo>
                  <a:cubicBezTo>
                    <a:pt x="805" y="2890"/>
                    <a:pt x="1004" y="2734"/>
                    <a:pt x="1119" y="2429"/>
                  </a:cubicBezTo>
                  <a:cubicBezTo>
                    <a:pt x="1167" y="2298"/>
                    <a:pt x="1203" y="2143"/>
                    <a:pt x="1262" y="2012"/>
                  </a:cubicBezTo>
                  <a:cubicBezTo>
                    <a:pt x="1527" y="1471"/>
                    <a:pt x="2070" y="1142"/>
                    <a:pt x="2665" y="1142"/>
                  </a:cubicBezTo>
                  <a:cubicBezTo>
                    <a:pt x="2685" y="1142"/>
                    <a:pt x="2706" y="1142"/>
                    <a:pt x="2727" y="1143"/>
                  </a:cubicBezTo>
                  <a:cubicBezTo>
                    <a:pt x="3322" y="1155"/>
                    <a:pt x="3858" y="1560"/>
                    <a:pt x="4024" y="2131"/>
                  </a:cubicBezTo>
                  <a:cubicBezTo>
                    <a:pt x="4048" y="2203"/>
                    <a:pt x="4072" y="2274"/>
                    <a:pt x="4108" y="2346"/>
                  </a:cubicBezTo>
                  <a:cubicBezTo>
                    <a:pt x="4220" y="2589"/>
                    <a:pt x="4405" y="2721"/>
                    <a:pt x="4618" y="2721"/>
                  </a:cubicBezTo>
                  <a:cubicBezTo>
                    <a:pt x="4676" y="2721"/>
                    <a:pt x="4737" y="2711"/>
                    <a:pt x="4798" y="2691"/>
                  </a:cubicBezTo>
                  <a:cubicBezTo>
                    <a:pt x="5072" y="2608"/>
                    <a:pt x="5239" y="2310"/>
                    <a:pt x="5179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6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6700100" y="1159575"/>
              <a:ext cx="131000" cy="72250"/>
            </a:xfrm>
            <a:custGeom>
              <a:avLst/>
              <a:gdLst/>
              <a:ahLst/>
              <a:cxnLst/>
              <a:rect l="l" t="t" r="r" b="b"/>
              <a:pathLst>
                <a:path w="5240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70" y="1286"/>
                  </a:cubicBezTo>
                  <a:cubicBezTo>
                    <a:pt x="191" y="1548"/>
                    <a:pt x="72" y="1846"/>
                    <a:pt x="36" y="2155"/>
                  </a:cubicBezTo>
                  <a:cubicBezTo>
                    <a:pt x="1" y="2548"/>
                    <a:pt x="167" y="2810"/>
                    <a:pt x="489" y="2882"/>
                  </a:cubicBezTo>
                  <a:cubicBezTo>
                    <a:pt x="520" y="2887"/>
                    <a:pt x="550" y="2890"/>
                    <a:pt x="580" y="2890"/>
                  </a:cubicBezTo>
                  <a:cubicBezTo>
                    <a:pt x="805" y="2890"/>
                    <a:pt x="1004" y="2734"/>
                    <a:pt x="1120" y="2429"/>
                  </a:cubicBezTo>
                  <a:cubicBezTo>
                    <a:pt x="1179" y="2298"/>
                    <a:pt x="1203" y="2143"/>
                    <a:pt x="1275" y="2012"/>
                  </a:cubicBezTo>
                  <a:cubicBezTo>
                    <a:pt x="1528" y="1472"/>
                    <a:pt x="2070" y="1142"/>
                    <a:pt x="2665" y="1142"/>
                  </a:cubicBezTo>
                  <a:cubicBezTo>
                    <a:pt x="2686" y="1142"/>
                    <a:pt x="2706" y="1142"/>
                    <a:pt x="2727" y="1143"/>
                  </a:cubicBezTo>
                  <a:cubicBezTo>
                    <a:pt x="3334" y="1155"/>
                    <a:pt x="3858" y="1560"/>
                    <a:pt x="4025" y="2131"/>
                  </a:cubicBezTo>
                  <a:cubicBezTo>
                    <a:pt x="4049" y="2203"/>
                    <a:pt x="4072" y="2274"/>
                    <a:pt x="4108" y="2346"/>
                  </a:cubicBezTo>
                  <a:cubicBezTo>
                    <a:pt x="4220" y="2589"/>
                    <a:pt x="4406" y="2722"/>
                    <a:pt x="4618" y="2722"/>
                  </a:cubicBezTo>
                  <a:cubicBezTo>
                    <a:pt x="4677" y="2722"/>
                    <a:pt x="4737" y="2712"/>
                    <a:pt x="4799" y="2691"/>
                  </a:cubicBezTo>
                  <a:cubicBezTo>
                    <a:pt x="5073" y="2608"/>
                    <a:pt x="5239" y="2310"/>
                    <a:pt x="5180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7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6610800" y="1244925"/>
              <a:ext cx="273575" cy="245125"/>
            </a:xfrm>
            <a:custGeom>
              <a:avLst/>
              <a:gdLst/>
              <a:ahLst/>
              <a:cxnLst/>
              <a:rect l="l" t="t" r="r" b="b"/>
              <a:pathLst>
                <a:path w="10943" h="9805" extrusionOk="0">
                  <a:moveTo>
                    <a:pt x="6062" y="0"/>
                  </a:moveTo>
                  <a:cubicBezTo>
                    <a:pt x="5752" y="0"/>
                    <a:pt x="5441" y="29"/>
                    <a:pt x="5132" y="87"/>
                  </a:cubicBezTo>
                  <a:cubicBezTo>
                    <a:pt x="3346" y="396"/>
                    <a:pt x="1918" y="1265"/>
                    <a:pt x="1001" y="2849"/>
                  </a:cubicBezTo>
                  <a:cubicBezTo>
                    <a:pt x="48" y="4504"/>
                    <a:pt x="1" y="6183"/>
                    <a:pt x="1108" y="7790"/>
                  </a:cubicBezTo>
                  <a:cubicBezTo>
                    <a:pt x="2116" y="9222"/>
                    <a:pt x="3564" y="9805"/>
                    <a:pt x="5231" y="9805"/>
                  </a:cubicBezTo>
                  <a:cubicBezTo>
                    <a:pt x="5297" y="9805"/>
                    <a:pt x="5363" y="9804"/>
                    <a:pt x="5430" y="9802"/>
                  </a:cubicBezTo>
                  <a:cubicBezTo>
                    <a:pt x="6811" y="9778"/>
                    <a:pt x="8145" y="9243"/>
                    <a:pt x="9157" y="8302"/>
                  </a:cubicBezTo>
                  <a:cubicBezTo>
                    <a:pt x="10300" y="7278"/>
                    <a:pt x="10931" y="6004"/>
                    <a:pt x="10943" y="4397"/>
                  </a:cubicBezTo>
                  <a:cubicBezTo>
                    <a:pt x="10847" y="2706"/>
                    <a:pt x="10026" y="1420"/>
                    <a:pt x="8478" y="599"/>
                  </a:cubicBezTo>
                  <a:cubicBezTo>
                    <a:pt x="7731" y="208"/>
                    <a:pt x="6901" y="0"/>
                    <a:pt x="6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6681350" y="1270900"/>
              <a:ext cx="189025" cy="173875"/>
            </a:xfrm>
            <a:custGeom>
              <a:avLst/>
              <a:gdLst/>
              <a:ahLst/>
              <a:cxnLst/>
              <a:rect l="l" t="t" r="r" b="b"/>
              <a:pathLst>
                <a:path w="7561" h="6955" extrusionOk="0">
                  <a:moveTo>
                    <a:pt x="3787" y="0"/>
                  </a:moveTo>
                  <a:cubicBezTo>
                    <a:pt x="3048" y="0"/>
                    <a:pt x="2334" y="226"/>
                    <a:pt x="1739" y="667"/>
                  </a:cubicBezTo>
                  <a:cubicBezTo>
                    <a:pt x="2251" y="1215"/>
                    <a:pt x="2025" y="2381"/>
                    <a:pt x="1036" y="2381"/>
                  </a:cubicBezTo>
                  <a:cubicBezTo>
                    <a:pt x="858" y="2381"/>
                    <a:pt x="691" y="2346"/>
                    <a:pt x="524" y="2250"/>
                  </a:cubicBezTo>
                  <a:lnTo>
                    <a:pt x="524" y="2250"/>
                  </a:lnTo>
                  <a:cubicBezTo>
                    <a:pt x="0" y="3679"/>
                    <a:pt x="453" y="5287"/>
                    <a:pt x="1644" y="6215"/>
                  </a:cubicBezTo>
                  <a:cubicBezTo>
                    <a:pt x="2272" y="6707"/>
                    <a:pt x="3028" y="6955"/>
                    <a:pt x="3785" y="6955"/>
                  </a:cubicBezTo>
                  <a:cubicBezTo>
                    <a:pt x="4476" y="6955"/>
                    <a:pt x="5167" y="6749"/>
                    <a:pt x="5763" y="6334"/>
                  </a:cubicBezTo>
                  <a:cubicBezTo>
                    <a:pt x="7013" y="5465"/>
                    <a:pt x="7561" y="3894"/>
                    <a:pt x="7108" y="2441"/>
                  </a:cubicBezTo>
                  <a:cubicBezTo>
                    <a:pt x="6656" y="988"/>
                    <a:pt x="5311" y="0"/>
                    <a:pt x="3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6927225" y="1243975"/>
              <a:ext cx="273550" cy="250700"/>
            </a:xfrm>
            <a:custGeom>
              <a:avLst/>
              <a:gdLst/>
              <a:ahLst/>
              <a:cxnLst/>
              <a:rect l="l" t="t" r="r" b="b"/>
              <a:pathLst>
                <a:path w="10942" h="10028" extrusionOk="0">
                  <a:moveTo>
                    <a:pt x="6020" y="1"/>
                  </a:moveTo>
                  <a:cubicBezTo>
                    <a:pt x="5326" y="1"/>
                    <a:pt x="4635" y="142"/>
                    <a:pt x="3989" y="422"/>
                  </a:cubicBezTo>
                  <a:cubicBezTo>
                    <a:pt x="2310" y="1113"/>
                    <a:pt x="1107" y="2268"/>
                    <a:pt x="572" y="4018"/>
                  </a:cubicBezTo>
                  <a:cubicBezTo>
                    <a:pt x="0" y="5828"/>
                    <a:pt x="321" y="7495"/>
                    <a:pt x="1762" y="8804"/>
                  </a:cubicBezTo>
                  <a:cubicBezTo>
                    <a:pt x="2692" y="9659"/>
                    <a:pt x="3754" y="10028"/>
                    <a:pt x="4889" y="10028"/>
                  </a:cubicBezTo>
                  <a:cubicBezTo>
                    <a:pt x="5382" y="10028"/>
                    <a:pt x="5890" y="9958"/>
                    <a:pt x="6406" y="9828"/>
                  </a:cubicBezTo>
                  <a:cubicBezTo>
                    <a:pt x="7751" y="9495"/>
                    <a:pt x="8930" y="8685"/>
                    <a:pt x="9716" y="7542"/>
                  </a:cubicBezTo>
                  <a:cubicBezTo>
                    <a:pt x="10620" y="6340"/>
                    <a:pt x="10942" y="4804"/>
                    <a:pt x="10608" y="3339"/>
                  </a:cubicBezTo>
                  <a:cubicBezTo>
                    <a:pt x="10144" y="1708"/>
                    <a:pt x="9061" y="637"/>
                    <a:pt x="7382" y="184"/>
                  </a:cubicBezTo>
                  <a:cubicBezTo>
                    <a:pt x="6934" y="62"/>
                    <a:pt x="6476" y="1"/>
                    <a:pt x="60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6956975" y="1274475"/>
              <a:ext cx="189050" cy="173875"/>
            </a:xfrm>
            <a:custGeom>
              <a:avLst/>
              <a:gdLst/>
              <a:ahLst/>
              <a:cxnLst/>
              <a:rect l="l" t="t" r="r" b="b"/>
              <a:pathLst>
                <a:path w="7562" h="6955" extrusionOk="0">
                  <a:moveTo>
                    <a:pt x="3775" y="0"/>
                  </a:moveTo>
                  <a:cubicBezTo>
                    <a:pt x="2251" y="0"/>
                    <a:pt x="906" y="988"/>
                    <a:pt x="453" y="2441"/>
                  </a:cubicBezTo>
                  <a:cubicBezTo>
                    <a:pt x="1" y="3893"/>
                    <a:pt x="548" y="5465"/>
                    <a:pt x="1798" y="6334"/>
                  </a:cubicBezTo>
                  <a:cubicBezTo>
                    <a:pt x="2395" y="6749"/>
                    <a:pt x="3086" y="6955"/>
                    <a:pt x="3776" y="6955"/>
                  </a:cubicBezTo>
                  <a:cubicBezTo>
                    <a:pt x="4533" y="6955"/>
                    <a:pt x="5289" y="6707"/>
                    <a:pt x="5918" y="6215"/>
                  </a:cubicBezTo>
                  <a:cubicBezTo>
                    <a:pt x="7109" y="5286"/>
                    <a:pt x="7561" y="3679"/>
                    <a:pt x="7025" y="2250"/>
                  </a:cubicBezTo>
                  <a:lnTo>
                    <a:pt x="7025" y="2250"/>
                  </a:lnTo>
                  <a:cubicBezTo>
                    <a:pt x="6871" y="2346"/>
                    <a:pt x="6692" y="2381"/>
                    <a:pt x="6513" y="2381"/>
                  </a:cubicBezTo>
                  <a:cubicBezTo>
                    <a:pt x="5537" y="2381"/>
                    <a:pt x="5299" y="1214"/>
                    <a:pt x="5823" y="667"/>
                  </a:cubicBezTo>
                  <a:cubicBezTo>
                    <a:pt x="5227" y="226"/>
                    <a:pt x="4513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6231000" y="714275"/>
              <a:ext cx="1115050" cy="455150"/>
            </a:xfrm>
            <a:custGeom>
              <a:avLst/>
              <a:gdLst/>
              <a:ahLst/>
              <a:cxnLst/>
              <a:rect l="l" t="t" r="r" b="b"/>
              <a:pathLst>
                <a:path w="44602" h="18206" extrusionOk="0">
                  <a:moveTo>
                    <a:pt x="7066" y="0"/>
                  </a:moveTo>
                  <a:cubicBezTo>
                    <a:pt x="7039" y="0"/>
                    <a:pt x="7014" y="4"/>
                    <a:pt x="6989" y="12"/>
                  </a:cubicBezTo>
                  <a:cubicBezTo>
                    <a:pt x="6465" y="179"/>
                    <a:pt x="6680" y="2215"/>
                    <a:pt x="7454" y="4573"/>
                  </a:cubicBezTo>
                  <a:cubicBezTo>
                    <a:pt x="6575" y="3911"/>
                    <a:pt x="5824" y="3513"/>
                    <a:pt x="5426" y="3513"/>
                  </a:cubicBezTo>
                  <a:cubicBezTo>
                    <a:pt x="5323" y="3513"/>
                    <a:pt x="5243" y="3540"/>
                    <a:pt x="5191" y="3596"/>
                  </a:cubicBezTo>
                  <a:cubicBezTo>
                    <a:pt x="4810" y="4001"/>
                    <a:pt x="5953" y="5716"/>
                    <a:pt x="7739" y="7430"/>
                  </a:cubicBezTo>
                  <a:cubicBezTo>
                    <a:pt x="7858" y="7549"/>
                    <a:pt x="7954" y="7632"/>
                    <a:pt x="8073" y="7728"/>
                  </a:cubicBezTo>
                  <a:cubicBezTo>
                    <a:pt x="4596" y="10538"/>
                    <a:pt x="1822" y="14133"/>
                    <a:pt x="0" y="18205"/>
                  </a:cubicBezTo>
                  <a:cubicBezTo>
                    <a:pt x="334" y="18205"/>
                    <a:pt x="667" y="18193"/>
                    <a:pt x="1012" y="18169"/>
                  </a:cubicBezTo>
                  <a:cubicBezTo>
                    <a:pt x="6406" y="17741"/>
                    <a:pt x="10525" y="14109"/>
                    <a:pt x="10204" y="10049"/>
                  </a:cubicBezTo>
                  <a:cubicBezTo>
                    <a:pt x="10121" y="8954"/>
                    <a:pt x="9906" y="8144"/>
                    <a:pt x="9263" y="7251"/>
                  </a:cubicBezTo>
                  <a:cubicBezTo>
                    <a:pt x="9311" y="7216"/>
                    <a:pt x="9359" y="7180"/>
                    <a:pt x="9406" y="7144"/>
                  </a:cubicBezTo>
                  <a:lnTo>
                    <a:pt x="9454" y="7120"/>
                  </a:lnTo>
                  <a:cubicBezTo>
                    <a:pt x="13722" y="10401"/>
                    <a:pt x="20203" y="12287"/>
                    <a:pt x="27652" y="12287"/>
                  </a:cubicBezTo>
                  <a:cubicBezTo>
                    <a:pt x="28826" y="12287"/>
                    <a:pt x="30025" y="12241"/>
                    <a:pt x="31242" y="12145"/>
                  </a:cubicBezTo>
                  <a:cubicBezTo>
                    <a:pt x="36207" y="11764"/>
                    <a:pt x="40767" y="10549"/>
                    <a:pt x="44601" y="8775"/>
                  </a:cubicBezTo>
                  <a:cubicBezTo>
                    <a:pt x="39411" y="4091"/>
                    <a:pt x="32699" y="1529"/>
                    <a:pt x="25777" y="1529"/>
                  </a:cubicBezTo>
                  <a:cubicBezTo>
                    <a:pt x="25029" y="1529"/>
                    <a:pt x="24278" y="1559"/>
                    <a:pt x="23527" y="1620"/>
                  </a:cubicBezTo>
                  <a:cubicBezTo>
                    <a:pt x="18669" y="1989"/>
                    <a:pt x="13990" y="3620"/>
                    <a:pt x="9954" y="6358"/>
                  </a:cubicBezTo>
                  <a:cubicBezTo>
                    <a:pt x="9811" y="5549"/>
                    <a:pt x="9609" y="4751"/>
                    <a:pt x="9347" y="3977"/>
                  </a:cubicBezTo>
                  <a:cubicBezTo>
                    <a:pt x="8609" y="1718"/>
                    <a:pt x="7611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6844750" y="810800"/>
              <a:ext cx="152725" cy="51275"/>
            </a:xfrm>
            <a:custGeom>
              <a:avLst/>
              <a:gdLst/>
              <a:ahLst/>
              <a:cxnLst/>
              <a:rect l="l" t="t" r="r" b="b"/>
              <a:pathLst>
                <a:path w="6109" h="2051" extrusionOk="0">
                  <a:moveTo>
                    <a:pt x="2634" y="1"/>
                  </a:moveTo>
                  <a:cubicBezTo>
                    <a:pt x="2232" y="1"/>
                    <a:pt x="1830" y="31"/>
                    <a:pt x="1430" y="92"/>
                  </a:cubicBezTo>
                  <a:cubicBezTo>
                    <a:pt x="1132" y="152"/>
                    <a:pt x="846" y="247"/>
                    <a:pt x="572" y="390"/>
                  </a:cubicBezTo>
                  <a:cubicBezTo>
                    <a:pt x="215" y="533"/>
                    <a:pt x="1" y="902"/>
                    <a:pt x="49" y="1283"/>
                  </a:cubicBezTo>
                  <a:cubicBezTo>
                    <a:pt x="108" y="1724"/>
                    <a:pt x="406" y="1926"/>
                    <a:pt x="811" y="1985"/>
                  </a:cubicBezTo>
                  <a:cubicBezTo>
                    <a:pt x="1065" y="2022"/>
                    <a:pt x="1320" y="2037"/>
                    <a:pt x="1575" y="2037"/>
                  </a:cubicBezTo>
                  <a:cubicBezTo>
                    <a:pt x="1653" y="2037"/>
                    <a:pt x="1732" y="2036"/>
                    <a:pt x="1811" y="2033"/>
                  </a:cubicBezTo>
                  <a:cubicBezTo>
                    <a:pt x="2269" y="1997"/>
                    <a:pt x="2728" y="1980"/>
                    <a:pt x="3186" y="1980"/>
                  </a:cubicBezTo>
                  <a:cubicBezTo>
                    <a:pt x="3644" y="1980"/>
                    <a:pt x="4103" y="1997"/>
                    <a:pt x="4561" y="2033"/>
                  </a:cubicBezTo>
                  <a:cubicBezTo>
                    <a:pt x="4674" y="2045"/>
                    <a:pt x="4790" y="2051"/>
                    <a:pt x="4908" y="2051"/>
                  </a:cubicBezTo>
                  <a:cubicBezTo>
                    <a:pt x="5025" y="2051"/>
                    <a:pt x="5144" y="2045"/>
                    <a:pt x="5264" y="2033"/>
                  </a:cubicBezTo>
                  <a:cubicBezTo>
                    <a:pt x="5621" y="1997"/>
                    <a:pt x="5942" y="1843"/>
                    <a:pt x="6026" y="1474"/>
                  </a:cubicBezTo>
                  <a:cubicBezTo>
                    <a:pt x="6109" y="1093"/>
                    <a:pt x="5906" y="831"/>
                    <a:pt x="5537" y="581"/>
                  </a:cubicBezTo>
                  <a:cubicBezTo>
                    <a:pt x="5454" y="545"/>
                    <a:pt x="5299" y="462"/>
                    <a:pt x="5144" y="414"/>
                  </a:cubicBezTo>
                  <a:cubicBezTo>
                    <a:pt x="4335" y="139"/>
                    <a:pt x="3487" y="1"/>
                    <a:pt x="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6751900" y="830025"/>
              <a:ext cx="60450" cy="37675"/>
            </a:xfrm>
            <a:custGeom>
              <a:avLst/>
              <a:gdLst/>
              <a:ahLst/>
              <a:cxnLst/>
              <a:rect l="l" t="t" r="r" b="b"/>
              <a:pathLst>
                <a:path w="2418" h="1507" extrusionOk="0">
                  <a:moveTo>
                    <a:pt x="1468" y="0"/>
                  </a:moveTo>
                  <a:cubicBezTo>
                    <a:pt x="1004" y="0"/>
                    <a:pt x="460" y="187"/>
                    <a:pt x="274" y="478"/>
                  </a:cubicBezTo>
                  <a:cubicBezTo>
                    <a:pt x="0" y="871"/>
                    <a:pt x="238" y="1419"/>
                    <a:pt x="715" y="1478"/>
                  </a:cubicBezTo>
                  <a:cubicBezTo>
                    <a:pt x="812" y="1497"/>
                    <a:pt x="911" y="1506"/>
                    <a:pt x="1009" y="1506"/>
                  </a:cubicBezTo>
                  <a:cubicBezTo>
                    <a:pt x="1414" y="1506"/>
                    <a:pt x="1813" y="1352"/>
                    <a:pt x="2120" y="1074"/>
                  </a:cubicBezTo>
                  <a:cubicBezTo>
                    <a:pt x="2417" y="812"/>
                    <a:pt x="2370" y="335"/>
                    <a:pt x="2024" y="133"/>
                  </a:cubicBezTo>
                  <a:cubicBezTo>
                    <a:pt x="1887" y="42"/>
                    <a:pt x="1686" y="0"/>
                    <a:pt x="1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5" name="Google Shape;2205;p58"/>
          <p:cNvSpPr/>
          <p:nvPr/>
        </p:nvSpPr>
        <p:spPr>
          <a:xfrm rot="533805">
            <a:off x="7806854" y="3986718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58"/>
          <p:cNvSpPr/>
          <p:nvPr/>
        </p:nvSpPr>
        <p:spPr>
          <a:xfrm>
            <a:off x="4905347" y="2976675"/>
            <a:ext cx="2753961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163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53"/>
          <p:cNvGrpSpPr/>
          <p:nvPr/>
        </p:nvGrpSpPr>
        <p:grpSpPr>
          <a:xfrm flipH="1">
            <a:off x="6548372" y="971281"/>
            <a:ext cx="1433387" cy="775211"/>
            <a:chOff x="2788188" y="3841768"/>
            <a:chExt cx="1855038" cy="1003250"/>
          </a:xfrm>
        </p:grpSpPr>
        <p:sp>
          <p:nvSpPr>
            <p:cNvPr id="1991" name="Google Shape;1991;p53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53"/>
          <p:cNvGrpSpPr/>
          <p:nvPr/>
        </p:nvGrpSpPr>
        <p:grpSpPr>
          <a:xfrm flipH="1">
            <a:off x="1283112" y="3824106"/>
            <a:ext cx="1433387" cy="775211"/>
            <a:chOff x="2788188" y="3841768"/>
            <a:chExt cx="1855038" cy="1003250"/>
          </a:xfrm>
        </p:grpSpPr>
        <p:sp>
          <p:nvSpPr>
            <p:cNvPr id="1997" name="Google Shape;1997;p53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1" name="Google Shape;2041;p53"/>
          <p:cNvSpPr/>
          <p:nvPr/>
        </p:nvSpPr>
        <p:spPr>
          <a:xfrm rot="533805">
            <a:off x="7325879" y="3561625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53"/>
          <p:cNvSpPr/>
          <p:nvPr/>
        </p:nvSpPr>
        <p:spPr>
          <a:xfrm rot="532840">
            <a:off x="7824631" y="4082416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36;p64">
            <a:extLst>
              <a:ext uri="{FF2B5EF4-FFF2-40B4-BE49-F238E27FC236}">
                <a16:creationId xmlns:a16="http://schemas.microsoft.com/office/drawing/2014/main" id="{C0B214CF-E904-BBC2-A1DF-264F4DC7B069}"/>
              </a:ext>
            </a:extLst>
          </p:cNvPr>
          <p:cNvSpPr/>
          <p:nvPr/>
        </p:nvSpPr>
        <p:spPr>
          <a:xfrm>
            <a:off x="2475434" y="1219968"/>
            <a:ext cx="4801637" cy="3070921"/>
          </a:xfrm>
          <a:prstGeom prst="rect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06A51-3938-2336-D509-6255646D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84" y="1358886"/>
            <a:ext cx="3905245" cy="2928933"/>
          </a:xfrm>
          <a:prstGeom prst="rect">
            <a:avLst/>
          </a:prstGeom>
        </p:spPr>
      </p:pic>
      <p:sp>
        <p:nvSpPr>
          <p:cNvPr id="10" name="Google Shape;3073;p69">
            <a:extLst>
              <a:ext uri="{FF2B5EF4-FFF2-40B4-BE49-F238E27FC236}">
                <a16:creationId xmlns:a16="http://schemas.microsoft.com/office/drawing/2014/main" id="{D2C44219-3283-FDA0-60BF-347445F4226A}"/>
              </a:ext>
            </a:extLst>
          </p:cNvPr>
          <p:cNvSpPr txBox="1">
            <a:spLocks/>
          </p:cNvSpPr>
          <p:nvPr/>
        </p:nvSpPr>
        <p:spPr>
          <a:xfrm>
            <a:off x="713400" y="385696"/>
            <a:ext cx="77172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6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Train &amp; Validation 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47"/>
          <p:cNvGrpSpPr/>
          <p:nvPr/>
        </p:nvGrpSpPr>
        <p:grpSpPr>
          <a:xfrm flipH="1">
            <a:off x="3579312" y="3838681"/>
            <a:ext cx="1433387" cy="775211"/>
            <a:chOff x="2788188" y="3841768"/>
            <a:chExt cx="1855038" cy="1003250"/>
          </a:xfrm>
        </p:grpSpPr>
        <p:sp>
          <p:nvSpPr>
            <p:cNvPr id="1783" name="Google Shape;1783;p4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7"/>
          <p:cNvGrpSpPr/>
          <p:nvPr/>
        </p:nvGrpSpPr>
        <p:grpSpPr>
          <a:xfrm flipH="1">
            <a:off x="7161872" y="534906"/>
            <a:ext cx="1433387" cy="775211"/>
            <a:chOff x="2788188" y="3841768"/>
            <a:chExt cx="1855038" cy="1003250"/>
          </a:xfrm>
        </p:grpSpPr>
        <p:sp>
          <p:nvSpPr>
            <p:cNvPr id="1786" name="Google Shape;1786;p4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47"/>
          <p:cNvSpPr txBox="1">
            <a:spLocks noGrp="1"/>
          </p:cNvSpPr>
          <p:nvPr>
            <p:ph type="title"/>
          </p:nvPr>
        </p:nvSpPr>
        <p:spPr>
          <a:xfrm>
            <a:off x="4864488" y="2200471"/>
            <a:ext cx="34050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89.37%</a:t>
            </a:r>
            <a:endParaRPr sz="9600"/>
          </a:p>
        </p:txBody>
      </p:sp>
      <p:sp>
        <p:nvSpPr>
          <p:cNvPr id="1789" name="Google Shape;1789;p47"/>
          <p:cNvSpPr txBox="1">
            <a:spLocks noGrp="1"/>
          </p:cNvSpPr>
          <p:nvPr>
            <p:ph type="subTitle" idx="1"/>
          </p:nvPr>
        </p:nvSpPr>
        <p:spPr>
          <a:xfrm>
            <a:off x="4864488" y="3202638"/>
            <a:ext cx="3400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 Accuracy</a:t>
            </a:r>
            <a:endParaRPr/>
          </a:p>
        </p:txBody>
      </p:sp>
      <p:sp>
        <p:nvSpPr>
          <p:cNvPr id="1792" name="Google Shape;1792;p47"/>
          <p:cNvSpPr txBox="1">
            <a:spLocks noGrp="1"/>
          </p:cNvSpPr>
          <p:nvPr>
            <p:ph type="title" idx="4"/>
          </p:nvPr>
        </p:nvSpPr>
        <p:spPr>
          <a:xfrm>
            <a:off x="1194956" y="2200471"/>
            <a:ext cx="340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0.260</a:t>
            </a:r>
            <a:endParaRPr sz="3200"/>
          </a:p>
        </p:txBody>
      </p:sp>
      <p:grpSp>
        <p:nvGrpSpPr>
          <p:cNvPr id="1794" name="Google Shape;1794;p47"/>
          <p:cNvGrpSpPr/>
          <p:nvPr/>
        </p:nvGrpSpPr>
        <p:grpSpPr>
          <a:xfrm rot="-498370" flipH="1">
            <a:off x="865979" y="573193"/>
            <a:ext cx="1511503" cy="1463270"/>
            <a:chOff x="2253475" y="1507575"/>
            <a:chExt cx="1775250" cy="1718800"/>
          </a:xfrm>
        </p:grpSpPr>
        <p:sp>
          <p:nvSpPr>
            <p:cNvPr id="1795" name="Google Shape;1795;p47"/>
            <p:cNvSpPr/>
            <p:nvPr/>
          </p:nvSpPr>
          <p:spPr>
            <a:xfrm>
              <a:off x="2253475" y="1507575"/>
              <a:ext cx="1775250" cy="1718800"/>
            </a:xfrm>
            <a:custGeom>
              <a:avLst/>
              <a:gdLst/>
              <a:ahLst/>
              <a:cxnLst/>
              <a:rect l="l" t="t" r="r" b="b"/>
              <a:pathLst>
                <a:path w="71010" h="68752" extrusionOk="0">
                  <a:moveTo>
                    <a:pt x="15052" y="1"/>
                  </a:moveTo>
                  <a:cubicBezTo>
                    <a:pt x="14649" y="1"/>
                    <a:pt x="14295" y="78"/>
                    <a:pt x="14015" y="172"/>
                  </a:cubicBezTo>
                  <a:cubicBezTo>
                    <a:pt x="13086" y="481"/>
                    <a:pt x="11621" y="1410"/>
                    <a:pt x="11669" y="4172"/>
                  </a:cubicBezTo>
                  <a:cubicBezTo>
                    <a:pt x="11371" y="4327"/>
                    <a:pt x="11109" y="4529"/>
                    <a:pt x="10871" y="4779"/>
                  </a:cubicBezTo>
                  <a:cubicBezTo>
                    <a:pt x="10145" y="5541"/>
                    <a:pt x="9192" y="7232"/>
                    <a:pt x="11038" y="10006"/>
                  </a:cubicBezTo>
                  <a:cubicBezTo>
                    <a:pt x="11264" y="10352"/>
                    <a:pt x="11538" y="10721"/>
                    <a:pt x="11836" y="11090"/>
                  </a:cubicBezTo>
                  <a:cubicBezTo>
                    <a:pt x="8859" y="14007"/>
                    <a:pt x="6454" y="17460"/>
                    <a:pt x="4740" y="21270"/>
                  </a:cubicBezTo>
                  <a:cubicBezTo>
                    <a:pt x="4680" y="21401"/>
                    <a:pt x="4632" y="21543"/>
                    <a:pt x="4597" y="21686"/>
                  </a:cubicBezTo>
                  <a:cubicBezTo>
                    <a:pt x="1" y="31938"/>
                    <a:pt x="870" y="43820"/>
                    <a:pt x="6906" y="53297"/>
                  </a:cubicBezTo>
                  <a:cubicBezTo>
                    <a:pt x="12943" y="62775"/>
                    <a:pt x="23337" y="68573"/>
                    <a:pt x="34577" y="68752"/>
                  </a:cubicBezTo>
                  <a:lnTo>
                    <a:pt x="35100" y="68752"/>
                  </a:lnTo>
                  <a:cubicBezTo>
                    <a:pt x="48352" y="68752"/>
                    <a:pt x="60354" y="60905"/>
                    <a:pt x="65688" y="48761"/>
                  </a:cubicBezTo>
                  <a:cubicBezTo>
                    <a:pt x="71010" y="36617"/>
                    <a:pt x="68652" y="22484"/>
                    <a:pt x="59663" y="12721"/>
                  </a:cubicBezTo>
                  <a:lnTo>
                    <a:pt x="59663" y="12721"/>
                  </a:lnTo>
                  <a:lnTo>
                    <a:pt x="59675" y="12733"/>
                  </a:lnTo>
                  <a:cubicBezTo>
                    <a:pt x="59056" y="12066"/>
                    <a:pt x="58401" y="11399"/>
                    <a:pt x="57710" y="10780"/>
                  </a:cubicBezTo>
                  <a:cubicBezTo>
                    <a:pt x="57568" y="10554"/>
                    <a:pt x="57401" y="10352"/>
                    <a:pt x="57198" y="10185"/>
                  </a:cubicBezTo>
                  <a:cubicBezTo>
                    <a:pt x="50969" y="4566"/>
                    <a:pt x="43017" y="1645"/>
                    <a:pt x="34982" y="1645"/>
                  </a:cubicBezTo>
                  <a:cubicBezTo>
                    <a:pt x="29857" y="1645"/>
                    <a:pt x="24699" y="2833"/>
                    <a:pt x="19932" y="5268"/>
                  </a:cubicBezTo>
                  <a:cubicBezTo>
                    <a:pt x="19587" y="4339"/>
                    <a:pt x="19158" y="3434"/>
                    <a:pt x="18670" y="2577"/>
                  </a:cubicBezTo>
                  <a:cubicBezTo>
                    <a:pt x="17436" y="512"/>
                    <a:pt x="16085" y="1"/>
                    <a:pt x="15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2363325" y="1633975"/>
              <a:ext cx="1531450" cy="1521650"/>
            </a:xfrm>
            <a:custGeom>
              <a:avLst/>
              <a:gdLst/>
              <a:ahLst/>
              <a:cxnLst/>
              <a:rect l="l" t="t" r="r" b="b"/>
              <a:pathLst>
                <a:path w="61258" h="60866" extrusionOk="0">
                  <a:moveTo>
                    <a:pt x="30686" y="1"/>
                  </a:moveTo>
                  <a:cubicBezTo>
                    <a:pt x="25385" y="1"/>
                    <a:pt x="20041" y="1385"/>
                    <a:pt x="15216" y="4236"/>
                  </a:cubicBezTo>
                  <a:cubicBezTo>
                    <a:pt x="15157" y="4272"/>
                    <a:pt x="15097" y="4307"/>
                    <a:pt x="15026" y="4355"/>
                  </a:cubicBezTo>
                  <a:cubicBezTo>
                    <a:pt x="6001" y="9760"/>
                    <a:pt x="405" y="19452"/>
                    <a:pt x="262" y="29977"/>
                  </a:cubicBezTo>
                  <a:cubicBezTo>
                    <a:pt x="0" y="46777"/>
                    <a:pt x="13419" y="60612"/>
                    <a:pt x="30230" y="60862"/>
                  </a:cubicBezTo>
                  <a:cubicBezTo>
                    <a:pt x="30392" y="60864"/>
                    <a:pt x="30553" y="60866"/>
                    <a:pt x="30714" y="60866"/>
                  </a:cubicBezTo>
                  <a:cubicBezTo>
                    <a:pt x="47295" y="60866"/>
                    <a:pt x="60868" y="47544"/>
                    <a:pt x="61127" y="30894"/>
                  </a:cubicBezTo>
                  <a:cubicBezTo>
                    <a:pt x="61258" y="23107"/>
                    <a:pt x="58377" y="15571"/>
                    <a:pt x="53090" y="9844"/>
                  </a:cubicBezTo>
                  <a:cubicBezTo>
                    <a:pt x="47164" y="3387"/>
                    <a:pt x="38978" y="1"/>
                    <a:pt x="30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2401125" y="2294675"/>
              <a:ext cx="72050" cy="139025"/>
            </a:xfrm>
            <a:custGeom>
              <a:avLst/>
              <a:gdLst/>
              <a:ahLst/>
              <a:cxnLst/>
              <a:rect l="l" t="t" r="r" b="b"/>
              <a:pathLst>
                <a:path w="2882" h="5561" extrusionOk="0">
                  <a:moveTo>
                    <a:pt x="1927" y="1"/>
                  </a:moveTo>
                  <a:cubicBezTo>
                    <a:pt x="1550" y="1"/>
                    <a:pt x="1242" y="290"/>
                    <a:pt x="977" y="656"/>
                  </a:cubicBezTo>
                  <a:cubicBezTo>
                    <a:pt x="834" y="870"/>
                    <a:pt x="715" y="1085"/>
                    <a:pt x="596" y="1323"/>
                  </a:cubicBezTo>
                  <a:cubicBezTo>
                    <a:pt x="143" y="2394"/>
                    <a:pt x="0" y="3359"/>
                    <a:pt x="238" y="4335"/>
                  </a:cubicBezTo>
                  <a:cubicBezTo>
                    <a:pt x="427" y="5133"/>
                    <a:pt x="867" y="5561"/>
                    <a:pt x="1417" y="5561"/>
                  </a:cubicBezTo>
                  <a:cubicBezTo>
                    <a:pt x="1490" y="5561"/>
                    <a:pt x="1566" y="5553"/>
                    <a:pt x="1643" y="5537"/>
                  </a:cubicBezTo>
                  <a:cubicBezTo>
                    <a:pt x="2310" y="5407"/>
                    <a:pt x="2691" y="4799"/>
                    <a:pt x="2655" y="3799"/>
                  </a:cubicBezTo>
                  <a:cubicBezTo>
                    <a:pt x="2632" y="2966"/>
                    <a:pt x="2489" y="2156"/>
                    <a:pt x="2739" y="1311"/>
                  </a:cubicBezTo>
                  <a:cubicBezTo>
                    <a:pt x="2882" y="799"/>
                    <a:pt x="2763" y="299"/>
                    <a:pt x="2286" y="84"/>
                  </a:cubicBezTo>
                  <a:cubicBezTo>
                    <a:pt x="2160" y="27"/>
                    <a:pt x="2041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2427900" y="2465150"/>
              <a:ext cx="51225" cy="51025"/>
            </a:xfrm>
            <a:custGeom>
              <a:avLst/>
              <a:gdLst/>
              <a:ahLst/>
              <a:cxnLst/>
              <a:rect l="l" t="t" r="r" b="b"/>
              <a:pathLst>
                <a:path w="2049" h="2041" extrusionOk="0">
                  <a:moveTo>
                    <a:pt x="834" y="1"/>
                  </a:moveTo>
                  <a:cubicBezTo>
                    <a:pt x="543" y="1"/>
                    <a:pt x="314" y="165"/>
                    <a:pt x="180" y="493"/>
                  </a:cubicBezTo>
                  <a:cubicBezTo>
                    <a:pt x="1" y="1040"/>
                    <a:pt x="453" y="1850"/>
                    <a:pt x="989" y="2005"/>
                  </a:cubicBezTo>
                  <a:cubicBezTo>
                    <a:pt x="1073" y="2029"/>
                    <a:pt x="1153" y="2041"/>
                    <a:pt x="1228" y="2041"/>
                  </a:cubicBezTo>
                  <a:cubicBezTo>
                    <a:pt x="1524" y="2041"/>
                    <a:pt x="1747" y="1854"/>
                    <a:pt x="1870" y="1493"/>
                  </a:cubicBezTo>
                  <a:cubicBezTo>
                    <a:pt x="2049" y="945"/>
                    <a:pt x="1608" y="159"/>
                    <a:pt x="1049" y="28"/>
                  </a:cubicBezTo>
                  <a:cubicBezTo>
                    <a:pt x="974" y="10"/>
                    <a:pt x="902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700400" y="2599400"/>
              <a:ext cx="97350" cy="128875"/>
            </a:xfrm>
            <a:custGeom>
              <a:avLst/>
              <a:gdLst/>
              <a:ahLst/>
              <a:cxnLst/>
              <a:rect l="l" t="t" r="r" b="b"/>
              <a:pathLst>
                <a:path w="3894" h="5155" extrusionOk="0">
                  <a:moveTo>
                    <a:pt x="2688" y="0"/>
                  </a:moveTo>
                  <a:cubicBezTo>
                    <a:pt x="2105" y="0"/>
                    <a:pt x="1612" y="442"/>
                    <a:pt x="1322" y="1290"/>
                  </a:cubicBezTo>
                  <a:cubicBezTo>
                    <a:pt x="1060" y="2076"/>
                    <a:pt x="917" y="2885"/>
                    <a:pt x="381" y="3600"/>
                  </a:cubicBezTo>
                  <a:cubicBezTo>
                    <a:pt x="60" y="4016"/>
                    <a:pt x="0" y="4528"/>
                    <a:pt x="369" y="4898"/>
                  </a:cubicBezTo>
                  <a:cubicBezTo>
                    <a:pt x="551" y="5080"/>
                    <a:pt x="749" y="5154"/>
                    <a:pt x="953" y="5154"/>
                  </a:cubicBezTo>
                  <a:cubicBezTo>
                    <a:pt x="1229" y="5154"/>
                    <a:pt x="1517" y="5018"/>
                    <a:pt x="1798" y="4826"/>
                  </a:cubicBezTo>
                  <a:cubicBezTo>
                    <a:pt x="2000" y="4671"/>
                    <a:pt x="2191" y="4505"/>
                    <a:pt x="2381" y="4326"/>
                  </a:cubicBezTo>
                  <a:cubicBezTo>
                    <a:pt x="3191" y="3493"/>
                    <a:pt x="3643" y="2623"/>
                    <a:pt x="3774" y="1635"/>
                  </a:cubicBezTo>
                  <a:cubicBezTo>
                    <a:pt x="3893" y="707"/>
                    <a:pt x="3536" y="111"/>
                    <a:pt x="2881" y="16"/>
                  </a:cubicBezTo>
                  <a:cubicBezTo>
                    <a:pt x="2816" y="5"/>
                    <a:pt x="2751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757250" y="2515225"/>
              <a:ext cx="48525" cy="53500"/>
            </a:xfrm>
            <a:custGeom>
              <a:avLst/>
              <a:gdLst/>
              <a:ahLst/>
              <a:cxnLst/>
              <a:rect l="l" t="t" r="r" b="b"/>
              <a:pathLst>
                <a:path w="1941" h="2140" extrusionOk="0">
                  <a:moveTo>
                    <a:pt x="928" y="1"/>
                  </a:moveTo>
                  <a:cubicBezTo>
                    <a:pt x="727" y="1"/>
                    <a:pt x="532" y="106"/>
                    <a:pt x="357" y="323"/>
                  </a:cubicBezTo>
                  <a:cubicBezTo>
                    <a:pt x="0" y="776"/>
                    <a:pt x="143" y="1668"/>
                    <a:pt x="607" y="1990"/>
                  </a:cubicBezTo>
                  <a:cubicBezTo>
                    <a:pt x="753" y="2090"/>
                    <a:pt x="898" y="2140"/>
                    <a:pt x="1039" y="2140"/>
                  </a:cubicBezTo>
                  <a:cubicBezTo>
                    <a:pt x="1235" y="2140"/>
                    <a:pt x="1423" y="2045"/>
                    <a:pt x="1596" y="1859"/>
                  </a:cubicBezTo>
                  <a:cubicBezTo>
                    <a:pt x="1941" y="1407"/>
                    <a:pt x="1810" y="490"/>
                    <a:pt x="1358" y="156"/>
                  </a:cubicBezTo>
                  <a:cubicBezTo>
                    <a:pt x="1215" y="53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3212825" y="2166725"/>
              <a:ext cx="31575" cy="125700"/>
            </a:xfrm>
            <a:custGeom>
              <a:avLst/>
              <a:gdLst/>
              <a:ahLst/>
              <a:cxnLst/>
              <a:rect l="l" t="t" r="r" b="b"/>
              <a:pathLst>
                <a:path w="1263" h="5028" extrusionOk="0">
                  <a:moveTo>
                    <a:pt x="861" y="1"/>
                  </a:moveTo>
                  <a:cubicBezTo>
                    <a:pt x="772" y="1"/>
                    <a:pt x="675" y="46"/>
                    <a:pt x="584" y="142"/>
                  </a:cubicBezTo>
                  <a:cubicBezTo>
                    <a:pt x="441" y="309"/>
                    <a:pt x="334" y="511"/>
                    <a:pt x="286" y="738"/>
                  </a:cubicBezTo>
                  <a:cubicBezTo>
                    <a:pt x="120" y="1261"/>
                    <a:pt x="48" y="1809"/>
                    <a:pt x="60" y="2369"/>
                  </a:cubicBezTo>
                  <a:cubicBezTo>
                    <a:pt x="1" y="3047"/>
                    <a:pt x="96" y="3726"/>
                    <a:pt x="346" y="4369"/>
                  </a:cubicBezTo>
                  <a:cubicBezTo>
                    <a:pt x="406" y="4560"/>
                    <a:pt x="525" y="4750"/>
                    <a:pt x="679" y="4905"/>
                  </a:cubicBezTo>
                  <a:cubicBezTo>
                    <a:pt x="771" y="4987"/>
                    <a:pt x="866" y="5027"/>
                    <a:pt x="952" y="5027"/>
                  </a:cubicBezTo>
                  <a:cubicBezTo>
                    <a:pt x="1089" y="5027"/>
                    <a:pt x="1202" y="4924"/>
                    <a:pt x="1239" y="4726"/>
                  </a:cubicBezTo>
                  <a:cubicBezTo>
                    <a:pt x="1263" y="4583"/>
                    <a:pt x="1263" y="4440"/>
                    <a:pt x="1263" y="4309"/>
                  </a:cubicBezTo>
                  <a:cubicBezTo>
                    <a:pt x="1263" y="3036"/>
                    <a:pt x="1132" y="1762"/>
                    <a:pt x="1179" y="499"/>
                  </a:cubicBezTo>
                  <a:cubicBezTo>
                    <a:pt x="1179" y="428"/>
                    <a:pt x="1168" y="357"/>
                    <a:pt x="1156" y="285"/>
                  </a:cubicBezTo>
                  <a:cubicBezTo>
                    <a:pt x="1106" y="100"/>
                    <a:pt x="993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3268800" y="2183650"/>
              <a:ext cx="28000" cy="104550"/>
            </a:xfrm>
            <a:custGeom>
              <a:avLst/>
              <a:gdLst/>
              <a:ahLst/>
              <a:cxnLst/>
              <a:rect l="l" t="t" r="r" b="b"/>
              <a:pathLst>
                <a:path w="1120" h="4182" extrusionOk="0">
                  <a:moveTo>
                    <a:pt x="474" y="1"/>
                  </a:moveTo>
                  <a:cubicBezTo>
                    <a:pt x="325" y="1"/>
                    <a:pt x="180" y="90"/>
                    <a:pt x="143" y="263"/>
                  </a:cubicBezTo>
                  <a:cubicBezTo>
                    <a:pt x="83" y="430"/>
                    <a:pt x="48" y="596"/>
                    <a:pt x="60" y="763"/>
                  </a:cubicBezTo>
                  <a:cubicBezTo>
                    <a:pt x="48" y="1204"/>
                    <a:pt x="36" y="1632"/>
                    <a:pt x="24" y="2085"/>
                  </a:cubicBezTo>
                  <a:cubicBezTo>
                    <a:pt x="24" y="2549"/>
                    <a:pt x="12" y="3013"/>
                    <a:pt x="0" y="3490"/>
                  </a:cubicBezTo>
                  <a:cubicBezTo>
                    <a:pt x="0" y="3632"/>
                    <a:pt x="12" y="3775"/>
                    <a:pt x="48" y="3906"/>
                  </a:cubicBezTo>
                  <a:cubicBezTo>
                    <a:pt x="60" y="4061"/>
                    <a:pt x="179" y="4168"/>
                    <a:pt x="333" y="4180"/>
                  </a:cubicBezTo>
                  <a:cubicBezTo>
                    <a:pt x="343" y="4181"/>
                    <a:pt x="352" y="4181"/>
                    <a:pt x="362" y="4181"/>
                  </a:cubicBezTo>
                  <a:cubicBezTo>
                    <a:pt x="481" y="4181"/>
                    <a:pt x="588" y="4113"/>
                    <a:pt x="643" y="4013"/>
                  </a:cubicBezTo>
                  <a:cubicBezTo>
                    <a:pt x="762" y="3823"/>
                    <a:pt x="845" y="3621"/>
                    <a:pt x="881" y="3418"/>
                  </a:cubicBezTo>
                  <a:cubicBezTo>
                    <a:pt x="1072" y="2632"/>
                    <a:pt x="1119" y="1811"/>
                    <a:pt x="1000" y="1013"/>
                  </a:cubicBezTo>
                  <a:cubicBezTo>
                    <a:pt x="976" y="751"/>
                    <a:pt x="905" y="489"/>
                    <a:pt x="810" y="239"/>
                  </a:cubicBezTo>
                  <a:cubicBezTo>
                    <a:pt x="752" y="78"/>
                    <a:pt x="61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2842550" y="2236050"/>
              <a:ext cx="393225" cy="278975"/>
            </a:xfrm>
            <a:custGeom>
              <a:avLst/>
              <a:gdLst/>
              <a:ahLst/>
              <a:cxnLst/>
              <a:rect l="l" t="t" r="r" b="b"/>
              <a:pathLst>
                <a:path w="15729" h="11159" extrusionOk="0">
                  <a:moveTo>
                    <a:pt x="4858" y="1"/>
                  </a:moveTo>
                  <a:lnTo>
                    <a:pt x="0" y="7335"/>
                  </a:lnTo>
                  <a:cubicBezTo>
                    <a:pt x="453" y="7978"/>
                    <a:pt x="989" y="8561"/>
                    <a:pt x="1584" y="9073"/>
                  </a:cubicBezTo>
                  <a:cubicBezTo>
                    <a:pt x="3072" y="10371"/>
                    <a:pt x="4799" y="11097"/>
                    <a:pt x="6787" y="11157"/>
                  </a:cubicBezTo>
                  <a:cubicBezTo>
                    <a:pt x="6849" y="11158"/>
                    <a:pt x="6910" y="11159"/>
                    <a:pt x="6972" y="11159"/>
                  </a:cubicBezTo>
                  <a:cubicBezTo>
                    <a:pt x="8467" y="11159"/>
                    <a:pt x="9923" y="10743"/>
                    <a:pt x="11192" y="9954"/>
                  </a:cubicBezTo>
                  <a:cubicBezTo>
                    <a:pt x="13026" y="8847"/>
                    <a:pt x="14276" y="7240"/>
                    <a:pt x="15133" y="5299"/>
                  </a:cubicBezTo>
                  <a:cubicBezTo>
                    <a:pt x="15217" y="5073"/>
                    <a:pt x="15336" y="4858"/>
                    <a:pt x="15467" y="4656"/>
                  </a:cubicBezTo>
                  <a:cubicBezTo>
                    <a:pt x="15728" y="4311"/>
                    <a:pt x="15598" y="3811"/>
                    <a:pt x="15193" y="3656"/>
                  </a:cubicBezTo>
                  <a:cubicBezTo>
                    <a:pt x="15026" y="3572"/>
                    <a:pt x="14859" y="3513"/>
                    <a:pt x="14681" y="3453"/>
                  </a:cubicBezTo>
                  <a:cubicBezTo>
                    <a:pt x="11430" y="2227"/>
                    <a:pt x="8120" y="1191"/>
                    <a:pt x="4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2790450" y="2184325"/>
              <a:ext cx="174450" cy="235100"/>
            </a:xfrm>
            <a:custGeom>
              <a:avLst/>
              <a:gdLst/>
              <a:ahLst/>
              <a:cxnLst/>
              <a:rect l="l" t="t" r="r" b="b"/>
              <a:pathLst>
                <a:path w="6978" h="9404" extrusionOk="0">
                  <a:moveTo>
                    <a:pt x="1060" y="0"/>
                  </a:moveTo>
                  <a:cubicBezTo>
                    <a:pt x="628" y="0"/>
                    <a:pt x="235" y="322"/>
                    <a:pt x="167" y="784"/>
                  </a:cubicBezTo>
                  <a:cubicBezTo>
                    <a:pt x="48" y="1343"/>
                    <a:pt x="1" y="1927"/>
                    <a:pt x="1" y="2510"/>
                  </a:cubicBezTo>
                  <a:cubicBezTo>
                    <a:pt x="1" y="3236"/>
                    <a:pt x="60" y="3951"/>
                    <a:pt x="179" y="4665"/>
                  </a:cubicBezTo>
                  <a:cubicBezTo>
                    <a:pt x="489" y="6415"/>
                    <a:pt x="1096" y="8023"/>
                    <a:pt x="2096" y="9404"/>
                  </a:cubicBezTo>
                  <a:cubicBezTo>
                    <a:pt x="2144" y="9380"/>
                    <a:pt x="2203" y="9368"/>
                    <a:pt x="2263" y="9344"/>
                  </a:cubicBezTo>
                  <a:cubicBezTo>
                    <a:pt x="3120" y="9011"/>
                    <a:pt x="3906" y="8523"/>
                    <a:pt x="4585" y="7904"/>
                  </a:cubicBezTo>
                  <a:cubicBezTo>
                    <a:pt x="6156" y="6487"/>
                    <a:pt x="6906" y="4701"/>
                    <a:pt x="6966" y="2605"/>
                  </a:cubicBezTo>
                  <a:cubicBezTo>
                    <a:pt x="6978" y="2427"/>
                    <a:pt x="6966" y="2248"/>
                    <a:pt x="6954" y="2081"/>
                  </a:cubicBezTo>
                  <a:cubicBezTo>
                    <a:pt x="5323" y="1486"/>
                    <a:pt x="3680" y="915"/>
                    <a:pt x="2049" y="319"/>
                  </a:cubicBezTo>
                  <a:cubicBezTo>
                    <a:pt x="1822" y="248"/>
                    <a:pt x="1596" y="129"/>
                    <a:pt x="1370" y="57"/>
                  </a:cubicBezTo>
                  <a:cubicBezTo>
                    <a:pt x="1267" y="19"/>
                    <a:pt x="116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2767250" y="2169725"/>
              <a:ext cx="479525" cy="191200"/>
            </a:xfrm>
            <a:custGeom>
              <a:avLst/>
              <a:gdLst/>
              <a:ahLst/>
              <a:cxnLst/>
              <a:rect l="l" t="t" r="r" b="b"/>
              <a:pathLst>
                <a:path w="19181" h="7648" extrusionOk="0">
                  <a:moveTo>
                    <a:pt x="2846" y="1"/>
                  </a:moveTo>
                  <a:cubicBezTo>
                    <a:pt x="2513" y="1"/>
                    <a:pt x="2062" y="53"/>
                    <a:pt x="1619" y="82"/>
                  </a:cubicBezTo>
                  <a:cubicBezTo>
                    <a:pt x="1238" y="94"/>
                    <a:pt x="857" y="189"/>
                    <a:pt x="512" y="344"/>
                  </a:cubicBezTo>
                  <a:cubicBezTo>
                    <a:pt x="226" y="499"/>
                    <a:pt x="12" y="701"/>
                    <a:pt x="0" y="1070"/>
                  </a:cubicBezTo>
                  <a:cubicBezTo>
                    <a:pt x="0" y="1439"/>
                    <a:pt x="214" y="1677"/>
                    <a:pt x="536" y="1820"/>
                  </a:cubicBezTo>
                  <a:cubicBezTo>
                    <a:pt x="738" y="1915"/>
                    <a:pt x="953" y="1987"/>
                    <a:pt x="1179" y="2046"/>
                  </a:cubicBezTo>
                  <a:cubicBezTo>
                    <a:pt x="3239" y="2606"/>
                    <a:pt x="5286" y="3213"/>
                    <a:pt x="7310" y="3892"/>
                  </a:cubicBezTo>
                  <a:cubicBezTo>
                    <a:pt x="10192" y="4868"/>
                    <a:pt x="13061" y="5868"/>
                    <a:pt x="15919" y="6904"/>
                  </a:cubicBezTo>
                  <a:cubicBezTo>
                    <a:pt x="16645" y="7190"/>
                    <a:pt x="17383" y="7428"/>
                    <a:pt x="18145" y="7618"/>
                  </a:cubicBezTo>
                  <a:cubicBezTo>
                    <a:pt x="18237" y="7638"/>
                    <a:pt x="18323" y="7648"/>
                    <a:pt x="18404" y="7648"/>
                  </a:cubicBezTo>
                  <a:cubicBezTo>
                    <a:pt x="18670" y="7648"/>
                    <a:pt x="18875" y="7543"/>
                    <a:pt x="19002" y="7333"/>
                  </a:cubicBezTo>
                  <a:cubicBezTo>
                    <a:pt x="19181" y="7035"/>
                    <a:pt x="19157" y="6654"/>
                    <a:pt x="18943" y="6380"/>
                  </a:cubicBezTo>
                  <a:cubicBezTo>
                    <a:pt x="18788" y="6202"/>
                    <a:pt x="18633" y="6047"/>
                    <a:pt x="18467" y="5892"/>
                  </a:cubicBezTo>
                  <a:cubicBezTo>
                    <a:pt x="17205" y="4701"/>
                    <a:pt x="15728" y="3844"/>
                    <a:pt x="14204" y="3070"/>
                  </a:cubicBezTo>
                  <a:cubicBezTo>
                    <a:pt x="12097" y="1987"/>
                    <a:pt x="9870" y="1261"/>
                    <a:pt x="7584" y="689"/>
                  </a:cubicBezTo>
                  <a:cubicBezTo>
                    <a:pt x="6108" y="296"/>
                    <a:pt x="4584" y="70"/>
                    <a:pt x="3060" y="10"/>
                  </a:cubicBezTo>
                  <a:cubicBezTo>
                    <a:pt x="2996" y="4"/>
                    <a:pt x="2924" y="1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3347189" y="2230963"/>
              <a:ext cx="269100" cy="265275"/>
            </a:xfrm>
            <a:custGeom>
              <a:avLst/>
              <a:gdLst/>
              <a:ahLst/>
              <a:cxnLst/>
              <a:rect l="l" t="t" r="r" b="b"/>
              <a:pathLst>
                <a:path w="10764" h="10611" extrusionOk="0">
                  <a:moveTo>
                    <a:pt x="9731" y="1"/>
                  </a:moveTo>
                  <a:cubicBezTo>
                    <a:pt x="9606" y="1"/>
                    <a:pt x="9469" y="21"/>
                    <a:pt x="9323" y="62"/>
                  </a:cubicBezTo>
                  <a:cubicBezTo>
                    <a:pt x="8644" y="252"/>
                    <a:pt x="7966" y="455"/>
                    <a:pt x="7299" y="693"/>
                  </a:cubicBezTo>
                  <a:cubicBezTo>
                    <a:pt x="5561" y="1300"/>
                    <a:pt x="3739" y="1883"/>
                    <a:pt x="1989" y="2431"/>
                  </a:cubicBezTo>
                  <a:cubicBezTo>
                    <a:pt x="1989" y="2431"/>
                    <a:pt x="119" y="8980"/>
                    <a:pt x="0" y="9349"/>
                  </a:cubicBezTo>
                  <a:lnTo>
                    <a:pt x="60" y="9396"/>
                  </a:lnTo>
                  <a:cubicBezTo>
                    <a:pt x="1131" y="10164"/>
                    <a:pt x="2436" y="10610"/>
                    <a:pt x="3744" y="10610"/>
                  </a:cubicBezTo>
                  <a:cubicBezTo>
                    <a:pt x="4182" y="10610"/>
                    <a:pt x="4619" y="10560"/>
                    <a:pt x="5049" y="10456"/>
                  </a:cubicBezTo>
                  <a:cubicBezTo>
                    <a:pt x="7394" y="9896"/>
                    <a:pt x="9109" y="8563"/>
                    <a:pt x="10002" y="6289"/>
                  </a:cubicBezTo>
                  <a:cubicBezTo>
                    <a:pt x="10490" y="5062"/>
                    <a:pt x="10740" y="3753"/>
                    <a:pt x="10752" y="2443"/>
                  </a:cubicBezTo>
                  <a:cubicBezTo>
                    <a:pt x="10764" y="1955"/>
                    <a:pt x="10740" y="1479"/>
                    <a:pt x="10680" y="1002"/>
                  </a:cubicBezTo>
                  <a:cubicBezTo>
                    <a:pt x="10603" y="358"/>
                    <a:pt x="10262" y="1"/>
                    <a:pt x="9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3297375" y="2294700"/>
              <a:ext cx="128000" cy="172950"/>
            </a:xfrm>
            <a:custGeom>
              <a:avLst/>
              <a:gdLst/>
              <a:ahLst/>
              <a:cxnLst/>
              <a:rect l="l" t="t" r="r" b="b"/>
              <a:pathLst>
                <a:path w="5120" h="6918" extrusionOk="0">
                  <a:moveTo>
                    <a:pt x="4489" y="0"/>
                  </a:moveTo>
                  <a:cubicBezTo>
                    <a:pt x="3298" y="369"/>
                    <a:pt x="2096" y="738"/>
                    <a:pt x="893" y="1084"/>
                  </a:cubicBezTo>
                  <a:cubicBezTo>
                    <a:pt x="310" y="1250"/>
                    <a:pt x="24" y="1607"/>
                    <a:pt x="0" y="2215"/>
                  </a:cubicBezTo>
                  <a:cubicBezTo>
                    <a:pt x="0" y="2548"/>
                    <a:pt x="36" y="2893"/>
                    <a:pt x="107" y="3227"/>
                  </a:cubicBezTo>
                  <a:cubicBezTo>
                    <a:pt x="417" y="4715"/>
                    <a:pt x="1262" y="6025"/>
                    <a:pt x="2500" y="6918"/>
                  </a:cubicBezTo>
                  <a:lnTo>
                    <a:pt x="2560" y="6882"/>
                  </a:lnTo>
                  <a:cubicBezTo>
                    <a:pt x="4120" y="5846"/>
                    <a:pt x="4977" y="4393"/>
                    <a:pt x="5108" y="2572"/>
                  </a:cubicBezTo>
                  <a:cubicBezTo>
                    <a:pt x="5120" y="1679"/>
                    <a:pt x="4905" y="798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3263425" y="2201775"/>
              <a:ext cx="416750" cy="157825"/>
            </a:xfrm>
            <a:custGeom>
              <a:avLst/>
              <a:gdLst/>
              <a:ahLst/>
              <a:cxnLst/>
              <a:rect l="l" t="t" r="r" b="b"/>
              <a:pathLst>
                <a:path w="16670" h="6313" extrusionOk="0">
                  <a:moveTo>
                    <a:pt x="14896" y="1"/>
                  </a:moveTo>
                  <a:cubicBezTo>
                    <a:pt x="14864" y="1"/>
                    <a:pt x="14832" y="1"/>
                    <a:pt x="14800" y="2"/>
                  </a:cubicBezTo>
                  <a:cubicBezTo>
                    <a:pt x="14634" y="2"/>
                    <a:pt x="14455" y="2"/>
                    <a:pt x="14288" y="14"/>
                  </a:cubicBezTo>
                  <a:cubicBezTo>
                    <a:pt x="13062" y="98"/>
                    <a:pt x="11836" y="288"/>
                    <a:pt x="10645" y="562"/>
                  </a:cubicBezTo>
                  <a:cubicBezTo>
                    <a:pt x="8395" y="1050"/>
                    <a:pt x="6216" y="1788"/>
                    <a:pt x="4144" y="2753"/>
                  </a:cubicBezTo>
                  <a:cubicBezTo>
                    <a:pt x="2882" y="3324"/>
                    <a:pt x="1680" y="4039"/>
                    <a:pt x="584" y="4884"/>
                  </a:cubicBezTo>
                  <a:cubicBezTo>
                    <a:pt x="453" y="4967"/>
                    <a:pt x="346" y="5074"/>
                    <a:pt x="251" y="5205"/>
                  </a:cubicBezTo>
                  <a:cubicBezTo>
                    <a:pt x="1" y="5527"/>
                    <a:pt x="108" y="5991"/>
                    <a:pt x="465" y="6194"/>
                  </a:cubicBezTo>
                  <a:cubicBezTo>
                    <a:pt x="594" y="6267"/>
                    <a:pt x="745" y="6313"/>
                    <a:pt x="900" y="6313"/>
                  </a:cubicBezTo>
                  <a:cubicBezTo>
                    <a:pt x="945" y="6313"/>
                    <a:pt x="991" y="6309"/>
                    <a:pt x="1037" y="6301"/>
                  </a:cubicBezTo>
                  <a:cubicBezTo>
                    <a:pt x="1310" y="6253"/>
                    <a:pt x="1596" y="6206"/>
                    <a:pt x="1870" y="6134"/>
                  </a:cubicBezTo>
                  <a:cubicBezTo>
                    <a:pt x="5466" y="5170"/>
                    <a:pt x="9050" y="4170"/>
                    <a:pt x="12609" y="3086"/>
                  </a:cubicBezTo>
                  <a:cubicBezTo>
                    <a:pt x="13431" y="2836"/>
                    <a:pt x="14264" y="2598"/>
                    <a:pt x="15086" y="2336"/>
                  </a:cubicBezTo>
                  <a:cubicBezTo>
                    <a:pt x="15467" y="2241"/>
                    <a:pt x="15836" y="2074"/>
                    <a:pt x="16169" y="1860"/>
                  </a:cubicBezTo>
                  <a:cubicBezTo>
                    <a:pt x="16479" y="1622"/>
                    <a:pt x="16670" y="1312"/>
                    <a:pt x="16610" y="919"/>
                  </a:cubicBezTo>
                  <a:cubicBezTo>
                    <a:pt x="16550" y="514"/>
                    <a:pt x="16289" y="300"/>
                    <a:pt x="15931" y="169"/>
                  </a:cubicBezTo>
                  <a:cubicBezTo>
                    <a:pt x="15593" y="60"/>
                    <a:pt x="15245" y="1"/>
                    <a:pt x="14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2919350" y="2491250"/>
              <a:ext cx="714400" cy="429625"/>
            </a:xfrm>
            <a:custGeom>
              <a:avLst/>
              <a:gdLst/>
              <a:ahLst/>
              <a:cxnLst/>
              <a:rect l="l" t="t" r="r" b="b"/>
              <a:pathLst>
                <a:path w="28576" h="17185" extrusionOk="0">
                  <a:moveTo>
                    <a:pt x="13891" y="1"/>
                  </a:moveTo>
                  <a:cubicBezTo>
                    <a:pt x="13393" y="1"/>
                    <a:pt x="12890" y="39"/>
                    <a:pt x="12395" y="115"/>
                  </a:cubicBezTo>
                  <a:cubicBezTo>
                    <a:pt x="8323" y="651"/>
                    <a:pt x="4775" y="2294"/>
                    <a:pt x="1893" y="5283"/>
                  </a:cubicBezTo>
                  <a:cubicBezTo>
                    <a:pt x="1167" y="6033"/>
                    <a:pt x="524" y="6878"/>
                    <a:pt x="0" y="7795"/>
                  </a:cubicBezTo>
                  <a:lnTo>
                    <a:pt x="11216" y="13879"/>
                  </a:lnTo>
                  <a:cubicBezTo>
                    <a:pt x="11941" y="13676"/>
                    <a:pt x="12727" y="13565"/>
                    <a:pt x="13522" y="13565"/>
                  </a:cubicBezTo>
                  <a:cubicBezTo>
                    <a:pt x="15011" y="13565"/>
                    <a:pt x="16529" y="13954"/>
                    <a:pt x="17717" y="14855"/>
                  </a:cubicBezTo>
                  <a:cubicBezTo>
                    <a:pt x="18645" y="15534"/>
                    <a:pt x="19645" y="16129"/>
                    <a:pt x="20693" y="16629"/>
                  </a:cubicBezTo>
                  <a:cubicBezTo>
                    <a:pt x="21461" y="17012"/>
                    <a:pt x="22243" y="17184"/>
                    <a:pt x="22998" y="17184"/>
                  </a:cubicBezTo>
                  <a:cubicBezTo>
                    <a:pt x="25114" y="17184"/>
                    <a:pt x="27024" y="15830"/>
                    <a:pt x="27849" y="13926"/>
                  </a:cubicBezTo>
                  <a:cubicBezTo>
                    <a:pt x="28575" y="12248"/>
                    <a:pt x="28408" y="10593"/>
                    <a:pt x="27730" y="8950"/>
                  </a:cubicBezTo>
                  <a:cubicBezTo>
                    <a:pt x="27123" y="7521"/>
                    <a:pt x="26265" y="6199"/>
                    <a:pt x="25206" y="5068"/>
                  </a:cubicBezTo>
                  <a:cubicBezTo>
                    <a:pt x="22277" y="1830"/>
                    <a:pt x="18586" y="222"/>
                    <a:pt x="14264" y="8"/>
                  </a:cubicBezTo>
                  <a:cubicBezTo>
                    <a:pt x="14140" y="3"/>
                    <a:pt x="14016" y="1"/>
                    <a:pt x="1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2882725" y="2651275"/>
              <a:ext cx="316150" cy="276300"/>
            </a:xfrm>
            <a:custGeom>
              <a:avLst/>
              <a:gdLst/>
              <a:ahLst/>
              <a:cxnLst/>
              <a:rect l="l" t="t" r="r" b="b"/>
              <a:pathLst>
                <a:path w="12646" h="11052" extrusionOk="0">
                  <a:moveTo>
                    <a:pt x="5832" y="1"/>
                  </a:moveTo>
                  <a:cubicBezTo>
                    <a:pt x="5691" y="1"/>
                    <a:pt x="5549" y="5"/>
                    <a:pt x="5406" y="13"/>
                  </a:cubicBezTo>
                  <a:cubicBezTo>
                    <a:pt x="4001" y="84"/>
                    <a:pt x="2644" y="548"/>
                    <a:pt x="1489" y="1346"/>
                  </a:cubicBezTo>
                  <a:cubicBezTo>
                    <a:pt x="977" y="2215"/>
                    <a:pt x="596" y="3168"/>
                    <a:pt x="358" y="4144"/>
                  </a:cubicBezTo>
                  <a:cubicBezTo>
                    <a:pt x="1" y="5490"/>
                    <a:pt x="108" y="6930"/>
                    <a:pt x="656" y="8204"/>
                  </a:cubicBezTo>
                  <a:cubicBezTo>
                    <a:pt x="1425" y="10018"/>
                    <a:pt x="2981" y="11051"/>
                    <a:pt x="4782" y="11051"/>
                  </a:cubicBezTo>
                  <a:cubicBezTo>
                    <a:pt x="5239" y="11051"/>
                    <a:pt x="5712" y="10985"/>
                    <a:pt x="6192" y="10847"/>
                  </a:cubicBezTo>
                  <a:cubicBezTo>
                    <a:pt x="7240" y="10550"/>
                    <a:pt x="8145" y="10014"/>
                    <a:pt x="9026" y="9419"/>
                  </a:cubicBezTo>
                  <a:cubicBezTo>
                    <a:pt x="9669" y="8990"/>
                    <a:pt x="10323" y="8573"/>
                    <a:pt x="10990" y="8180"/>
                  </a:cubicBezTo>
                  <a:cubicBezTo>
                    <a:pt x="11514" y="7871"/>
                    <a:pt x="12062" y="7645"/>
                    <a:pt x="12645" y="7490"/>
                  </a:cubicBezTo>
                  <a:cubicBezTo>
                    <a:pt x="12609" y="6644"/>
                    <a:pt x="12478" y="5811"/>
                    <a:pt x="12252" y="5001"/>
                  </a:cubicBezTo>
                  <a:cubicBezTo>
                    <a:pt x="11388" y="1816"/>
                    <a:pt x="8850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3108050" y="2487775"/>
              <a:ext cx="305725" cy="135600"/>
            </a:xfrm>
            <a:custGeom>
              <a:avLst/>
              <a:gdLst/>
              <a:ahLst/>
              <a:cxnLst/>
              <a:rect l="l" t="t" r="r" b="b"/>
              <a:pathLst>
                <a:path w="12229" h="5424" extrusionOk="0">
                  <a:moveTo>
                    <a:pt x="6233" y="0"/>
                  </a:moveTo>
                  <a:cubicBezTo>
                    <a:pt x="5755" y="0"/>
                    <a:pt x="5274" y="29"/>
                    <a:pt x="4799" y="88"/>
                  </a:cubicBezTo>
                  <a:cubicBezTo>
                    <a:pt x="3120" y="290"/>
                    <a:pt x="1501" y="790"/>
                    <a:pt x="1" y="1540"/>
                  </a:cubicBezTo>
                  <a:cubicBezTo>
                    <a:pt x="48" y="2719"/>
                    <a:pt x="536" y="3707"/>
                    <a:pt x="1346" y="4541"/>
                  </a:cubicBezTo>
                  <a:cubicBezTo>
                    <a:pt x="1916" y="5128"/>
                    <a:pt x="2610" y="5423"/>
                    <a:pt x="3307" y="5423"/>
                  </a:cubicBezTo>
                  <a:cubicBezTo>
                    <a:pt x="3994" y="5423"/>
                    <a:pt x="4684" y="5137"/>
                    <a:pt x="5263" y="4564"/>
                  </a:cubicBezTo>
                  <a:cubicBezTo>
                    <a:pt x="5918" y="3886"/>
                    <a:pt x="6359" y="3028"/>
                    <a:pt x="6525" y="2100"/>
                  </a:cubicBezTo>
                  <a:cubicBezTo>
                    <a:pt x="6728" y="2433"/>
                    <a:pt x="6978" y="2743"/>
                    <a:pt x="7252" y="3017"/>
                  </a:cubicBezTo>
                  <a:cubicBezTo>
                    <a:pt x="7826" y="3609"/>
                    <a:pt x="8518" y="3904"/>
                    <a:pt x="9212" y="3904"/>
                  </a:cubicBezTo>
                  <a:cubicBezTo>
                    <a:pt x="9899" y="3904"/>
                    <a:pt x="10588" y="3615"/>
                    <a:pt x="11169" y="3040"/>
                  </a:cubicBezTo>
                  <a:cubicBezTo>
                    <a:pt x="11645" y="2564"/>
                    <a:pt x="12014" y="1981"/>
                    <a:pt x="12228" y="1338"/>
                  </a:cubicBezTo>
                  <a:cubicBezTo>
                    <a:pt x="10871" y="528"/>
                    <a:pt x="8823" y="111"/>
                    <a:pt x="6847" y="16"/>
                  </a:cubicBezTo>
                  <a:cubicBezTo>
                    <a:pt x="6643" y="5"/>
                    <a:pt x="6439" y="0"/>
                    <a:pt x="6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3155075" y="2876950"/>
              <a:ext cx="191125" cy="83225"/>
            </a:xfrm>
            <a:custGeom>
              <a:avLst/>
              <a:gdLst/>
              <a:ahLst/>
              <a:cxnLst/>
              <a:rect l="l" t="t" r="r" b="b"/>
              <a:pathLst>
                <a:path w="7645" h="3329" extrusionOk="0">
                  <a:moveTo>
                    <a:pt x="6228" y="1"/>
                  </a:moveTo>
                  <a:cubicBezTo>
                    <a:pt x="6082" y="1"/>
                    <a:pt x="5930" y="20"/>
                    <a:pt x="5775" y="58"/>
                  </a:cubicBezTo>
                  <a:cubicBezTo>
                    <a:pt x="5387" y="153"/>
                    <a:pt x="5008" y="187"/>
                    <a:pt x="4633" y="187"/>
                  </a:cubicBezTo>
                  <a:cubicBezTo>
                    <a:pt x="3931" y="187"/>
                    <a:pt x="3244" y="69"/>
                    <a:pt x="2537" y="22"/>
                  </a:cubicBezTo>
                  <a:cubicBezTo>
                    <a:pt x="2423" y="14"/>
                    <a:pt x="2312" y="10"/>
                    <a:pt x="2206" y="10"/>
                  </a:cubicBezTo>
                  <a:cubicBezTo>
                    <a:pt x="1101" y="10"/>
                    <a:pt x="411" y="454"/>
                    <a:pt x="215" y="1225"/>
                  </a:cubicBezTo>
                  <a:cubicBezTo>
                    <a:pt x="1" y="2082"/>
                    <a:pt x="537" y="2797"/>
                    <a:pt x="1703" y="3130"/>
                  </a:cubicBezTo>
                  <a:cubicBezTo>
                    <a:pt x="2185" y="3263"/>
                    <a:pt x="2671" y="3329"/>
                    <a:pt x="3167" y="3329"/>
                  </a:cubicBezTo>
                  <a:cubicBezTo>
                    <a:pt x="3957" y="3329"/>
                    <a:pt x="4774" y="3162"/>
                    <a:pt x="5644" y="2832"/>
                  </a:cubicBezTo>
                  <a:cubicBezTo>
                    <a:pt x="5954" y="2701"/>
                    <a:pt x="6252" y="2547"/>
                    <a:pt x="6537" y="2380"/>
                  </a:cubicBezTo>
                  <a:cubicBezTo>
                    <a:pt x="7180" y="1975"/>
                    <a:pt x="7645" y="1451"/>
                    <a:pt x="7347" y="713"/>
                  </a:cubicBezTo>
                  <a:cubicBezTo>
                    <a:pt x="7154" y="225"/>
                    <a:pt x="6726" y="1"/>
                    <a:pt x="6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2440125" y="1585975"/>
              <a:ext cx="1193325" cy="487575"/>
            </a:xfrm>
            <a:custGeom>
              <a:avLst/>
              <a:gdLst/>
              <a:ahLst/>
              <a:cxnLst/>
              <a:rect l="l" t="t" r="r" b="b"/>
              <a:pathLst>
                <a:path w="47733" h="19503" extrusionOk="0">
                  <a:moveTo>
                    <a:pt x="7555" y="1"/>
                  </a:moveTo>
                  <a:cubicBezTo>
                    <a:pt x="7528" y="1"/>
                    <a:pt x="7502" y="4"/>
                    <a:pt x="7477" y="12"/>
                  </a:cubicBezTo>
                  <a:cubicBezTo>
                    <a:pt x="6918" y="203"/>
                    <a:pt x="7144" y="2382"/>
                    <a:pt x="7977" y="4894"/>
                  </a:cubicBezTo>
                  <a:cubicBezTo>
                    <a:pt x="7027" y="4191"/>
                    <a:pt x="6229" y="3761"/>
                    <a:pt x="5800" y="3761"/>
                  </a:cubicBezTo>
                  <a:cubicBezTo>
                    <a:pt x="5691" y="3761"/>
                    <a:pt x="5606" y="3788"/>
                    <a:pt x="5548" y="3846"/>
                  </a:cubicBezTo>
                  <a:cubicBezTo>
                    <a:pt x="5144" y="4275"/>
                    <a:pt x="6370" y="6120"/>
                    <a:pt x="8287" y="7954"/>
                  </a:cubicBezTo>
                  <a:cubicBezTo>
                    <a:pt x="8418" y="8073"/>
                    <a:pt x="8513" y="8168"/>
                    <a:pt x="8644" y="8287"/>
                  </a:cubicBezTo>
                  <a:cubicBezTo>
                    <a:pt x="4917" y="11287"/>
                    <a:pt x="1953" y="15133"/>
                    <a:pt x="0" y="19503"/>
                  </a:cubicBezTo>
                  <a:cubicBezTo>
                    <a:pt x="357" y="19503"/>
                    <a:pt x="714" y="19479"/>
                    <a:pt x="1084" y="19455"/>
                  </a:cubicBezTo>
                  <a:cubicBezTo>
                    <a:pt x="6858" y="19003"/>
                    <a:pt x="11263" y="15109"/>
                    <a:pt x="10930" y="10764"/>
                  </a:cubicBezTo>
                  <a:cubicBezTo>
                    <a:pt x="10835" y="9585"/>
                    <a:pt x="10680" y="8811"/>
                    <a:pt x="9989" y="7858"/>
                  </a:cubicBezTo>
                  <a:cubicBezTo>
                    <a:pt x="10049" y="7811"/>
                    <a:pt x="10097" y="7775"/>
                    <a:pt x="10144" y="7739"/>
                  </a:cubicBezTo>
                  <a:lnTo>
                    <a:pt x="10192" y="7704"/>
                  </a:lnTo>
                  <a:cubicBezTo>
                    <a:pt x="14743" y="11202"/>
                    <a:pt x="21562" y="13162"/>
                    <a:pt x="29470" y="13162"/>
                  </a:cubicBezTo>
                  <a:cubicBezTo>
                    <a:pt x="30767" y="13162"/>
                    <a:pt x="32094" y="13109"/>
                    <a:pt x="33445" y="13002"/>
                  </a:cubicBezTo>
                  <a:cubicBezTo>
                    <a:pt x="38755" y="12585"/>
                    <a:pt x="43648" y="11287"/>
                    <a:pt x="47732" y="9394"/>
                  </a:cubicBezTo>
                  <a:cubicBezTo>
                    <a:pt x="42181" y="4381"/>
                    <a:pt x="34986" y="1632"/>
                    <a:pt x="27563" y="1632"/>
                  </a:cubicBezTo>
                  <a:cubicBezTo>
                    <a:pt x="26771" y="1632"/>
                    <a:pt x="25977" y="1664"/>
                    <a:pt x="25182" y="1727"/>
                  </a:cubicBezTo>
                  <a:cubicBezTo>
                    <a:pt x="19991" y="2132"/>
                    <a:pt x="14978" y="3870"/>
                    <a:pt x="10668" y="6799"/>
                  </a:cubicBezTo>
                  <a:cubicBezTo>
                    <a:pt x="10513" y="5930"/>
                    <a:pt x="10287" y="5084"/>
                    <a:pt x="10013" y="4251"/>
                  </a:cubicBezTo>
                  <a:cubicBezTo>
                    <a:pt x="9216" y="1837"/>
                    <a:pt x="8147" y="1"/>
                    <a:pt x="7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3097050" y="1688950"/>
              <a:ext cx="163725" cy="55250"/>
            </a:xfrm>
            <a:custGeom>
              <a:avLst/>
              <a:gdLst/>
              <a:ahLst/>
              <a:cxnLst/>
              <a:rect l="l" t="t" r="r" b="b"/>
              <a:pathLst>
                <a:path w="6549" h="2210" extrusionOk="0">
                  <a:moveTo>
                    <a:pt x="2819" y="0"/>
                  </a:moveTo>
                  <a:cubicBezTo>
                    <a:pt x="2395" y="0"/>
                    <a:pt x="1970" y="32"/>
                    <a:pt x="1548" y="96"/>
                  </a:cubicBezTo>
                  <a:cubicBezTo>
                    <a:pt x="1227" y="168"/>
                    <a:pt x="917" y="275"/>
                    <a:pt x="631" y="418"/>
                  </a:cubicBezTo>
                  <a:cubicBezTo>
                    <a:pt x="238" y="608"/>
                    <a:pt x="0" y="918"/>
                    <a:pt x="60" y="1382"/>
                  </a:cubicBezTo>
                  <a:cubicBezTo>
                    <a:pt x="131" y="1858"/>
                    <a:pt x="441" y="2085"/>
                    <a:pt x="869" y="2144"/>
                  </a:cubicBezTo>
                  <a:cubicBezTo>
                    <a:pt x="1142" y="2180"/>
                    <a:pt x="1422" y="2196"/>
                    <a:pt x="1698" y="2196"/>
                  </a:cubicBezTo>
                  <a:cubicBezTo>
                    <a:pt x="1783" y="2196"/>
                    <a:pt x="1868" y="2194"/>
                    <a:pt x="1953" y="2192"/>
                  </a:cubicBezTo>
                  <a:cubicBezTo>
                    <a:pt x="2441" y="2150"/>
                    <a:pt x="2929" y="2129"/>
                    <a:pt x="3419" y="2129"/>
                  </a:cubicBezTo>
                  <a:cubicBezTo>
                    <a:pt x="3908" y="2129"/>
                    <a:pt x="4400" y="2150"/>
                    <a:pt x="4894" y="2192"/>
                  </a:cubicBezTo>
                  <a:cubicBezTo>
                    <a:pt x="5019" y="2204"/>
                    <a:pt x="5144" y="2210"/>
                    <a:pt x="5269" y="2210"/>
                  </a:cubicBezTo>
                  <a:cubicBezTo>
                    <a:pt x="5394" y="2210"/>
                    <a:pt x="5519" y="2204"/>
                    <a:pt x="5644" y="2192"/>
                  </a:cubicBezTo>
                  <a:cubicBezTo>
                    <a:pt x="6025" y="2156"/>
                    <a:pt x="6370" y="2001"/>
                    <a:pt x="6465" y="1596"/>
                  </a:cubicBezTo>
                  <a:cubicBezTo>
                    <a:pt x="6549" y="1180"/>
                    <a:pt x="6322" y="906"/>
                    <a:pt x="5941" y="632"/>
                  </a:cubicBezTo>
                  <a:cubicBezTo>
                    <a:pt x="5846" y="596"/>
                    <a:pt x="5691" y="513"/>
                    <a:pt x="5513" y="441"/>
                  </a:cubicBezTo>
                  <a:cubicBezTo>
                    <a:pt x="4642" y="149"/>
                    <a:pt x="3733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2997625" y="1709650"/>
              <a:ext cx="64925" cy="40450"/>
            </a:xfrm>
            <a:custGeom>
              <a:avLst/>
              <a:gdLst/>
              <a:ahLst/>
              <a:cxnLst/>
              <a:rect l="l" t="t" r="r" b="b"/>
              <a:pathLst>
                <a:path w="2597" h="1618" extrusionOk="0">
                  <a:moveTo>
                    <a:pt x="1591" y="0"/>
                  </a:moveTo>
                  <a:cubicBezTo>
                    <a:pt x="1094" y="0"/>
                    <a:pt x="510" y="201"/>
                    <a:pt x="298" y="518"/>
                  </a:cubicBezTo>
                  <a:cubicBezTo>
                    <a:pt x="0" y="935"/>
                    <a:pt x="262" y="1518"/>
                    <a:pt x="774" y="1590"/>
                  </a:cubicBezTo>
                  <a:cubicBezTo>
                    <a:pt x="878" y="1608"/>
                    <a:pt x="982" y="1617"/>
                    <a:pt x="1086" y="1617"/>
                  </a:cubicBezTo>
                  <a:cubicBezTo>
                    <a:pt x="1521" y="1617"/>
                    <a:pt x="1948" y="1459"/>
                    <a:pt x="2275" y="1161"/>
                  </a:cubicBezTo>
                  <a:cubicBezTo>
                    <a:pt x="2596" y="876"/>
                    <a:pt x="2548" y="364"/>
                    <a:pt x="2179" y="137"/>
                  </a:cubicBezTo>
                  <a:cubicBezTo>
                    <a:pt x="2032" y="43"/>
                    <a:pt x="182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6" name="Google Shape;1816;p47"/>
          <p:cNvSpPr/>
          <p:nvPr/>
        </p:nvSpPr>
        <p:spPr>
          <a:xfrm rot="533805">
            <a:off x="925879" y="3792987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47"/>
          <p:cNvSpPr/>
          <p:nvPr/>
        </p:nvSpPr>
        <p:spPr>
          <a:xfrm rot="532840">
            <a:off x="1629131" y="4173553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3;p69">
            <a:extLst>
              <a:ext uri="{FF2B5EF4-FFF2-40B4-BE49-F238E27FC236}">
                <a16:creationId xmlns:a16="http://schemas.microsoft.com/office/drawing/2014/main" id="{0841A168-FDF2-41E8-DD79-27920076F303}"/>
              </a:ext>
            </a:extLst>
          </p:cNvPr>
          <p:cNvSpPr txBox="1">
            <a:spLocks/>
          </p:cNvSpPr>
          <p:nvPr/>
        </p:nvSpPr>
        <p:spPr>
          <a:xfrm>
            <a:off x="713400" y="364430"/>
            <a:ext cx="77172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6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Test Step Result</a:t>
            </a:r>
          </a:p>
        </p:txBody>
      </p:sp>
      <p:sp>
        <p:nvSpPr>
          <p:cNvPr id="9" name="Google Shape;1789;p47">
            <a:extLst>
              <a:ext uri="{FF2B5EF4-FFF2-40B4-BE49-F238E27FC236}">
                <a16:creationId xmlns:a16="http://schemas.microsoft.com/office/drawing/2014/main" id="{D7B389A6-9703-C40F-3922-71DE95D0EDFD}"/>
              </a:ext>
            </a:extLst>
          </p:cNvPr>
          <p:cNvSpPr txBox="1">
            <a:spLocks/>
          </p:cNvSpPr>
          <p:nvPr/>
        </p:nvSpPr>
        <p:spPr>
          <a:xfrm>
            <a:off x="1218098" y="3219621"/>
            <a:ext cx="3400200" cy="4080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None/>
              <a:defRPr sz="14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/>
              <a:t>Test Loss</a:t>
            </a:r>
          </a:p>
        </p:txBody>
      </p:sp>
    </p:spTree>
    <p:extLst>
      <p:ext uri="{BB962C8B-B14F-4D97-AF65-F5344CB8AC3E}">
        <p14:creationId xmlns:p14="http://schemas.microsoft.com/office/powerpoint/2010/main" val="173041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53"/>
          <p:cNvGrpSpPr/>
          <p:nvPr/>
        </p:nvGrpSpPr>
        <p:grpSpPr>
          <a:xfrm flipH="1">
            <a:off x="6548372" y="971281"/>
            <a:ext cx="1433387" cy="775211"/>
            <a:chOff x="2788188" y="3841768"/>
            <a:chExt cx="1855038" cy="1003250"/>
          </a:xfrm>
        </p:grpSpPr>
        <p:sp>
          <p:nvSpPr>
            <p:cNvPr id="1991" name="Google Shape;1991;p53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53"/>
          <p:cNvGrpSpPr/>
          <p:nvPr/>
        </p:nvGrpSpPr>
        <p:grpSpPr>
          <a:xfrm flipH="1">
            <a:off x="1283112" y="3824106"/>
            <a:ext cx="1433387" cy="775211"/>
            <a:chOff x="2788188" y="3841768"/>
            <a:chExt cx="1855038" cy="1003250"/>
          </a:xfrm>
        </p:grpSpPr>
        <p:sp>
          <p:nvSpPr>
            <p:cNvPr id="1997" name="Google Shape;1997;p53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1" name="Google Shape;2041;p53"/>
          <p:cNvSpPr/>
          <p:nvPr/>
        </p:nvSpPr>
        <p:spPr>
          <a:xfrm rot="533805">
            <a:off x="7325879" y="3561625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53"/>
          <p:cNvSpPr/>
          <p:nvPr/>
        </p:nvSpPr>
        <p:spPr>
          <a:xfrm rot="532840">
            <a:off x="7824631" y="4082416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36;p64">
            <a:extLst>
              <a:ext uri="{FF2B5EF4-FFF2-40B4-BE49-F238E27FC236}">
                <a16:creationId xmlns:a16="http://schemas.microsoft.com/office/drawing/2014/main" id="{C0B214CF-E904-BBC2-A1DF-264F4DC7B069}"/>
              </a:ext>
            </a:extLst>
          </p:cNvPr>
          <p:cNvSpPr/>
          <p:nvPr/>
        </p:nvSpPr>
        <p:spPr>
          <a:xfrm>
            <a:off x="891573" y="1192849"/>
            <a:ext cx="7536620" cy="3438278"/>
          </a:xfrm>
          <a:prstGeom prst="rect">
            <a:avLst/>
          </a:prstGeom>
          <a:solidFill>
            <a:schemeClr val="accent6"/>
          </a:solidFill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4DCA8-E73E-D47D-0F3F-D733111B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41" y="1387416"/>
            <a:ext cx="7145079" cy="3166866"/>
          </a:xfrm>
          <a:prstGeom prst="rect">
            <a:avLst/>
          </a:prstGeom>
        </p:spPr>
      </p:pic>
      <p:sp>
        <p:nvSpPr>
          <p:cNvPr id="4" name="Google Shape;3073;p69">
            <a:extLst>
              <a:ext uri="{FF2B5EF4-FFF2-40B4-BE49-F238E27FC236}">
                <a16:creationId xmlns:a16="http://schemas.microsoft.com/office/drawing/2014/main" id="{5C3FAD5E-D885-8AF2-2FB9-FBF69DAAF74D}"/>
              </a:ext>
            </a:extLst>
          </p:cNvPr>
          <p:cNvSpPr txBox="1">
            <a:spLocks/>
          </p:cNvSpPr>
          <p:nvPr/>
        </p:nvSpPr>
        <p:spPr>
          <a:xfrm>
            <a:off x="713400" y="364430"/>
            <a:ext cx="77172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6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Flesk Web Deployment</a:t>
            </a:r>
          </a:p>
        </p:txBody>
      </p:sp>
    </p:spTree>
    <p:extLst>
      <p:ext uri="{BB962C8B-B14F-4D97-AF65-F5344CB8AC3E}">
        <p14:creationId xmlns:p14="http://schemas.microsoft.com/office/powerpoint/2010/main" val="378029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 idx="16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425" name="Google Shape;1425;p39"/>
          <p:cNvGrpSpPr/>
          <p:nvPr/>
        </p:nvGrpSpPr>
        <p:grpSpPr>
          <a:xfrm rot="-798038">
            <a:off x="652614" y="480114"/>
            <a:ext cx="1219917" cy="1220380"/>
            <a:chOff x="759275" y="470713"/>
            <a:chExt cx="1774050" cy="1774975"/>
          </a:xfrm>
        </p:grpSpPr>
        <p:sp>
          <p:nvSpPr>
            <p:cNvPr id="1426" name="Google Shape;1426;p39"/>
            <p:cNvSpPr/>
            <p:nvPr/>
          </p:nvSpPr>
          <p:spPr>
            <a:xfrm>
              <a:off x="759275" y="470713"/>
              <a:ext cx="1774050" cy="1774975"/>
            </a:xfrm>
            <a:custGeom>
              <a:avLst/>
              <a:gdLst/>
              <a:ahLst/>
              <a:cxnLst/>
              <a:rect l="l" t="t" r="r" b="b"/>
              <a:pathLst>
                <a:path w="70962" h="70999" extrusionOk="0">
                  <a:moveTo>
                    <a:pt x="15773" y="0"/>
                  </a:moveTo>
                  <a:cubicBezTo>
                    <a:pt x="15317" y="0"/>
                    <a:pt x="14915" y="88"/>
                    <a:pt x="14598" y="192"/>
                  </a:cubicBezTo>
                  <a:cubicBezTo>
                    <a:pt x="13574" y="537"/>
                    <a:pt x="11967" y="1526"/>
                    <a:pt x="11955" y="4431"/>
                  </a:cubicBezTo>
                  <a:cubicBezTo>
                    <a:pt x="11693" y="4586"/>
                    <a:pt x="11443" y="4776"/>
                    <a:pt x="11240" y="5002"/>
                  </a:cubicBezTo>
                  <a:cubicBezTo>
                    <a:pt x="10407" y="5859"/>
                    <a:pt x="9335" y="7753"/>
                    <a:pt x="11371" y="10789"/>
                  </a:cubicBezTo>
                  <a:cubicBezTo>
                    <a:pt x="11550" y="11074"/>
                    <a:pt x="11764" y="11372"/>
                    <a:pt x="12002" y="11670"/>
                  </a:cubicBezTo>
                  <a:cubicBezTo>
                    <a:pt x="9026" y="14646"/>
                    <a:pt x="6621" y="18147"/>
                    <a:pt x="4894" y="21981"/>
                  </a:cubicBezTo>
                  <a:lnTo>
                    <a:pt x="4847" y="22100"/>
                  </a:lnTo>
                  <a:cubicBezTo>
                    <a:pt x="1" y="32708"/>
                    <a:pt x="834" y="45043"/>
                    <a:pt x="7061" y="54913"/>
                  </a:cubicBezTo>
                  <a:cubicBezTo>
                    <a:pt x="13300" y="64771"/>
                    <a:pt x="24087" y="70820"/>
                    <a:pt x="35743" y="70998"/>
                  </a:cubicBezTo>
                  <a:lnTo>
                    <a:pt x="36279" y="70998"/>
                  </a:lnTo>
                  <a:cubicBezTo>
                    <a:pt x="55091" y="70998"/>
                    <a:pt x="70533" y="55842"/>
                    <a:pt x="70819" y="36970"/>
                  </a:cubicBezTo>
                  <a:cubicBezTo>
                    <a:pt x="70962" y="28124"/>
                    <a:pt x="67700" y="19564"/>
                    <a:pt x="61699" y="13063"/>
                  </a:cubicBezTo>
                  <a:cubicBezTo>
                    <a:pt x="60925" y="12229"/>
                    <a:pt x="60104" y="11420"/>
                    <a:pt x="59234" y="10646"/>
                  </a:cubicBezTo>
                  <a:cubicBezTo>
                    <a:pt x="54104" y="4988"/>
                    <a:pt x="45583" y="1673"/>
                    <a:pt x="36461" y="1673"/>
                  </a:cubicBezTo>
                  <a:cubicBezTo>
                    <a:pt x="35486" y="1673"/>
                    <a:pt x="34503" y="1710"/>
                    <a:pt x="33517" y="1788"/>
                  </a:cubicBezTo>
                  <a:cubicBezTo>
                    <a:pt x="29135" y="2133"/>
                    <a:pt x="24873" y="3312"/>
                    <a:pt x="20944" y="5264"/>
                  </a:cubicBezTo>
                  <a:cubicBezTo>
                    <a:pt x="20610" y="4419"/>
                    <a:pt x="20218" y="3597"/>
                    <a:pt x="19765" y="2812"/>
                  </a:cubicBezTo>
                  <a:cubicBezTo>
                    <a:pt x="18426" y="559"/>
                    <a:pt x="16927" y="0"/>
                    <a:pt x="15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880725" y="603213"/>
              <a:ext cx="1567475" cy="1557725"/>
            </a:xfrm>
            <a:custGeom>
              <a:avLst/>
              <a:gdLst/>
              <a:ahLst/>
              <a:cxnLst/>
              <a:rect l="l" t="t" r="r" b="b"/>
              <a:pathLst>
                <a:path w="62699" h="62309" extrusionOk="0">
                  <a:moveTo>
                    <a:pt x="31406" y="1"/>
                  </a:moveTo>
                  <a:cubicBezTo>
                    <a:pt x="25980" y="1"/>
                    <a:pt x="20511" y="1417"/>
                    <a:pt x="15574" y="4334"/>
                  </a:cubicBezTo>
                  <a:cubicBezTo>
                    <a:pt x="15502" y="4369"/>
                    <a:pt x="15443" y="4405"/>
                    <a:pt x="15371" y="4453"/>
                  </a:cubicBezTo>
                  <a:cubicBezTo>
                    <a:pt x="10752" y="7227"/>
                    <a:pt x="6930" y="11156"/>
                    <a:pt x="4275" y="15847"/>
                  </a:cubicBezTo>
                  <a:cubicBezTo>
                    <a:pt x="1715" y="20383"/>
                    <a:pt x="334" y="25479"/>
                    <a:pt x="274" y="30682"/>
                  </a:cubicBezTo>
                  <a:cubicBezTo>
                    <a:pt x="1" y="47887"/>
                    <a:pt x="13740" y="62043"/>
                    <a:pt x="30945" y="62305"/>
                  </a:cubicBezTo>
                  <a:cubicBezTo>
                    <a:pt x="31106" y="62308"/>
                    <a:pt x="31268" y="62309"/>
                    <a:pt x="31429" y="62309"/>
                  </a:cubicBezTo>
                  <a:cubicBezTo>
                    <a:pt x="48414" y="62309"/>
                    <a:pt x="62308" y="48666"/>
                    <a:pt x="62568" y="31623"/>
                  </a:cubicBezTo>
                  <a:cubicBezTo>
                    <a:pt x="62699" y="23646"/>
                    <a:pt x="59746" y="15930"/>
                    <a:pt x="54341" y="10073"/>
                  </a:cubicBezTo>
                  <a:cubicBezTo>
                    <a:pt x="48270" y="3464"/>
                    <a:pt x="39891" y="1"/>
                    <a:pt x="3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919725" y="1281138"/>
              <a:ext cx="73550" cy="142775"/>
            </a:xfrm>
            <a:custGeom>
              <a:avLst/>
              <a:gdLst/>
              <a:ahLst/>
              <a:cxnLst/>
              <a:rect l="l" t="t" r="r" b="b"/>
              <a:pathLst>
                <a:path w="2942" h="5711" extrusionOk="0">
                  <a:moveTo>
                    <a:pt x="1957" y="0"/>
                  </a:moveTo>
                  <a:cubicBezTo>
                    <a:pt x="1567" y="0"/>
                    <a:pt x="1253" y="298"/>
                    <a:pt x="988" y="672"/>
                  </a:cubicBezTo>
                  <a:cubicBezTo>
                    <a:pt x="846" y="898"/>
                    <a:pt x="715" y="1124"/>
                    <a:pt x="596" y="1363"/>
                  </a:cubicBezTo>
                  <a:cubicBezTo>
                    <a:pt x="131" y="2458"/>
                    <a:pt x="0" y="3458"/>
                    <a:pt x="226" y="4446"/>
                  </a:cubicBezTo>
                  <a:cubicBezTo>
                    <a:pt x="415" y="5262"/>
                    <a:pt x="869" y="5710"/>
                    <a:pt x="1429" y="5710"/>
                  </a:cubicBezTo>
                  <a:cubicBezTo>
                    <a:pt x="1507" y="5710"/>
                    <a:pt x="1586" y="5702"/>
                    <a:pt x="1667" y="5685"/>
                  </a:cubicBezTo>
                  <a:cubicBezTo>
                    <a:pt x="2346" y="5542"/>
                    <a:pt x="2727" y="4923"/>
                    <a:pt x="2715" y="3899"/>
                  </a:cubicBezTo>
                  <a:cubicBezTo>
                    <a:pt x="2679" y="3053"/>
                    <a:pt x="2536" y="2220"/>
                    <a:pt x="2786" y="1351"/>
                  </a:cubicBezTo>
                  <a:cubicBezTo>
                    <a:pt x="2941" y="827"/>
                    <a:pt x="2822" y="315"/>
                    <a:pt x="2334" y="89"/>
                  </a:cubicBezTo>
                  <a:cubicBezTo>
                    <a:pt x="2201" y="28"/>
                    <a:pt x="2075" y="0"/>
                    <a:pt x="1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946800" y="1455788"/>
              <a:ext cx="52425" cy="52300"/>
            </a:xfrm>
            <a:custGeom>
              <a:avLst/>
              <a:gdLst/>
              <a:ahLst/>
              <a:cxnLst/>
              <a:rect l="l" t="t" r="r" b="b"/>
              <a:pathLst>
                <a:path w="2097" h="2092" extrusionOk="0">
                  <a:moveTo>
                    <a:pt x="838" y="0"/>
                  </a:moveTo>
                  <a:cubicBezTo>
                    <a:pt x="539" y="0"/>
                    <a:pt x="313" y="174"/>
                    <a:pt x="179" y="508"/>
                  </a:cubicBezTo>
                  <a:cubicBezTo>
                    <a:pt x="1" y="1068"/>
                    <a:pt x="453" y="1901"/>
                    <a:pt x="1013" y="2056"/>
                  </a:cubicBezTo>
                  <a:cubicBezTo>
                    <a:pt x="1096" y="2080"/>
                    <a:pt x="1176" y="2092"/>
                    <a:pt x="1252" y="2092"/>
                  </a:cubicBezTo>
                  <a:cubicBezTo>
                    <a:pt x="1552" y="2092"/>
                    <a:pt x="1782" y="1903"/>
                    <a:pt x="1906" y="1532"/>
                  </a:cubicBezTo>
                  <a:cubicBezTo>
                    <a:pt x="2096" y="973"/>
                    <a:pt x="1644" y="163"/>
                    <a:pt x="1072" y="32"/>
                  </a:cubicBezTo>
                  <a:cubicBezTo>
                    <a:pt x="990" y="11"/>
                    <a:pt x="912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2249050" y="1593188"/>
              <a:ext cx="99750" cy="132175"/>
            </a:xfrm>
            <a:custGeom>
              <a:avLst/>
              <a:gdLst/>
              <a:ahLst/>
              <a:cxnLst/>
              <a:rect l="l" t="t" r="r" b="b"/>
              <a:pathLst>
                <a:path w="3990" h="5287" extrusionOk="0">
                  <a:moveTo>
                    <a:pt x="2775" y="0"/>
                  </a:moveTo>
                  <a:cubicBezTo>
                    <a:pt x="2173" y="0"/>
                    <a:pt x="1662" y="444"/>
                    <a:pt x="1358" y="1323"/>
                  </a:cubicBezTo>
                  <a:cubicBezTo>
                    <a:pt x="1096" y="2132"/>
                    <a:pt x="941" y="2966"/>
                    <a:pt x="393" y="3680"/>
                  </a:cubicBezTo>
                  <a:cubicBezTo>
                    <a:pt x="72" y="4121"/>
                    <a:pt x="1" y="4633"/>
                    <a:pt x="382" y="5025"/>
                  </a:cubicBezTo>
                  <a:cubicBezTo>
                    <a:pt x="567" y="5211"/>
                    <a:pt x="769" y="5286"/>
                    <a:pt x="977" y="5286"/>
                  </a:cubicBezTo>
                  <a:cubicBezTo>
                    <a:pt x="1264" y="5286"/>
                    <a:pt x="1563" y="5142"/>
                    <a:pt x="1846" y="4942"/>
                  </a:cubicBezTo>
                  <a:cubicBezTo>
                    <a:pt x="2060" y="4787"/>
                    <a:pt x="2263" y="4621"/>
                    <a:pt x="2453" y="4442"/>
                  </a:cubicBezTo>
                  <a:cubicBezTo>
                    <a:pt x="3275" y="3573"/>
                    <a:pt x="3739" y="2692"/>
                    <a:pt x="3870" y="1680"/>
                  </a:cubicBezTo>
                  <a:cubicBezTo>
                    <a:pt x="3989" y="727"/>
                    <a:pt x="3632" y="120"/>
                    <a:pt x="2953" y="13"/>
                  </a:cubicBezTo>
                  <a:cubicBezTo>
                    <a:pt x="2893" y="4"/>
                    <a:pt x="2833" y="0"/>
                    <a:pt x="2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2307400" y="1507163"/>
              <a:ext cx="50025" cy="54775"/>
            </a:xfrm>
            <a:custGeom>
              <a:avLst/>
              <a:gdLst/>
              <a:ahLst/>
              <a:cxnLst/>
              <a:rect l="l" t="t" r="r" b="b"/>
              <a:pathLst>
                <a:path w="2001" h="2191" extrusionOk="0">
                  <a:moveTo>
                    <a:pt x="963" y="1"/>
                  </a:moveTo>
                  <a:cubicBezTo>
                    <a:pt x="757" y="1"/>
                    <a:pt x="557" y="110"/>
                    <a:pt x="381" y="334"/>
                  </a:cubicBezTo>
                  <a:cubicBezTo>
                    <a:pt x="0" y="799"/>
                    <a:pt x="143" y="1704"/>
                    <a:pt x="631" y="2037"/>
                  </a:cubicBezTo>
                  <a:cubicBezTo>
                    <a:pt x="784" y="2139"/>
                    <a:pt x="934" y="2190"/>
                    <a:pt x="1079" y="2190"/>
                  </a:cubicBezTo>
                  <a:cubicBezTo>
                    <a:pt x="1274" y="2190"/>
                    <a:pt x="1461" y="2097"/>
                    <a:pt x="1631" y="1906"/>
                  </a:cubicBezTo>
                  <a:cubicBezTo>
                    <a:pt x="2000" y="1430"/>
                    <a:pt x="1858" y="501"/>
                    <a:pt x="1393" y="156"/>
                  </a:cubicBezTo>
                  <a:cubicBezTo>
                    <a:pt x="1252" y="53"/>
                    <a:pt x="1106" y="1"/>
                    <a:pt x="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1649575" y="1317163"/>
              <a:ext cx="150925" cy="255225"/>
            </a:xfrm>
            <a:custGeom>
              <a:avLst/>
              <a:gdLst/>
              <a:ahLst/>
              <a:cxnLst/>
              <a:rect l="l" t="t" r="r" b="b"/>
              <a:pathLst>
                <a:path w="6037" h="10209" extrusionOk="0">
                  <a:moveTo>
                    <a:pt x="2921" y="1"/>
                  </a:moveTo>
                  <a:cubicBezTo>
                    <a:pt x="2174" y="1"/>
                    <a:pt x="1497" y="305"/>
                    <a:pt x="905" y="922"/>
                  </a:cubicBezTo>
                  <a:cubicBezTo>
                    <a:pt x="167" y="1684"/>
                    <a:pt x="0" y="2624"/>
                    <a:pt x="84" y="3613"/>
                  </a:cubicBezTo>
                  <a:cubicBezTo>
                    <a:pt x="119" y="4029"/>
                    <a:pt x="131" y="4434"/>
                    <a:pt x="143" y="4851"/>
                  </a:cubicBezTo>
                  <a:cubicBezTo>
                    <a:pt x="143" y="4851"/>
                    <a:pt x="5065" y="10209"/>
                    <a:pt x="5155" y="10209"/>
                  </a:cubicBezTo>
                  <a:cubicBezTo>
                    <a:pt x="5155" y="10209"/>
                    <a:pt x="5156" y="10209"/>
                    <a:pt x="5156" y="10209"/>
                  </a:cubicBezTo>
                  <a:cubicBezTo>
                    <a:pt x="5668" y="9709"/>
                    <a:pt x="5942" y="9030"/>
                    <a:pt x="6001" y="8244"/>
                  </a:cubicBezTo>
                  <a:cubicBezTo>
                    <a:pt x="6037" y="7804"/>
                    <a:pt x="6013" y="7351"/>
                    <a:pt x="6013" y="6970"/>
                  </a:cubicBezTo>
                  <a:cubicBezTo>
                    <a:pt x="5977" y="5553"/>
                    <a:pt x="5942" y="4208"/>
                    <a:pt x="5906" y="2851"/>
                  </a:cubicBezTo>
                  <a:cubicBezTo>
                    <a:pt x="5906" y="2791"/>
                    <a:pt x="5906" y="2731"/>
                    <a:pt x="5894" y="2672"/>
                  </a:cubicBezTo>
                  <a:cubicBezTo>
                    <a:pt x="5739" y="1458"/>
                    <a:pt x="5120" y="565"/>
                    <a:pt x="3965" y="184"/>
                  </a:cubicBezTo>
                  <a:cubicBezTo>
                    <a:pt x="3604" y="62"/>
                    <a:pt x="32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1653150" y="1438413"/>
              <a:ext cx="125325" cy="154925"/>
            </a:xfrm>
            <a:custGeom>
              <a:avLst/>
              <a:gdLst/>
              <a:ahLst/>
              <a:cxnLst/>
              <a:rect l="l" t="t" r="r" b="b"/>
              <a:pathLst>
                <a:path w="5013" h="6197" extrusionOk="0">
                  <a:moveTo>
                    <a:pt x="0" y="1"/>
                  </a:moveTo>
                  <a:cubicBezTo>
                    <a:pt x="0" y="191"/>
                    <a:pt x="0" y="394"/>
                    <a:pt x="12" y="584"/>
                  </a:cubicBezTo>
                  <a:cubicBezTo>
                    <a:pt x="12" y="1418"/>
                    <a:pt x="12" y="2239"/>
                    <a:pt x="36" y="3073"/>
                  </a:cubicBezTo>
                  <a:cubicBezTo>
                    <a:pt x="72" y="4061"/>
                    <a:pt x="357" y="4942"/>
                    <a:pt x="1179" y="5573"/>
                  </a:cubicBezTo>
                  <a:cubicBezTo>
                    <a:pt x="1737" y="5988"/>
                    <a:pt x="2324" y="6196"/>
                    <a:pt x="2929" y="6196"/>
                  </a:cubicBezTo>
                  <a:cubicBezTo>
                    <a:pt x="3331" y="6196"/>
                    <a:pt x="3742" y="6104"/>
                    <a:pt x="4156" y="5918"/>
                  </a:cubicBezTo>
                  <a:cubicBezTo>
                    <a:pt x="4477" y="5787"/>
                    <a:pt x="4763" y="5597"/>
                    <a:pt x="5013" y="5359"/>
                  </a:cubicBezTo>
                  <a:cubicBezTo>
                    <a:pt x="4989" y="4775"/>
                    <a:pt x="4894" y="4204"/>
                    <a:pt x="4751" y="3632"/>
                  </a:cubicBezTo>
                  <a:cubicBezTo>
                    <a:pt x="4453" y="2477"/>
                    <a:pt x="3858" y="1549"/>
                    <a:pt x="2822" y="882"/>
                  </a:cubicBezTo>
                  <a:cubicBezTo>
                    <a:pt x="1953" y="310"/>
                    <a:pt x="988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1456100" y="1928813"/>
              <a:ext cx="512875" cy="127275"/>
            </a:xfrm>
            <a:custGeom>
              <a:avLst/>
              <a:gdLst/>
              <a:ahLst/>
              <a:cxnLst/>
              <a:rect l="l" t="t" r="r" b="b"/>
              <a:pathLst>
                <a:path w="20515" h="5091" extrusionOk="0">
                  <a:moveTo>
                    <a:pt x="1002" y="1"/>
                  </a:moveTo>
                  <a:cubicBezTo>
                    <a:pt x="720" y="1"/>
                    <a:pt x="444" y="140"/>
                    <a:pt x="274" y="399"/>
                  </a:cubicBezTo>
                  <a:cubicBezTo>
                    <a:pt x="0" y="768"/>
                    <a:pt x="60" y="1292"/>
                    <a:pt x="405" y="1602"/>
                  </a:cubicBezTo>
                  <a:cubicBezTo>
                    <a:pt x="536" y="1733"/>
                    <a:pt x="679" y="1840"/>
                    <a:pt x="834" y="1947"/>
                  </a:cubicBezTo>
                  <a:cubicBezTo>
                    <a:pt x="3727" y="4042"/>
                    <a:pt x="6977" y="5019"/>
                    <a:pt x="10335" y="5090"/>
                  </a:cubicBezTo>
                  <a:cubicBezTo>
                    <a:pt x="13538" y="5054"/>
                    <a:pt x="16359" y="4316"/>
                    <a:pt x="18955" y="2768"/>
                  </a:cubicBezTo>
                  <a:cubicBezTo>
                    <a:pt x="19384" y="2495"/>
                    <a:pt x="19824" y="2245"/>
                    <a:pt x="20169" y="1876"/>
                  </a:cubicBezTo>
                  <a:cubicBezTo>
                    <a:pt x="20491" y="1554"/>
                    <a:pt x="20515" y="1054"/>
                    <a:pt x="20229" y="709"/>
                  </a:cubicBezTo>
                  <a:cubicBezTo>
                    <a:pt x="20056" y="472"/>
                    <a:pt x="19788" y="345"/>
                    <a:pt x="19513" y="345"/>
                  </a:cubicBezTo>
                  <a:cubicBezTo>
                    <a:pt x="19373" y="345"/>
                    <a:pt x="19231" y="378"/>
                    <a:pt x="19098" y="447"/>
                  </a:cubicBezTo>
                  <a:cubicBezTo>
                    <a:pt x="18919" y="542"/>
                    <a:pt x="18741" y="649"/>
                    <a:pt x="18586" y="768"/>
                  </a:cubicBezTo>
                  <a:cubicBezTo>
                    <a:pt x="17967" y="1185"/>
                    <a:pt x="17312" y="1566"/>
                    <a:pt x="16633" y="1876"/>
                  </a:cubicBezTo>
                  <a:cubicBezTo>
                    <a:pt x="14722" y="2749"/>
                    <a:pt x="12653" y="3195"/>
                    <a:pt x="10560" y="3195"/>
                  </a:cubicBezTo>
                  <a:cubicBezTo>
                    <a:pt x="10085" y="3195"/>
                    <a:pt x="9608" y="3172"/>
                    <a:pt x="9132" y="3126"/>
                  </a:cubicBezTo>
                  <a:cubicBezTo>
                    <a:pt x="7037" y="2947"/>
                    <a:pt x="5001" y="2304"/>
                    <a:pt x="3179" y="1244"/>
                  </a:cubicBezTo>
                  <a:cubicBezTo>
                    <a:pt x="2608" y="899"/>
                    <a:pt x="2072" y="506"/>
                    <a:pt x="1500" y="161"/>
                  </a:cubicBezTo>
                  <a:cubicBezTo>
                    <a:pt x="1347" y="53"/>
                    <a:pt x="1173" y="1"/>
                    <a:pt x="1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1638850" y="1624413"/>
              <a:ext cx="181000" cy="79550"/>
            </a:xfrm>
            <a:custGeom>
              <a:avLst/>
              <a:gdLst/>
              <a:ahLst/>
              <a:cxnLst/>
              <a:rect l="l" t="t" r="r" b="b"/>
              <a:pathLst>
                <a:path w="7240" h="3182" extrusionOk="0">
                  <a:moveTo>
                    <a:pt x="6229" y="0"/>
                  </a:moveTo>
                  <a:cubicBezTo>
                    <a:pt x="6018" y="0"/>
                    <a:pt x="5806" y="72"/>
                    <a:pt x="5632" y="216"/>
                  </a:cubicBezTo>
                  <a:cubicBezTo>
                    <a:pt x="5513" y="324"/>
                    <a:pt x="5394" y="443"/>
                    <a:pt x="5275" y="550"/>
                  </a:cubicBezTo>
                  <a:cubicBezTo>
                    <a:pt x="4741" y="1043"/>
                    <a:pt x="4139" y="1304"/>
                    <a:pt x="3545" y="1304"/>
                  </a:cubicBezTo>
                  <a:cubicBezTo>
                    <a:pt x="2948" y="1304"/>
                    <a:pt x="2360" y="1040"/>
                    <a:pt x="1858" y="478"/>
                  </a:cubicBezTo>
                  <a:cubicBezTo>
                    <a:pt x="1834" y="443"/>
                    <a:pt x="1799" y="419"/>
                    <a:pt x="1775" y="395"/>
                  </a:cubicBezTo>
                  <a:cubicBezTo>
                    <a:pt x="1506" y="140"/>
                    <a:pt x="1242" y="14"/>
                    <a:pt x="990" y="14"/>
                  </a:cubicBezTo>
                  <a:cubicBezTo>
                    <a:pt x="794" y="14"/>
                    <a:pt x="606" y="90"/>
                    <a:pt x="429" y="240"/>
                  </a:cubicBezTo>
                  <a:cubicBezTo>
                    <a:pt x="13" y="597"/>
                    <a:pt x="1" y="1121"/>
                    <a:pt x="394" y="1645"/>
                  </a:cubicBezTo>
                  <a:cubicBezTo>
                    <a:pt x="429" y="1693"/>
                    <a:pt x="477" y="1740"/>
                    <a:pt x="513" y="1788"/>
                  </a:cubicBezTo>
                  <a:cubicBezTo>
                    <a:pt x="1251" y="2622"/>
                    <a:pt x="2299" y="3122"/>
                    <a:pt x="3406" y="3181"/>
                  </a:cubicBezTo>
                  <a:cubicBezTo>
                    <a:pt x="4311" y="3181"/>
                    <a:pt x="5192" y="2919"/>
                    <a:pt x="5942" y="2407"/>
                  </a:cubicBezTo>
                  <a:cubicBezTo>
                    <a:pt x="6347" y="2121"/>
                    <a:pt x="6728" y="1836"/>
                    <a:pt x="6978" y="1395"/>
                  </a:cubicBezTo>
                  <a:cubicBezTo>
                    <a:pt x="7240" y="967"/>
                    <a:pt x="7180" y="550"/>
                    <a:pt x="6847" y="240"/>
                  </a:cubicBezTo>
                  <a:cubicBezTo>
                    <a:pt x="6675" y="81"/>
                    <a:pt x="6453" y="0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1655825" y="1232738"/>
              <a:ext cx="135750" cy="59300"/>
            </a:xfrm>
            <a:custGeom>
              <a:avLst/>
              <a:gdLst/>
              <a:ahLst/>
              <a:cxnLst/>
              <a:rect l="l" t="t" r="r" b="b"/>
              <a:pathLst>
                <a:path w="5430" h="2372" extrusionOk="0">
                  <a:moveTo>
                    <a:pt x="3015" y="0"/>
                  </a:moveTo>
                  <a:cubicBezTo>
                    <a:pt x="1974" y="0"/>
                    <a:pt x="1222" y="226"/>
                    <a:pt x="560" y="667"/>
                  </a:cubicBezTo>
                  <a:cubicBezTo>
                    <a:pt x="143" y="917"/>
                    <a:pt x="0" y="1453"/>
                    <a:pt x="227" y="1894"/>
                  </a:cubicBezTo>
                  <a:cubicBezTo>
                    <a:pt x="389" y="2200"/>
                    <a:pt x="672" y="2367"/>
                    <a:pt x="1004" y="2367"/>
                  </a:cubicBezTo>
                  <a:cubicBezTo>
                    <a:pt x="1136" y="2367"/>
                    <a:pt x="1275" y="2341"/>
                    <a:pt x="1417" y="2287"/>
                  </a:cubicBezTo>
                  <a:cubicBezTo>
                    <a:pt x="1536" y="2239"/>
                    <a:pt x="1643" y="2191"/>
                    <a:pt x="1739" y="2132"/>
                  </a:cubicBezTo>
                  <a:cubicBezTo>
                    <a:pt x="2078" y="1944"/>
                    <a:pt x="2431" y="1891"/>
                    <a:pt x="2792" y="1891"/>
                  </a:cubicBezTo>
                  <a:cubicBezTo>
                    <a:pt x="2912" y="1891"/>
                    <a:pt x="3033" y="1897"/>
                    <a:pt x="3156" y="1906"/>
                  </a:cubicBezTo>
                  <a:cubicBezTo>
                    <a:pt x="3465" y="1941"/>
                    <a:pt x="3703" y="2132"/>
                    <a:pt x="3977" y="2263"/>
                  </a:cubicBezTo>
                  <a:cubicBezTo>
                    <a:pt x="4135" y="2337"/>
                    <a:pt x="4295" y="2372"/>
                    <a:pt x="4448" y="2372"/>
                  </a:cubicBezTo>
                  <a:cubicBezTo>
                    <a:pt x="4838" y="2372"/>
                    <a:pt x="5179" y="2144"/>
                    <a:pt x="5299" y="1751"/>
                  </a:cubicBezTo>
                  <a:cubicBezTo>
                    <a:pt x="5430" y="1346"/>
                    <a:pt x="5275" y="941"/>
                    <a:pt x="4870" y="644"/>
                  </a:cubicBezTo>
                  <a:cubicBezTo>
                    <a:pt x="4358" y="263"/>
                    <a:pt x="3739" y="48"/>
                    <a:pt x="3096" y="1"/>
                  </a:cubicBezTo>
                  <a:cubicBezTo>
                    <a:pt x="3069" y="0"/>
                    <a:pt x="3042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1913600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84" y="3386"/>
                    <a:pt x="1107" y="3791"/>
                    <a:pt x="1798" y="4006"/>
                  </a:cubicBezTo>
                  <a:cubicBezTo>
                    <a:pt x="2284" y="4149"/>
                    <a:pt x="2791" y="4221"/>
                    <a:pt x="3309" y="4221"/>
                  </a:cubicBezTo>
                  <a:cubicBezTo>
                    <a:pt x="3349" y="4221"/>
                    <a:pt x="3389" y="4221"/>
                    <a:pt x="3429" y="4220"/>
                  </a:cubicBezTo>
                  <a:cubicBezTo>
                    <a:pt x="4310" y="4208"/>
                    <a:pt x="5191" y="4053"/>
                    <a:pt x="6037" y="3767"/>
                  </a:cubicBezTo>
                  <a:cubicBezTo>
                    <a:pt x="6453" y="3625"/>
                    <a:pt x="6834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068975" y="1057013"/>
              <a:ext cx="198525" cy="163475"/>
            </a:xfrm>
            <a:custGeom>
              <a:avLst/>
              <a:gdLst/>
              <a:ahLst/>
              <a:cxnLst/>
              <a:rect l="l" t="t" r="r" b="b"/>
              <a:pathLst>
                <a:path w="7941" h="6539" extrusionOk="0">
                  <a:moveTo>
                    <a:pt x="1016" y="0"/>
                  </a:moveTo>
                  <a:cubicBezTo>
                    <a:pt x="567" y="0"/>
                    <a:pt x="286" y="179"/>
                    <a:pt x="155" y="517"/>
                  </a:cubicBezTo>
                  <a:cubicBezTo>
                    <a:pt x="0" y="934"/>
                    <a:pt x="131" y="1350"/>
                    <a:pt x="524" y="1648"/>
                  </a:cubicBezTo>
                  <a:cubicBezTo>
                    <a:pt x="834" y="1898"/>
                    <a:pt x="1155" y="2136"/>
                    <a:pt x="1477" y="2374"/>
                  </a:cubicBezTo>
                  <a:lnTo>
                    <a:pt x="1477" y="2398"/>
                  </a:lnTo>
                  <a:cubicBezTo>
                    <a:pt x="1822" y="2648"/>
                    <a:pt x="2179" y="2898"/>
                    <a:pt x="2501" y="3172"/>
                  </a:cubicBezTo>
                  <a:cubicBezTo>
                    <a:pt x="3715" y="4184"/>
                    <a:pt x="4953" y="5172"/>
                    <a:pt x="6192" y="6149"/>
                  </a:cubicBezTo>
                  <a:cubicBezTo>
                    <a:pt x="6334" y="6268"/>
                    <a:pt x="6489" y="6363"/>
                    <a:pt x="6656" y="6446"/>
                  </a:cubicBezTo>
                  <a:cubicBezTo>
                    <a:pt x="6803" y="6509"/>
                    <a:pt x="6945" y="6539"/>
                    <a:pt x="7079" y="6539"/>
                  </a:cubicBezTo>
                  <a:cubicBezTo>
                    <a:pt x="7574" y="6539"/>
                    <a:pt x="7941" y="6135"/>
                    <a:pt x="7894" y="5553"/>
                  </a:cubicBezTo>
                  <a:cubicBezTo>
                    <a:pt x="7858" y="5196"/>
                    <a:pt x="7727" y="4863"/>
                    <a:pt x="7537" y="4565"/>
                  </a:cubicBezTo>
                  <a:cubicBezTo>
                    <a:pt x="6537" y="2910"/>
                    <a:pt x="5096" y="1577"/>
                    <a:pt x="3370" y="695"/>
                  </a:cubicBezTo>
                  <a:cubicBezTo>
                    <a:pt x="2691" y="303"/>
                    <a:pt x="1929" y="76"/>
                    <a:pt x="1143" y="5"/>
                  </a:cubicBezTo>
                  <a:cubicBezTo>
                    <a:pt x="1099" y="2"/>
                    <a:pt x="1057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1854650" y="1150288"/>
              <a:ext cx="341150" cy="341150"/>
            </a:xfrm>
            <a:custGeom>
              <a:avLst/>
              <a:gdLst/>
              <a:ahLst/>
              <a:cxnLst/>
              <a:rect l="l" t="t" r="r" b="b"/>
              <a:pathLst>
                <a:path w="13646" h="13646" extrusionOk="0">
                  <a:moveTo>
                    <a:pt x="6823" y="1"/>
                  </a:moveTo>
                  <a:cubicBezTo>
                    <a:pt x="3049" y="1"/>
                    <a:pt x="1" y="3049"/>
                    <a:pt x="1" y="6823"/>
                  </a:cubicBezTo>
                  <a:cubicBezTo>
                    <a:pt x="1" y="10585"/>
                    <a:pt x="3049" y="13645"/>
                    <a:pt x="6823" y="13645"/>
                  </a:cubicBezTo>
                  <a:cubicBezTo>
                    <a:pt x="10585" y="13645"/>
                    <a:pt x="13645" y="10585"/>
                    <a:pt x="13645" y="6823"/>
                  </a:cubicBezTo>
                  <a:cubicBezTo>
                    <a:pt x="13645" y="3049"/>
                    <a:pt x="10585" y="1"/>
                    <a:pt x="6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1873100" y="1169038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1865675" y="1206013"/>
              <a:ext cx="136050" cy="120800"/>
            </a:xfrm>
            <a:custGeom>
              <a:avLst/>
              <a:gdLst/>
              <a:ahLst/>
              <a:cxnLst/>
              <a:rect l="l" t="t" r="r" b="b"/>
              <a:pathLst>
                <a:path w="5442" h="4832" extrusionOk="0">
                  <a:moveTo>
                    <a:pt x="2722" y="0"/>
                  </a:moveTo>
                  <a:cubicBezTo>
                    <a:pt x="2020" y="0"/>
                    <a:pt x="1324" y="305"/>
                    <a:pt x="846" y="891"/>
                  </a:cubicBezTo>
                  <a:cubicBezTo>
                    <a:pt x="0" y="1927"/>
                    <a:pt x="155" y="3451"/>
                    <a:pt x="1191" y="4296"/>
                  </a:cubicBezTo>
                  <a:cubicBezTo>
                    <a:pt x="1638" y="4656"/>
                    <a:pt x="2176" y="4832"/>
                    <a:pt x="2712" y="4832"/>
                  </a:cubicBezTo>
                  <a:cubicBezTo>
                    <a:pt x="3416" y="4832"/>
                    <a:pt x="4116" y="4528"/>
                    <a:pt x="4596" y="3939"/>
                  </a:cubicBezTo>
                  <a:cubicBezTo>
                    <a:pt x="5441" y="2903"/>
                    <a:pt x="5287" y="1391"/>
                    <a:pt x="4251" y="546"/>
                  </a:cubicBezTo>
                  <a:cubicBezTo>
                    <a:pt x="3801" y="179"/>
                    <a:pt x="3260" y="0"/>
                    <a:pt x="2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20502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32"/>
                    <a:pt x="1072" y="2132"/>
                  </a:cubicBezTo>
                  <a:cubicBezTo>
                    <a:pt x="1655" y="2132"/>
                    <a:pt x="2131" y="1655"/>
                    <a:pt x="2131" y="1072"/>
                  </a:cubicBezTo>
                  <a:cubicBezTo>
                    <a:pt x="2131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1332575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96" y="3386"/>
                    <a:pt x="1119" y="3791"/>
                    <a:pt x="1810" y="4006"/>
                  </a:cubicBezTo>
                  <a:cubicBezTo>
                    <a:pt x="2296" y="4149"/>
                    <a:pt x="2803" y="4221"/>
                    <a:pt x="3312" y="4221"/>
                  </a:cubicBezTo>
                  <a:cubicBezTo>
                    <a:pt x="3351" y="4221"/>
                    <a:pt x="3390" y="4221"/>
                    <a:pt x="3429" y="4220"/>
                  </a:cubicBezTo>
                  <a:cubicBezTo>
                    <a:pt x="4322" y="4208"/>
                    <a:pt x="5191" y="4053"/>
                    <a:pt x="6037" y="3767"/>
                  </a:cubicBezTo>
                  <a:cubicBezTo>
                    <a:pt x="6453" y="3625"/>
                    <a:pt x="6846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1202200" y="1055188"/>
              <a:ext cx="202725" cy="164450"/>
            </a:xfrm>
            <a:custGeom>
              <a:avLst/>
              <a:gdLst/>
              <a:ahLst/>
              <a:cxnLst/>
              <a:rect l="l" t="t" r="r" b="b"/>
              <a:pathLst>
                <a:path w="8109" h="6578" extrusionOk="0">
                  <a:moveTo>
                    <a:pt x="6791" y="0"/>
                  </a:moveTo>
                  <a:cubicBezTo>
                    <a:pt x="6532" y="0"/>
                    <a:pt x="6272" y="49"/>
                    <a:pt x="6025" y="137"/>
                  </a:cubicBezTo>
                  <a:cubicBezTo>
                    <a:pt x="4191" y="745"/>
                    <a:pt x="2572" y="1852"/>
                    <a:pt x="1322" y="3328"/>
                  </a:cubicBezTo>
                  <a:cubicBezTo>
                    <a:pt x="798" y="3912"/>
                    <a:pt x="393" y="4590"/>
                    <a:pt x="155" y="5340"/>
                  </a:cubicBezTo>
                  <a:cubicBezTo>
                    <a:pt x="0" y="5841"/>
                    <a:pt x="107" y="6198"/>
                    <a:pt x="429" y="6412"/>
                  </a:cubicBezTo>
                  <a:cubicBezTo>
                    <a:pt x="597" y="6522"/>
                    <a:pt x="775" y="6577"/>
                    <a:pt x="953" y="6577"/>
                  </a:cubicBezTo>
                  <a:cubicBezTo>
                    <a:pt x="1179" y="6577"/>
                    <a:pt x="1407" y="6490"/>
                    <a:pt x="1620" y="6317"/>
                  </a:cubicBezTo>
                  <a:cubicBezTo>
                    <a:pt x="1929" y="6055"/>
                    <a:pt x="2239" y="5805"/>
                    <a:pt x="2536" y="5543"/>
                  </a:cubicBezTo>
                  <a:lnTo>
                    <a:pt x="2560" y="5567"/>
                  </a:lnTo>
                  <a:cubicBezTo>
                    <a:pt x="2882" y="5281"/>
                    <a:pt x="3203" y="4995"/>
                    <a:pt x="3548" y="4733"/>
                  </a:cubicBezTo>
                  <a:cubicBezTo>
                    <a:pt x="4798" y="3769"/>
                    <a:pt x="6037" y="2793"/>
                    <a:pt x="7263" y="1804"/>
                  </a:cubicBezTo>
                  <a:cubicBezTo>
                    <a:pt x="7406" y="1685"/>
                    <a:pt x="7549" y="1566"/>
                    <a:pt x="7656" y="1411"/>
                  </a:cubicBezTo>
                  <a:cubicBezTo>
                    <a:pt x="8108" y="816"/>
                    <a:pt x="7811" y="114"/>
                    <a:pt x="7061" y="18"/>
                  </a:cubicBezTo>
                  <a:cubicBezTo>
                    <a:pt x="6971" y="6"/>
                    <a:pt x="6881" y="0"/>
                    <a:pt x="6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269475" y="1150288"/>
              <a:ext cx="341125" cy="341150"/>
            </a:xfrm>
            <a:custGeom>
              <a:avLst/>
              <a:gdLst/>
              <a:ahLst/>
              <a:cxnLst/>
              <a:rect l="l" t="t" r="r" b="b"/>
              <a:pathLst>
                <a:path w="13645" h="13646" extrusionOk="0">
                  <a:moveTo>
                    <a:pt x="6822" y="1"/>
                  </a:moveTo>
                  <a:cubicBezTo>
                    <a:pt x="3060" y="1"/>
                    <a:pt x="0" y="3049"/>
                    <a:pt x="0" y="6823"/>
                  </a:cubicBezTo>
                  <a:cubicBezTo>
                    <a:pt x="0" y="10585"/>
                    <a:pt x="3060" y="13645"/>
                    <a:pt x="6822" y="13645"/>
                  </a:cubicBezTo>
                  <a:cubicBezTo>
                    <a:pt x="10597" y="13645"/>
                    <a:pt x="13645" y="10585"/>
                    <a:pt x="13645" y="6823"/>
                  </a:cubicBezTo>
                  <a:cubicBezTo>
                    <a:pt x="13645" y="3049"/>
                    <a:pt x="10597" y="1"/>
                    <a:pt x="6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288225" y="1169038"/>
              <a:ext cx="283375" cy="283400"/>
            </a:xfrm>
            <a:custGeom>
              <a:avLst/>
              <a:gdLst/>
              <a:ahLst/>
              <a:cxnLst/>
              <a:rect l="l" t="t" r="r" b="b"/>
              <a:pathLst>
                <a:path w="11335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282275" y="1206063"/>
              <a:ext cx="133075" cy="120950"/>
            </a:xfrm>
            <a:custGeom>
              <a:avLst/>
              <a:gdLst/>
              <a:ahLst/>
              <a:cxnLst/>
              <a:rect l="l" t="t" r="r" b="b"/>
              <a:pathLst>
                <a:path w="5323" h="4838" extrusionOk="0">
                  <a:moveTo>
                    <a:pt x="2651" y="1"/>
                  </a:moveTo>
                  <a:cubicBezTo>
                    <a:pt x="1560" y="1"/>
                    <a:pt x="574" y="745"/>
                    <a:pt x="310" y="1853"/>
                  </a:cubicBezTo>
                  <a:cubicBezTo>
                    <a:pt x="0" y="3151"/>
                    <a:pt x="798" y="4461"/>
                    <a:pt x="2096" y="4770"/>
                  </a:cubicBezTo>
                  <a:cubicBezTo>
                    <a:pt x="2284" y="4815"/>
                    <a:pt x="2474" y="4837"/>
                    <a:pt x="2660" y="4837"/>
                  </a:cubicBezTo>
                  <a:cubicBezTo>
                    <a:pt x="3753" y="4837"/>
                    <a:pt x="4748" y="4093"/>
                    <a:pt x="5013" y="2984"/>
                  </a:cubicBezTo>
                  <a:cubicBezTo>
                    <a:pt x="5322" y="1675"/>
                    <a:pt x="4513" y="377"/>
                    <a:pt x="3215" y="67"/>
                  </a:cubicBezTo>
                  <a:cubicBezTo>
                    <a:pt x="3026" y="22"/>
                    <a:pt x="2837" y="1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14653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55"/>
                    <a:pt x="477" y="2132"/>
                    <a:pt x="1072" y="2132"/>
                  </a:cubicBezTo>
                  <a:cubicBezTo>
                    <a:pt x="1655" y="2132"/>
                    <a:pt x="2132" y="1655"/>
                    <a:pt x="2132" y="1072"/>
                  </a:cubicBezTo>
                  <a:cubicBezTo>
                    <a:pt x="2132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959000" y="555838"/>
              <a:ext cx="1220725" cy="499225"/>
            </a:xfrm>
            <a:custGeom>
              <a:avLst/>
              <a:gdLst/>
              <a:ahLst/>
              <a:cxnLst/>
              <a:rect l="l" t="t" r="r" b="b"/>
              <a:pathLst>
                <a:path w="48829" h="19969" extrusionOk="0">
                  <a:moveTo>
                    <a:pt x="7750" y="1"/>
                  </a:moveTo>
                  <a:cubicBezTo>
                    <a:pt x="7722" y="1"/>
                    <a:pt x="7694" y="5"/>
                    <a:pt x="7668" y="14"/>
                  </a:cubicBezTo>
                  <a:cubicBezTo>
                    <a:pt x="7097" y="204"/>
                    <a:pt x="7323" y="2431"/>
                    <a:pt x="8169" y="5014"/>
                  </a:cubicBezTo>
                  <a:cubicBezTo>
                    <a:pt x="7208" y="4292"/>
                    <a:pt x="6385" y="3858"/>
                    <a:pt x="5946" y="3858"/>
                  </a:cubicBezTo>
                  <a:cubicBezTo>
                    <a:pt x="5836" y="3858"/>
                    <a:pt x="5750" y="3885"/>
                    <a:pt x="5692" y="3943"/>
                  </a:cubicBezTo>
                  <a:cubicBezTo>
                    <a:pt x="5275" y="4383"/>
                    <a:pt x="6537" y="6264"/>
                    <a:pt x="8502" y="8146"/>
                  </a:cubicBezTo>
                  <a:cubicBezTo>
                    <a:pt x="8621" y="8277"/>
                    <a:pt x="8728" y="8372"/>
                    <a:pt x="8859" y="8479"/>
                  </a:cubicBezTo>
                  <a:cubicBezTo>
                    <a:pt x="5037" y="11551"/>
                    <a:pt x="2001" y="15492"/>
                    <a:pt x="1" y="19969"/>
                  </a:cubicBezTo>
                  <a:cubicBezTo>
                    <a:pt x="370" y="19969"/>
                    <a:pt x="751" y="19957"/>
                    <a:pt x="1120" y="19921"/>
                  </a:cubicBezTo>
                  <a:cubicBezTo>
                    <a:pt x="7037" y="19457"/>
                    <a:pt x="11538" y="15468"/>
                    <a:pt x="11193" y="11027"/>
                  </a:cubicBezTo>
                  <a:cubicBezTo>
                    <a:pt x="11097" y="9824"/>
                    <a:pt x="10883" y="8967"/>
                    <a:pt x="10181" y="7991"/>
                  </a:cubicBezTo>
                  <a:lnTo>
                    <a:pt x="10324" y="7872"/>
                  </a:lnTo>
                  <a:lnTo>
                    <a:pt x="10371" y="7848"/>
                  </a:lnTo>
                  <a:cubicBezTo>
                    <a:pt x="15051" y="11440"/>
                    <a:pt x="22111" y="13484"/>
                    <a:pt x="30254" y="13484"/>
                  </a:cubicBezTo>
                  <a:cubicBezTo>
                    <a:pt x="31558" y="13484"/>
                    <a:pt x="32889" y="13432"/>
                    <a:pt x="34243" y="13325"/>
                  </a:cubicBezTo>
                  <a:cubicBezTo>
                    <a:pt x="39684" y="12896"/>
                    <a:pt x="44637" y="11587"/>
                    <a:pt x="48828" y="9646"/>
                  </a:cubicBezTo>
                  <a:cubicBezTo>
                    <a:pt x="44175" y="4404"/>
                    <a:pt x="36388" y="1671"/>
                    <a:pt x="28473" y="1671"/>
                  </a:cubicBezTo>
                  <a:cubicBezTo>
                    <a:pt x="27579" y="1671"/>
                    <a:pt x="26683" y="1706"/>
                    <a:pt x="25790" y="1776"/>
                  </a:cubicBezTo>
                  <a:cubicBezTo>
                    <a:pt x="20468" y="2181"/>
                    <a:pt x="15348" y="3967"/>
                    <a:pt x="10919" y="6967"/>
                  </a:cubicBezTo>
                  <a:cubicBezTo>
                    <a:pt x="10764" y="6074"/>
                    <a:pt x="10538" y="5205"/>
                    <a:pt x="10252" y="4359"/>
                  </a:cubicBezTo>
                  <a:cubicBezTo>
                    <a:pt x="9445" y="1882"/>
                    <a:pt x="8345" y="1"/>
                    <a:pt x="7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1632000" y="661538"/>
              <a:ext cx="167325" cy="56425"/>
            </a:xfrm>
            <a:custGeom>
              <a:avLst/>
              <a:gdLst/>
              <a:ahLst/>
              <a:cxnLst/>
              <a:rect l="l" t="t" r="r" b="b"/>
              <a:pathLst>
                <a:path w="6693" h="2257" extrusionOk="0">
                  <a:moveTo>
                    <a:pt x="2864" y="0"/>
                  </a:moveTo>
                  <a:cubicBezTo>
                    <a:pt x="2432" y="0"/>
                    <a:pt x="2000" y="32"/>
                    <a:pt x="1573" y="96"/>
                  </a:cubicBezTo>
                  <a:cubicBezTo>
                    <a:pt x="1239" y="167"/>
                    <a:pt x="930" y="274"/>
                    <a:pt x="632" y="429"/>
                  </a:cubicBezTo>
                  <a:cubicBezTo>
                    <a:pt x="227" y="620"/>
                    <a:pt x="1" y="941"/>
                    <a:pt x="49" y="1417"/>
                  </a:cubicBezTo>
                  <a:cubicBezTo>
                    <a:pt x="108" y="1894"/>
                    <a:pt x="441" y="2132"/>
                    <a:pt x="882" y="2191"/>
                  </a:cubicBezTo>
                  <a:cubicBezTo>
                    <a:pt x="1164" y="2228"/>
                    <a:pt x="1446" y="2243"/>
                    <a:pt x="1728" y="2243"/>
                  </a:cubicBezTo>
                  <a:cubicBezTo>
                    <a:pt x="1815" y="2243"/>
                    <a:pt x="1902" y="2242"/>
                    <a:pt x="1989" y="2239"/>
                  </a:cubicBezTo>
                  <a:cubicBezTo>
                    <a:pt x="2489" y="2203"/>
                    <a:pt x="2989" y="2185"/>
                    <a:pt x="3489" y="2185"/>
                  </a:cubicBezTo>
                  <a:cubicBezTo>
                    <a:pt x="3989" y="2185"/>
                    <a:pt x="4490" y="2203"/>
                    <a:pt x="4990" y="2239"/>
                  </a:cubicBezTo>
                  <a:cubicBezTo>
                    <a:pt x="5121" y="2251"/>
                    <a:pt x="5252" y="2257"/>
                    <a:pt x="5383" y="2257"/>
                  </a:cubicBezTo>
                  <a:cubicBezTo>
                    <a:pt x="5513" y="2257"/>
                    <a:pt x="5644" y="2251"/>
                    <a:pt x="5775" y="2239"/>
                  </a:cubicBezTo>
                  <a:cubicBezTo>
                    <a:pt x="6156" y="2203"/>
                    <a:pt x="6514" y="2036"/>
                    <a:pt x="6597" y="1620"/>
                  </a:cubicBezTo>
                  <a:cubicBezTo>
                    <a:pt x="6692" y="1203"/>
                    <a:pt x="6466" y="917"/>
                    <a:pt x="6073" y="643"/>
                  </a:cubicBezTo>
                  <a:cubicBezTo>
                    <a:pt x="5930" y="572"/>
                    <a:pt x="5787" y="501"/>
                    <a:pt x="5644" y="453"/>
                  </a:cubicBezTo>
                  <a:cubicBezTo>
                    <a:pt x="4747" y="151"/>
                    <a:pt x="3805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530200" y="682488"/>
              <a:ext cx="66125" cy="41650"/>
            </a:xfrm>
            <a:custGeom>
              <a:avLst/>
              <a:gdLst/>
              <a:ahLst/>
              <a:cxnLst/>
              <a:rect l="l" t="t" r="r" b="b"/>
              <a:pathLst>
                <a:path w="2645" h="1666" extrusionOk="0">
                  <a:moveTo>
                    <a:pt x="1607" y="1"/>
                  </a:moveTo>
                  <a:cubicBezTo>
                    <a:pt x="1102" y="1"/>
                    <a:pt x="509" y="209"/>
                    <a:pt x="299" y="532"/>
                  </a:cubicBezTo>
                  <a:cubicBezTo>
                    <a:pt x="1" y="960"/>
                    <a:pt x="263" y="1556"/>
                    <a:pt x="775" y="1639"/>
                  </a:cubicBezTo>
                  <a:cubicBezTo>
                    <a:pt x="878" y="1657"/>
                    <a:pt x="982" y="1665"/>
                    <a:pt x="1085" y="1665"/>
                  </a:cubicBezTo>
                  <a:cubicBezTo>
                    <a:pt x="1540" y="1665"/>
                    <a:pt x="1981" y="1497"/>
                    <a:pt x="2311" y="1187"/>
                  </a:cubicBezTo>
                  <a:cubicBezTo>
                    <a:pt x="2644" y="901"/>
                    <a:pt x="2597" y="365"/>
                    <a:pt x="2216" y="151"/>
                  </a:cubicBezTo>
                  <a:cubicBezTo>
                    <a:pt x="2066" y="47"/>
                    <a:pt x="1847" y="1"/>
                    <a:pt x="1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9"/>
          <p:cNvGrpSpPr/>
          <p:nvPr/>
        </p:nvGrpSpPr>
        <p:grpSpPr>
          <a:xfrm>
            <a:off x="7277177" y="4059179"/>
            <a:ext cx="1199282" cy="648601"/>
            <a:chOff x="2788188" y="3841768"/>
            <a:chExt cx="1855038" cy="1003250"/>
          </a:xfrm>
        </p:grpSpPr>
        <p:sp>
          <p:nvSpPr>
            <p:cNvPr id="1453" name="Google Shape;1453;p39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39"/>
          <p:cNvSpPr txBox="1">
            <a:spLocks noGrp="1"/>
          </p:cNvSpPr>
          <p:nvPr>
            <p:ph type="title"/>
          </p:nvPr>
        </p:nvSpPr>
        <p:spPr>
          <a:xfrm>
            <a:off x="862539" y="1690743"/>
            <a:ext cx="893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6" name="Google Shape;1456;p39"/>
          <p:cNvSpPr txBox="1">
            <a:spLocks noGrp="1"/>
          </p:cNvSpPr>
          <p:nvPr>
            <p:ph type="title" idx="2"/>
          </p:nvPr>
        </p:nvSpPr>
        <p:spPr>
          <a:xfrm>
            <a:off x="1811611" y="1878261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kbak One"/>
                <a:ea typeface="Bakbak One"/>
                <a:cs typeface="Bakbak One"/>
                <a:sym typeface="Bakbak One"/>
              </a:rPr>
              <a:t>Dataset</a:t>
            </a: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458" name="Google Shape;1458;p39"/>
          <p:cNvSpPr txBox="1">
            <a:spLocks noGrp="1"/>
          </p:cNvSpPr>
          <p:nvPr>
            <p:ph type="title" idx="4"/>
          </p:nvPr>
        </p:nvSpPr>
        <p:spPr>
          <a:xfrm>
            <a:off x="4659439" y="1690743"/>
            <a:ext cx="893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9" name="Google Shape;1459;p39"/>
          <p:cNvSpPr txBox="1">
            <a:spLocks noGrp="1"/>
          </p:cNvSpPr>
          <p:nvPr>
            <p:ph type="title" idx="5"/>
          </p:nvPr>
        </p:nvSpPr>
        <p:spPr>
          <a:xfrm>
            <a:off x="5608461" y="1846366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461" name="Google Shape;1461;p39"/>
          <p:cNvSpPr txBox="1">
            <a:spLocks noGrp="1"/>
          </p:cNvSpPr>
          <p:nvPr>
            <p:ph type="title" idx="8"/>
          </p:nvPr>
        </p:nvSpPr>
        <p:spPr>
          <a:xfrm>
            <a:off x="1811611" y="3347475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kbak One"/>
                <a:ea typeface="Bakbak One"/>
                <a:cs typeface="Bakbak One"/>
                <a:sym typeface="Bakbak One"/>
              </a:rPr>
              <a:t>Modeling</a:t>
            </a: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463" name="Google Shape;1463;p39"/>
          <p:cNvSpPr txBox="1">
            <a:spLocks noGrp="1"/>
          </p:cNvSpPr>
          <p:nvPr>
            <p:ph type="title" idx="14"/>
          </p:nvPr>
        </p:nvSpPr>
        <p:spPr>
          <a:xfrm>
            <a:off x="5608461" y="3315575"/>
            <a:ext cx="26730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Bakbak One"/>
                <a:ea typeface="Bakbak One"/>
                <a:cs typeface="Bakbak One"/>
                <a:sym typeface="Bakbak One"/>
              </a:rPr>
              <a:t>Result</a:t>
            </a: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465" name="Google Shape;1465;p39"/>
          <p:cNvSpPr txBox="1">
            <a:spLocks noGrp="1"/>
          </p:cNvSpPr>
          <p:nvPr>
            <p:ph type="title" idx="7"/>
          </p:nvPr>
        </p:nvSpPr>
        <p:spPr>
          <a:xfrm>
            <a:off x="862539" y="3157093"/>
            <a:ext cx="893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 idx="13"/>
          </p:nvPr>
        </p:nvSpPr>
        <p:spPr>
          <a:xfrm>
            <a:off x="4659439" y="3157093"/>
            <a:ext cx="893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0" name="Google Shape;3130;p71"/>
          <p:cNvGrpSpPr/>
          <p:nvPr/>
        </p:nvGrpSpPr>
        <p:grpSpPr>
          <a:xfrm>
            <a:off x="7225897" y="3142481"/>
            <a:ext cx="1433387" cy="775211"/>
            <a:chOff x="2788188" y="3841768"/>
            <a:chExt cx="1855038" cy="1003250"/>
          </a:xfrm>
        </p:grpSpPr>
        <p:sp>
          <p:nvSpPr>
            <p:cNvPr id="3131" name="Google Shape;3131;p71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1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71"/>
          <p:cNvGrpSpPr/>
          <p:nvPr/>
        </p:nvGrpSpPr>
        <p:grpSpPr>
          <a:xfrm>
            <a:off x="5478904" y="775155"/>
            <a:ext cx="1334885" cy="721939"/>
            <a:chOff x="2788188" y="3841768"/>
            <a:chExt cx="1855038" cy="1003250"/>
          </a:xfrm>
        </p:grpSpPr>
        <p:sp>
          <p:nvSpPr>
            <p:cNvPr id="3134" name="Google Shape;3134;p71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1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6" name="Google Shape;3136;p71"/>
          <p:cNvGrpSpPr/>
          <p:nvPr/>
        </p:nvGrpSpPr>
        <p:grpSpPr>
          <a:xfrm>
            <a:off x="6333845" y="438719"/>
            <a:ext cx="1085364" cy="1085752"/>
            <a:chOff x="759275" y="470713"/>
            <a:chExt cx="1774050" cy="1774975"/>
          </a:xfrm>
        </p:grpSpPr>
        <p:sp>
          <p:nvSpPr>
            <p:cNvPr id="3137" name="Google Shape;3137;p71"/>
            <p:cNvSpPr/>
            <p:nvPr/>
          </p:nvSpPr>
          <p:spPr>
            <a:xfrm>
              <a:off x="759275" y="470713"/>
              <a:ext cx="1774050" cy="1774975"/>
            </a:xfrm>
            <a:custGeom>
              <a:avLst/>
              <a:gdLst/>
              <a:ahLst/>
              <a:cxnLst/>
              <a:rect l="l" t="t" r="r" b="b"/>
              <a:pathLst>
                <a:path w="70962" h="70999" extrusionOk="0">
                  <a:moveTo>
                    <a:pt x="15773" y="0"/>
                  </a:moveTo>
                  <a:cubicBezTo>
                    <a:pt x="15317" y="0"/>
                    <a:pt x="14915" y="88"/>
                    <a:pt x="14598" y="192"/>
                  </a:cubicBezTo>
                  <a:cubicBezTo>
                    <a:pt x="13574" y="537"/>
                    <a:pt x="11967" y="1526"/>
                    <a:pt x="11955" y="4431"/>
                  </a:cubicBezTo>
                  <a:cubicBezTo>
                    <a:pt x="11693" y="4586"/>
                    <a:pt x="11443" y="4776"/>
                    <a:pt x="11240" y="5002"/>
                  </a:cubicBezTo>
                  <a:cubicBezTo>
                    <a:pt x="10407" y="5859"/>
                    <a:pt x="9335" y="7753"/>
                    <a:pt x="11371" y="10789"/>
                  </a:cubicBezTo>
                  <a:cubicBezTo>
                    <a:pt x="11550" y="11074"/>
                    <a:pt x="11764" y="11372"/>
                    <a:pt x="12002" y="11670"/>
                  </a:cubicBezTo>
                  <a:cubicBezTo>
                    <a:pt x="9026" y="14646"/>
                    <a:pt x="6621" y="18147"/>
                    <a:pt x="4894" y="21981"/>
                  </a:cubicBezTo>
                  <a:lnTo>
                    <a:pt x="4847" y="22100"/>
                  </a:lnTo>
                  <a:cubicBezTo>
                    <a:pt x="1" y="32708"/>
                    <a:pt x="834" y="45043"/>
                    <a:pt x="7061" y="54913"/>
                  </a:cubicBezTo>
                  <a:cubicBezTo>
                    <a:pt x="13300" y="64771"/>
                    <a:pt x="24087" y="70820"/>
                    <a:pt x="35743" y="70998"/>
                  </a:cubicBezTo>
                  <a:lnTo>
                    <a:pt x="36279" y="70998"/>
                  </a:lnTo>
                  <a:cubicBezTo>
                    <a:pt x="55091" y="70998"/>
                    <a:pt x="70533" y="55842"/>
                    <a:pt x="70819" y="36970"/>
                  </a:cubicBezTo>
                  <a:cubicBezTo>
                    <a:pt x="70962" y="28124"/>
                    <a:pt x="67700" y="19564"/>
                    <a:pt x="61699" y="13063"/>
                  </a:cubicBezTo>
                  <a:cubicBezTo>
                    <a:pt x="60925" y="12229"/>
                    <a:pt x="60104" y="11420"/>
                    <a:pt x="59234" y="10646"/>
                  </a:cubicBezTo>
                  <a:cubicBezTo>
                    <a:pt x="54104" y="4988"/>
                    <a:pt x="45583" y="1673"/>
                    <a:pt x="36461" y="1673"/>
                  </a:cubicBezTo>
                  <a:cubicBezTo>
                    <a:pt x="35486" y="1673"/>
                    <a:pt x="34503" y="1710"/>
                    <a:pt x="33517" y="1788"/>
                  </a:cubicBezTo>
                  <a:cubicBezTo>
                    <a:pt x="29135" y="2133"/>
                    <a:pt x="24873" y="3312"/>
                    <a:pt x="20944" y="5264"/>
                  </a:cubicBezTo>
                  <a:cubicBezTo>
                    <a:pt x="20610" y="4419"/>
                    <a:pt x="20218" y="3597"/>
                    <a:pt x="19765" y="2812"/>
                  </a:cubicBezTo>
                  <a:cubicBezTo>
                    <a:pt x="18426" y="559"/>
                    <a:pt x="16927" y="0"/>
                    <a:pt x="15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1"/>
            <p:cNvSpPr/>
            <p:nvPr/>
          </p:nvSpPr>
          <p:spPr>
            <a:xfrm>
              <a:off x="880725" y="603213"/>
              <a:ext cx="1567475" cy="1557725"/>
            </a:xfrm>
            <a:custGeom>
              <a:avLst/>
              <a:gdLst/>
              <a:ahLst/>
              <a:cxnLst/>
              <a:rect l="l" t="t" r="r" b="b"/>
              <a:pathLst>
                <a:path w="62699" h="62309" extrusionOk="0">
                  <a:moveTo>
                    <a:pt x="31406" y="1"/>
                  </a:moveTo>
                  <a:cubicBezTo>
                    <a:pt x="25980" y="1"/>
                    <a:pt x="20511" y="1417"/>
                    <a:pt x="15574" y="4334"/>
                  </a:cubicBezTo>
                  <a:cubicBezTo>
                    <a:pt x="15502" y="4369"/>
                    <a:pt x="15443" y="4405"/>
                    <a:pt x="15371" y="4453"/>
                  </a:cubicBezTo>
                  <a:cubicBezTo>
                    <a:pt x="10752" y="7227"/>
                    <a:pt x="6930" y="11156"/>
                    <a:pt x="4275" y="15847"/>
                  </a:cubicBezTo>
                  <a:cubicBezTo>
                    <a:pt x="1715" y="20383"/>
                    <a:pt x="334" y="25479"/>
                    <a:pt x="274" y="30682"/>
                  </a:cubicBezTo>
                  <a:cubicBezTo>
                    <a:pt x="1" y="47887"/>
                    <a:pt x="13740" y="62043"/>
                    <a:pt x="30945" y="62305"/>
                  </a:cubicBezTo>
                  <a:cubicBezTo>
                    <a:pt x="31106" y="62308"/>
                    <a:pt x="31268" y="62309"/>
                    <a:pt x="31429" y="62309"/>
                  </a:cubicBezTo>
                  <a:cubicBezTo>
                    <a:pt x="48414" y="62309"/>
                    <a:pt x="62308" y="48666"/>
                    <a:pt x="62568" y="31623"/>
                  </a:cubicBezTo>
                  <a:cubicBezTo>
                    <a:pt x="62699" y="23646"/>
                    <a:pt x="59746" y="15930"/>
                    <a:pt x="54341" y="10073"/>
                  </a:cubicBezTo>
                  <a:cubicBezTo>
                    <a:pt x="48270" y="3464"/>
                    <a:pt x="39891" y="1"/>
                    <a:pt x="3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1"/>
            <p:cNvSpPr/>
            <p:nvPr/>
          </p:nvSpPr>
          <p:spPr>
            <a:xfrm>
              <a:off x="919725" y="1281138"/>
              <a:ext cx="73550" cy="142775"/>
            </a:xfrm>
            <a:custGeom>
              <a:avLst/>
              <a:gdLst/>
              <a:ahLst/>
              <a:cxnLst/>
              <a:rect l="l" t="t" r="r" b="b"/>
              <a:pathLst>
                <a:path w="2942" h="5711" extrusionOk="0">
                  <a:moveTo>
                    <a:pt x="1957" y="0"/>
                  </a:moveTo>
                  <a:cubicBezTo>
                    <a:pt x="1567" y="0"/>
                    <a:pt x="1253" y="298"/>
                    <a:pt x="988" y="672"/>
                  </a:cubicBezTo>
                  <a:cubicBezTo>
                    <a:pt x="846" y="898"/>
                    <a:pt x="715" y="1124"/>
                    <a:pt x="596" y="1363"/>
                  </a:cubicBezTo>
                  <a:cubicBezTo>
                    <a:pt x="131" y="2458"/>
                    <a:pt x="0" y="3458"/>
                    <a:pt x="226" y="4446"/>
                  </a:cubicBezTo>
                  <a:cubicBezTo>
                    <a:pt x="415" y="5262"/>
                    <a:pt x="869" y="5710"/>
                    <a:pt x="1429" y="5710"/>
                  </a:cubicBezTo>
                  <a:cubicBezTo>
                    <a:pt x="1507" y="5710"/>
                    <a:pt x="1586" y="5702"/>
                    <a:pt x="1667" y="5685"/>
                  </a:cubicBezTo>
                  <a:cubicBezTo>
                    <a:pt x="2346" y="5542"/>
                    <a:pt x="2727" y="4923"/>
                    <a:pt x="2715" y="3899"/>
                  </a:cubicBezTo>
                  <a:cubicBezTo>
                    <a:pt x="2679" y="3053"/>
                    <a:pt x="2536" y="2220"/>
                    <a:pt x="2786" y="1351"/>
                  </a:cubicBezTo>
                  <a:cubicBezTo>
                    <a:pt x="2941" y="827"/>
                    <a:pt x="2822" y="315"/>
                    <a:pt x="2334" y="89"/>
                  </a:cubicBezTo>
                  <a:cubicBezTo>
                    <a:pt x="2201" y="28"/>
                    <a:pt x="2075" y="0"/>
                    <a:pt x="1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1"/>
            <p:cNvSpPr/>
            <p:nvPr/>
          </p:nvSpPr>
          <p:spPr>
            <a:xfrm>
              <a:off x="946800" y="1455788"/>
              <a:ext cx="52425" cy="52300"/>
            </a:xfrm>
            <a:custGeom>
              <a:avLst/>
              <a:gdLst/>
              <a:ahLst/>
              <a:cxnLst/>
              <a:rect l="l" t="t" r="r" b="b"/>
              <a:pathLst>
                <a:path w="2097" h="2092" extrusionOk="0">
                  <a:moveTo>
                    <a:pt x="838" y="0"/>
                  </a:moveTo>
                  <a:cubicBezTo>
                    <a:pt x="539" y="0"/>
                    <a:pt x="313" y="174"/>
                    <a:pt x="179" y="508"/>
                  </a:cubicBezTo>
                  <a:cubicBezTo>
                    <a:pt x="1" y="1068"/>
                    <a:pt x="453" y="1901"/>
                    <a:pt x="1013" y="2056"/>
                  </a:cubicBezTo>
                  <a:cubicBezTo>
                    <a:pt x="1096" y="2080"/>
                    <a:pt x="1176" y="2092"/>
                    <a:pt x="1252" y="2092"/>
                  </a:cubicBezTo>
                  <a:cubicBezTo>
                    <a:pt x="1552" y="2092"/>
                    <a:pt x="1782" y="1903"/>
                    <a:pt x="1906" y="1532"/>
                  </a:cubicBezTo>
                  <a:cubicBezTo>
                    <a:pt x="2096" y="973"/>
                    <a:pt x="1644" y="163"/>
                    <a:pt x="1072" y="32"/>
                  </a:cubicBezTo>
                  <a:cubicBezTo>
                    <a:pt x="990" y="11"/>
                    <a:pt x="912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1"/>
            <p:cNvSpPr/>
            <p:nvPr/>
          </p:nvSpPr>
          <p:spPr>
            <a:xfrm>
              <a:off x="2249050" y="1593188"/>
              <a:ext cx="99750" cy="132175"/>
            </a:xfrm>
            <a:custGeom>
              <a:avLst/>
              <a:gdLst/>
              <a:ahLst/>
              <a:cxnLst/>
              <a:rect l="l" t="t" r="r" b="b"/>
              <a:pathLst>
                <a:path w="3990" h="5287" extrusionOk="0">
                  <a:moveTo>
                    <a:pt x="2775" y="0"/>
                  </a:moveTo>
                  <a:cubicBezTo>
                    <a:pt x="2173" y="0"/>
                    <a:pt x="1662" y="444"/>
                    <a:pt x="1358" y="1323"/>
                  </a:cubicBezTo>
                  <a:cubicBezTo>
                    <a:pt x="1096" y="2132"/>
                    <a:pt x="941" y="2966"/>
                    <a:pt x="393" y="3680"/>
                  </a:cubicBezTo>
                  <a:cubicBezTo>
                    <a:pt x="72" y="4121"/>
                    <a:pt x="1" y="4633"/>
                    <a:pt x="382" y="5025"/>
                  </a:cubicBezTo>
                  <a:cubicBezTo>
                    <a:pt x="567" y="5211"/>
                    <a:pt x="769" y="5286"/>
                    <a:pt x="977" y="5286"/>
                  </a:cubicBezTo>
                  <a:cubicBezTo>
                    <a:pt x="1264" y="5286"/>
                    <a:pt x="1563" y="5142"/>
                    <a:pt x="1846" y="4942"/>
                  </a:cubicBezTo>
                  <a:cubicBezTo>
                    <a:pt x="2060" y="4787"/>
                    <a:pt x="2263" y="4621"/>
                    <a:pt x="2453" y="4442"/>
                  </a:cubicBezTo>
                  <a:cubicBezTo>
                    <a:pt x="3275" y="3573"/>
                    <a:pt x="3739" y="2692"/>
                    <a:pt x="3870" y="1680"/>
                  </a:cubicBezTo>
                  <a:cubicBezTo>
                    <a:pt x="3989" y="727"/>
                    <a:pt x="3632" y="120"/>
                    <a:pt x="2953" y="13"/>
                  </a:cubicBezTo>
                  <a:cubicBezTo>
                    <a:pt x="2893" y="4"/>
                    <a:pt x="2833" y="0"/>
                    <a:pt x="2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1"/>
            <p:cNvSpPr/>
            <p:nvPr/>
          </p:nvSpPr>
          <p:spPr>
            <a:xfrm>
              <a:off x="2307400" y="1507163"/>
              <a:ext cx="50025" cy="54775"/>
            </a:xfrm>
            <a:custGeom>
              <a:avLst/>
              <a:gdLst/>
              <a:ahLst/>
              <a:cxnLst/>
              <a:rect l="l" t="t" r="r" b="b"/>
              <a:pathLst>
                <a:path w="2001" h="2191" extrusionOk="0">
                  <a:moveTo>
                    <a:pt x="963" y="1"/>
                  </a:moveTo>
                  <a:cubicBezTo>
                    <a:pt x="757" y="1"/>
                    <a:pt x="557" y="110"/>
                    <a:pt x="381" y="334"/>
                  </a:cubicBezTo>
                  <a:cubicBezTo>
                    <a:pt x="0" y="799"/>
                    <a:pt x="143" y="1704"/>
                    <a:pt x="631" y="2037"/>
                  </a:cubicBezTo>
                  <a:cubicBezTo>
                    <a:pt x="784" y="2139"/>
                    <a:pt x="934" y="2190"/>
                    <a:pt x="1079" y="2190"/>
                  </a:cubicBezTo>
                  <a:cubicBezTo>
                    <a:pt x="1274" y="2190"/>
                    <a:pt x="1461" y="2097"/>
                    <a:pt x="1631" y="1906"/>
                  </a:cubicBezTo>
                  <a:cubicBezTo>
                    <a:pt x="2000" y="1430"/>
                    <a:pt x="1858" y="501"/>
                    <a:pt x="1393" y="156"/>
                  </a:cubicBezTo>
                  <a:cubicBezTo>
                    <a:pt x="1252" y="53"/>
                    <a:pt x="1106" y="1"/>
                    <a:pt x="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1"/>
            <p:cNvSpPr/>
            <p:nvPr/>
          </p:nvSpPr>
          <p:spPr>
            <a:xfrm>
              <a:off x="1649575" y="1317163"/>
              <a:ext cx="150925" cy="255225"/>
            </a:xfrm>
            <a:custGeom>
              <a:avLst/>
              <a:gdLst/>
              <a:ahLst/>
              <a:cxnLst/>
              <a:rect l="l" t="t" r="r" b="b"/>
              <a:pathLst>
                <a:path w="6037" h="10209" extrusionOk="0">
                  <a:moveTo>
                    <a:pt x="2921" y="1"/>
                  </a:moveTo>
                  <a:cubicBezTo>
                    <a:pt x="2174" y="1"/>
                    <a:pt x="1497" y="305"/>
                    <a:pt x="905" y="922"/>
                  </a:cubicBezTo>
                  <a:cubicBezTo>
                    <a:pt x="167" y="1684"/>
                    <a:pt x="0" y="2624"/>
                    <a:pt x="84" y="3613"/>
                  </a:cubicBezTo>
                  <a:cubicBezTo>
                    <a:pt x="119" y="4029"/>
                    <a:pt x="131" y="4434"/>
                    <a:pt x="143" y="4851"/>
                  </a:cubicBezTo>
                  <a:cubicBezTo>
                    <a:pt x="143" y="4851"/>
                    <a:pt x="5065" y="10209"/>
                    <a:pt x="5155" y="10209"/>
                  </a:cubicBezTo>
                  <a:cubicBezTo>
                    <a:pt x="5155" y="10209"/>
                    <a:pt x="5156" y="10209"/>
                    <a:pt x="5156" y="10209"/>
                  </a:cubicBezTo>
                  <a:cubicBezTo>
                    <a:pt x="5668" y="9709"/>
                    <a:pt x="5942" y="9030"/>
                    <a:pt x="6001" y="8244"/>
                  </a:cubicBezTo>
                  <a:cubicBezTo>
                    <a:pt x="6037" y="7804"/>
                    <a:pt x="6013" y="7351"/>
                    <a:pt x="6013" y="6970"/>
                  </a:cubicBezTo>
                  <a:cubicBezTo>
                    <a:pt x="5977" y="5553"/>
                    <a:pt x="5942" y="4208"/>
                    <a:pt x="5906" y="2851"/>
                  </a:cubicBezTo>
                  <a:cubicBezTo>
                    <a:pt x="5906" y="2791"/>
                    <a:pt x="5906" y="2731"/>
                    <a:pt x="5894" y="2672"/>
                  </a:cubicBezTo>
                  <a:cubicBezTo>
                    <a:pt x="5739" y="1458"/>
                    <a:pt x="5120" y="565"/>
                    <a:pt x="3965" y="184"/>
                  </a:cubicBezTo>
                  <a:cubicBezTo>
                    <a:pt x="3604" y="62"/>
                    <a:pt x="32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1"/>
            <p:cNvSpPr/>
            <p:nvPr/>
          </p:nvSpPr>
          <p:spPr>
            <a:xfrm>
              <a:off x="1653150" y="1438413"/>
              <a:ext cx="125325" cy="154925"/>
            </a:xfrm>
            <a:custGeom>
              <a:avLst/>
              <a:gdLst/>
              <a:ahLst/>
              <a:cxnLst/>
              <a:rect l="l" t="t" r="r" b="b"/>
              <a:pathLst>
                <a:path w="5013" h="6197" extrusionOk="0">
                  <a:moveTo>
                    <a:pt x="0" y="1"/>
                  </a:moveTo>
                  <a:cubicBezTo>
                    <a:pt x="0" y="191"/>
                    <a:pt x="0" y="394"/>
                    <a:pt x="12" y="584"/>
                  </a:cubicBezTo>
                  <a:cubicBezTo>
                    <a:pt x="12" y="1418"/>
                    <a:pt x="12" y="2239"/>
                    <a:pt x="36" y="3073"/>
                  </a:cubicBezTo>
                  <a:cubicBezTo>
                    <a:pt x="72" y="4061"/>
                    <a:pt x="357" y="4942"/>
                    <a:pt x="1179" y="5573"/>
                  </a:cubicBezTo>
                  <a:cubicBezTo>
                    <a:pt x="1737" y="5988"/>
                    <a:pt x="2324" y="6196"/>
                    <a:pt x="2929" y="6196"/>
                  </a:cubicBezTo>
                  <a:cubicBezTo>
                    <a:pt x="3331" y="6196"/>
                    <a:pt x="3742" y="6104"/>
                    <a:pt x="4156" y="5918"/>
                  </a:cubicBezTo>
                  <a:cubicBezTo>
                    <a:pt x="4477" y="5787"/>
                    <a:pt x="4763" y="5597"/>
                    <a:pt x="5013" y="5359"/>
                  </a:cubicBezTo>
                  <a:cubicBezTo>
                    <a:pt x="4989" y="4775"/>
                    <a:pt x="4894" y="4204"/>
                    <a:pt x="4751" y="3632"/>
                  </a:cubicBezTo>
                  <a:cubicBezTo>
                    <a:pt x="4453" y="2477"/>
                    <a:pt x="3858" y="1549"/>
                    <a:pt x="2822" y="882"/>
                  </a:cubicBezTo>
                  <a:cubicBezTo>
                    <a:pt x="1953" y="310"/>
                    <a:pt x="988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1"/>
            <p:cNvSpPr/>
            <p:nvPr/>
          </p:nvSpPr>
          <p:spPr>
            <a:xfrm>
              <a:off x="1456100" y="1928813"/>
              <a:ext cx="512875" cy="127275"/>
            </a:xfrm>
            <a:custGeom>
              <a:avLst/>
              <a:gdLst/>
              <a:ahLst/>
              <a:cxnLst/>
              <a:rect l="l" t="t" r="r" b="b"/>
              <a:pathLst>
                <a:path w="20515" h="5091" extrusionOk="0">
                  <a:moveTo>
                    <a:pt x="1002" y="1"/>
                  </a:moveTo>
                  <a:cubicBezTo>
                    <a:pt x="720" y="1"/>
                    <a:pt x="444" y="140"/>
                    <a:pt x="274" y="399"/>
                  </a:cubicBezTo>
                  <a:cubicBezTo>
                    <a:pt x="0" y="768"/>
                    <a:pt x="60" y="1292"/>
                    <a:pt x="405" y="1602"/>
                  </a:cubicBezTo>
                  <a:cubicBezTo>
                    <a:pt x="536" y="1733"/>
                    <a:pt x="679" y="1840"/>
                    <a:pt x="834" y="1947"/>
                  </a:cubicBezTo>
                  <a:cubicBezTo>
                    <a:pt x="3727" y="4042"/>
                    <a:pt x="6977" y="5019"/>
                    <a:pt x="10335" y="5090"/>
                  </a:cubicBezTo>
                  <a:cubicBezTo>
                    <a:pt x="13538" y="5054"/>
                    <a:pt x="16359" y="4316"/>
                    <a:pt x="18955" y="2768"/>
                  </a:cubicBezTo>
                  <a:cubicBezTo>
                    <a:pt x="19384" y="2495"/>
                    <a:pt x="19824" y="2245"/>
                    <a:pt x="20169" y="1876"/>
                  </a:cubicBezTo>
                  <a:cubicBezTo>
                    <a:pt x="20491" y="1554"/>
                    <a:pt x="20515" y="1054"/>
                    <a:pt x="20229" y="709"/>
                  </a:cubicBezTo>
                  <a:cubicBezTo>
                    <a:pt x="20056" y="472"/>
                    <a:pt x="19788" y="345"/>
                    <a:pt x="19513" y="345"/>
                  </a:cubicBezTo>
                  <a:cubicBezTo>
                    <a:pt x="19373" y="345"/>
                    <a:pt x="19231" y="378"/>
                    <a:pt x="19098" y="447"/>
                  </a:cubicBezTo>
                  <a:cubicBezTo>
                    <a:pt x="18919" y="542"/>
                    <a:pt x="18741" y="649"/>
                    <a:pt x="18586" y="768"/>
                  </a:cubicBezTo>
                  <a:cubicBezTo>
                    <a:pt x="17967" y="1185"/>
                    <a:pt x="17312" y="1566"/>
                    <a:pt x="16633" y="1876"/>
                  </a:cubicBezTo>
                  <a:cubicBezTo>
                    <a:pt x="14722" y="2749"/>
                    <a:pt x="12653" y="3195"/>
                    <a:pt x="10560" y="3195"/>
                  </a:cubicBezTo>
                  <a:cubicBezTo>
                    <a:pt x="10085" y="3195"/>
                    <a:pt x="9608" y="3172"/>
                    <a:pt x="9132" y="3126"/>
                  </a:cubicBezTo>
                  <a:cubicBezTo>
                    <a:pt x="7037" y="2947"/>
                    <a:pt x="5001" y="2304"/>
                    <a:pt x="3179" y="1244"/>
                  </a:cubicBezTo>
                  <a:cubicBezTo>
                    <a:pt x="2608" y="899"/>
                    <a:pt x="2072" y="506"/>
                    <a:pt x="1500" y="161"/>
                  </a:cubicBezTo>
                  <a:cubicBezTo>
                    <a:pt x="1347" y="53"/>
                    <a:pt x="1173" y="1"/>
                    <a:pt x="1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1"/>
            <p:cNvSpPr/>
            <p:nvPr/>
          </p:nvSpPr>
          <p:spPr>
            <a:xfrm>
              <a:off x="1638850" y="1624413"/>
              <a:ext cx="181000" cy="79550"/>
            </a:xfrm>
            <a:custGeom>
              <a:avLst/>
              <a:gdLst/>
              <a:ahLst/>
              <a:cxnLst/>
              <a:rect l="l" t="t" r="r" b="b"/>
              <a:pathLst>
                <a:path w="7240" h="3182" extrusionOk="0">
                  <a:moveTo>
                    <a:pt x="6229" y="0"/>
                  </a:moveTo>
                  <a:cubicBezTo>
                    <a:pt x="6018" y="0"/>
                    <a:pt x="5806" y="72"/>
                    <a:pt x="5632" y="216"/>
                  </a:cubicBezTo>
                  <a:cubicBezTo>
                    <a:pt x="5513" y="324"/>
                    <a:pt x="5394" y="443"/>
                    <a:pt x="5275" y="550"/>
                  </a:cubicBezTo>
                  <a:cubicBezTo>
                    <a:pt x="4741" y="1043"/>
                    <a:pt x="4139" y="1304"/>
                    <a:pt x="3545" y="1304"/>
                  </a:cubicBezTo>
                  <a:cubicBezTo>
                    <a:pt x="2948" y="1304"/>
                    <a:pt x="2360" y="1040"/>
                    <a:pt x="1858" y="478"/>
                  </a:cubicBezTo>
                  <a:cubicBezTo>
                    <a:pt x="1834" y="443"/>
                    <a:pt x="1799" y="419"/>
                    <a:pt x="1775" y="395"/>
                  </a:cubicBezTo>
                  <a:cubicBezTo>
                    <a:pt x="1506" y="140"/>
                    <a:pt x="1242" y="14"/>
                    <a:pt x="990" y="14"/>
                  </a:cubicBezTo>
                  <a:cubicBezTo>
                    <a:pt x="794" y="14"/>
                    <a:pt x="606" y="90"/>
                    <a:pt x="429" y="240"/>
                  </a:cubicBezTo>
                  <a:cubicBezTo>
                    <a:pt x="13" y="597"/>
                    <a:pt x="1" y="1121"/>
                    <a:pt x="394" y="1645"/>
                  </a:cubicBezTo>
                  <a:cubicBezTo>
                    <a:pt x="429" y="1693"/>
                    <a:pt x="477" y="1740"/>
                    <a:pt x="513" y="1788"/>
                  </a:cubicBezTo>
                  <a:cubicBezTo>
                    <a:pt x="1251" y="2622"/>
                    <a:pt x="2299" y="3122"/>
                    <a:pt x="3406" y="3181"/>
                  </a:cubicBezTo>
                  <a:cubicBezTo>
                    <a:pt x="4311" y="3181"/>
                    <a:pt x="5192" y="2919"/>
                    <a:pt x="5942" y="2407"/>
                  </a:cubicBezTo>
                  <a:cubicBezTo>
                    <a:pt x="6347" y="2121"/>
                    <a:pt x="6728" y="1836"/>
                    <a:pt x="6978" y="1395"/>
                  </a:cubicBezTo>
                  <a:cubicBezTo>
                    <a:pt x="7240" y="967"/>
                    <a:pt x="7180" y="550"/>
                    <a:pt x="6847" y="240"/>
                  </a:cubicBezTo>
                  <a:cubicBezTo>
                    <a:pt x="6675" y="81"/>
                    <a:pt x="6453" y="0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1"/>
            <p:cNvSpPr/>
            <p:nvPr/>
          </p:nvSpPr>
          <p:spPr>
            <a:xfrm>
              <a:off x="1655825" y="1232738"/>
              <a:ext cx="135750" cy="59300"/>
            </a:xfrm>
            <a:custGeom>
              <a:avLst/>
              <a:gdLst/>
              <a:ahLst/>
              <a:cxnLst/>
              <a:rect l="l" t="t" r="r" b="b"/>
              <a:pathLst>
                <a:path w="5430" h="2372" extrusionOk="0">
                  <a:moveTo>
                    <a:pt x="3015" y="0"/>
                  </a:moveTo>
                  <a:cubicBezTo>
                    <a:pt x="1974" y="0"/>
                    <a:pt x="1222" y="226"/>
                    <a:pt x="560" y="667"/>
                  </a:cubicBezTo>
                  <a:cubicBezTo>
                    <a:pt x="143" y="917"/>
                    <a:pt x="0" y="1453"/>
                    <a:pt x="227" y="1894"/>
                  </a:cubicBezTo>
                  <a:cubicBezTo>
                    <a:pt x="389" y="2200"/>
                    <a:pt x="672" y="2367"/>
                    <a:pt x="1004" y="2367"/>
                  </a:cubicBezTo>
                  <a:cubicBezTo>
                    <a:pt x="1136" y="2367"/>
                    <a:pt x="1275" y="2341"/>
                    <a:pt x="1417" y="2287"/>
                  </a:cubicBezTo>
                  <a:cubicBezTo>
                    <a:pt x="1536" y="2239"/>
                    <a:pt x="1643" y="2191"/>
                    <a:pt x="1739" y="2132"/>
                  </a:cubicBezTo>
                  <a:cubicBezTo>
                    <a:pt x="2078" y="1944"/>
                    <a:pt x="2431" y="1891"/>
                    <a:pt x="2792" y="1891"/>
                  </a:cubicBezTo>
                  <a:cubicBezTo>
                    <a:pt x="2912" y="1891"/>
                    <a:pt x="3033" y="1897"/>
                    <a:pt x="3156" y="1906"/>
                  </a:cubicBezTo>
                  <a:cubicBezTo>
                    <a:pt x="3465" y="1941"/>
                    <a:pt x="3703" y="2132"/>
                    <a:pt x="3977" y="2263"/>
                  </a:cubicBezTo>
                  <a:cubicBezTo>
                    <a:pt x="4135" y="2337"/>
                    <a:pt x="4295" y="2372"/>
                    <a:pt x="4448" y="2372"/>
                  </a:cubicBezTo>
                  <a:cubicBezTo>
                    <a:pt x="4838" y="2372"/>
                    <a:pt x="5179" y="2144"/>
                    <a:pt x="5299" y="1751"/>
                  </a:cubicBezTo>
                  <a:cubicBezTo>
                    <a:pt x="5430" y="1346"/>
                    <a:pt x="5275" y="941"/>
                    <a:pt x="4870" y="644"/>
                  </a:cubicBezTo>
                  <a:cubicBezTo>
                    <a:pt x="4358" y="263"/>
                    <a:pt x="3739" y="48"/>
                    <a:pt x="3096" y="1"/>
                  </a:cubicBezTo>
                  <a:cubicBezTo>
                    <a:pt x="3069" y="0"/>
                    <a:pt x="3042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1"/>
            <p:cNvSpPr/>
            <p:nvPr/>
          </p:nvSpPr>
          <p:spPr>
            <a:xfrm>
              <a:off x="1913600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84" y="3386"/>
                    <a:pt x="1107" y="3791"/>
                    <a:pt x="1798" y="4006"/>
                  </a:cubicBezTo>
                  <a:cubicBezTo>
                    <a:pt x="2284" y="4149"/>
                    <a:pt x="2791" y="4221"/>
                    <a:pt x="3309" y="4221"/>
                  </a:cubicBezTo>
                  <a:cubicBezTo>
                    <a:pt x="3349" y="4221"/>
                    <a:pt x="3389" y="4221"/>
                    <a:pt x="3429" y="4220"/>
                  </a:cubicBezTo>
                  <a:cubicBezTo>
                    <a:pt x="4310" y="4208"/>
                    <a:pt x="5191" y="4053"/>
                    <a:pt x="6037" y="3767"/>
                  </a:cubicBezTo>
                  <a:cubicBezTo>
                    <a:pt x="6453" y="3625"/>
                    <a:pt x="6834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1"/>
            <p:cNvSpPr/>
            <p:nvPr/>
          </p:nvSpPr>
          <p:spPr>
            <a:xfrm>
              <a:off x="2068975" y="1057013"/>
              <a:ext cx="198525" cy="163475"/>
            </a:xfrm>
            <a:custGeom>
              <a:avLst/>
              <a:gdLst/>
              <a:ahLst/>
              <a:cxnLst/>
              <a:rect l="l" t="t" r="r" b="b"/>
              <a:pathLst>
                <a:path w="7941" h="6539" extrusionOk="0">
                  <a:moveTo>
                    <a:pt x="1016" y="0"/>
                  </a:moveTo>
                  <a:cubicBezTo>
                    <a:pt x="567" y="0"/>
                    <a:pt x="286" y="179"/>
                    <a:pt x="155" y="517"/>
                  </a:cubicBezTo>
                  <a:cubicBezTo>
                    <a:pt x="0" y="934"/>
                    <a:pt x="131" y="1350"/>
                    <a:pt x="524" y="1648"/>
                  </a:cubicBezTo>
                  <a:cubicBezTo>
                    <a:pt x="834" y="1898"/>
                    <a:pt x="1155" y="2136"/>
                    <a:pt x="1477" y="2374"/>
                  </a:cubicBezTo>
                  <a:lnTo>
                    <a:pt x="1477" y="2398"/>
                  </a:lnTo>
                  <a:cubicBezTo>
                    <a:pt x="1822" y="2648"/>
                    <a:pt x="2179" y="2898"/>
                    <a:pt x="2501" y="3172"/>
                  </a:cubicBezTo>
                  <a:cubicBezTo>
                    <a:pt x="3715" y="4184"/>
                    <a:pt x="4953" y="5172"/>
                    <a:pt x="6192" y="6149"/>
                  </a:cubicBezTo>
                  <a:cubicBezTo>
                    <a:pt x="6334" y="6268"/>
                    <a:pt x="6489" y="6363"/>
                    <a:pt x="6656" y="6446"/>
                  </a:cubicBezTo>
                  <a:cubicBezTo>
                    <a:pt x="6803" y="6509"/>
                    <a:pt x="6945" y="6539"/>
                    <a:pt x="7079" y="6539"/>
                  </a:cubicBezTo>
                  <a:cubicBezTo>
                    <a:pt x="7574" y="6539"/>
                    <a:pt x="7941" y="6135"/>
                    <a:pt x="7894" y="5553"/>
                  </a:cubicBezTo>
                  <a:cubicBezTo>
                    <a:pt x="7858" y="5196"/>
                    <a:pt x="7727" y="4863"/>
                    <a:pt x="7537" y="4565"/>
                  </a:cubicBezTo>
                  <a:cubicBezTo>
                    <a:pt x="6537" y="2910"/>
                    <a:pt x="5096" y="1577"/>
                    <a:pt x="3370" y="695"/>
                  </a:cubicBezTo>
                  <a:cubicBezTo>
                    <a:pt x="2691" y="303"/>
                    <a:pt x="1929" y="76"/>
                    <a:pt x="1143" y="5"/>
                  </a:cubicBezTo>
                  <a:cubicBezTo>
                    <a:pt x="1099" y="2"/>
                    <a:pt x="1057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1"/>
            <p:cNvSpPr/>
            <p:nvPr/>
          </p:nvSpPr>
          <p:spPr>
            <a:xfrm>
              <a:off x="1854650" y="1150288"/>
              <a:ext cx="341150" cy="341150"/>
            </a:xfrm>
            <a:custGeom>
              <a:avLst/>
              <a:gdLst/>
              <a:ahLst/>
              <a:cxnLst/>
              <a:rect l="l" t="t" r="r" b="b"/>
              <a:pathLst>
                <a:path w="13646" h="13646" extrusionOk="0">
                  <a:moveTo>
                    <a:pt x="6823" y="1"/>
                  </a:moveTo>
                  <a:cubicBezTo>
                    <a:pt x="3049" y="1"/>
                    <a:pt x="1" y="3049"/>
                    <a:pt x="1" y="6823"/>
                  </a:cubicBezTo>
                  <a:cubicBezTo>
                    <a:pt x="1" y="10585"/>
                    <a:pt x="3049" y="13645"/>
                    <a:pt x="6823" y="13645"/>
                  </a:cubicBezTo>
                  <a:cubicBezTo>
                    <a:pt x="10585" y="13645"/>
                    <a:pt x="13645" y="10585"/>
                    <a:pt x="13645" y="6823"/>
                  </a:cubicBezTo>
                  <a:cubicBezTo>
                    <a:pt x="13645" y="3049"/>
                    <a:pt x="10585" y="1"/>
                    <a:pt x="6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1"/>
            <p:cNvSpPr/>
            <p:nvPr/>
          </p:nvSpPr>
          <p:spPr>
            <a:xfrm>
              <a:off x="1873100" y="1169038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1"/>
            <p:cNvSpPr/>
            <p:nvPr/>
          </p:nvSpPr>
          <p:spPr>
            <a:xfrm>
              <a:off x="1865675" y="1206013"/>
              <a:ext cx="136050" cy="120800"/>
            </a:xfrm>
            <a:custGeom>
              <a:avLst/>
              <a:gdLst/>
              <a:ahLst/>
              <a:cxnLst/>
              <a:rect l="l" t="t" r="r" b="b"/>
              <a:pathLst>
                <a:path w="5442" h="4832" extrusionOk="0">
                  <a:moveTo>
                    <a:pt x="2722" y="0"/>
                  </a:moveTo>
                  <a:cubicBezTo>
                    <a:pt x="2020" y="0"/>
                    <a:pt x="1324" y="305"/>
                    <a:pt x="846" y="891"/>
                  </a:cubicBezTo>
                  <a:cubicBezTo>
                    <a:pt x="0" y="1927"/>
                    <a:pt x="155" y="3451"/>
                    <a:pt x="1191" y="4296"/>
                  </a:cubicBezTo>
                  <a:cubicBezTo>
                    <a:pt x="1638" y="4656"/>
                    <a:pt x="2176" y="4832"/>
                    <a:pt x="2712" y="4832"/>
                  </a:cubicBezTo>
                  <a:cubicBezTo>
                    <a:pt x="3416" y="4832"/>
                    <a:pt x="4116" y="4528"/>
                    <a:pt x="4596" y="3939"/>
                  </a:cubicBezTo>
                  <a:cubicBezTo>
                    <a:pt x="5441" y="2903"/>
                    <a:pt x="5287" y="1391"/>
                    <a:pt x="4251" y="546"/>
                  </a:cubicBezTo>
                  <a:cubicBezTo>
                    <a:pt x="3801" y="179"/>
                    <a:pt x="3260" y="0"/>
                    <a:pt x="2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1"/>
            <p:cNvSpPr/>
            <p:nvPr/>
          </p:nvSpPr>
          <p:spPr>
            <a:xfrm>
              <a:off x="20502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32"/>
                    <a:pt x="1072" y="2132"/>
                  </a:cubicBezTo>
                  <a:cubicBezTo>
                    <a:pt x="1655" y="2132"/>
                    <a:pt x="2131" y="1655"/>
                    <a:pt x="2131" y="1072"/>
                  </a:cubicBezTo>
                  <a:cubicBezTo>
                    <a:pt x="2131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1"/>
            <p:cNvSpPr/>
            <p:nvPr/>
          </p:nvSpPr>
          <p:spPr>
            <a:xfrm>
              <a:off x="1332575" y="1507363"/>
              <a:ext cx="196175" cy="105550"/>
            </a:xfrm>
            <a:custGeom>
              <a:avLst/>
              <a:gdLst/>
              <a:ahLst/>
              <a:cxnLst/>
              <a:rect l="l" t="t" r="r" b="b"/>
              <a:pathLst>
                <a:path w="7847" h="4222" extrusionOk="0">
                  <a:moveTo>
                    <a:pt x="3984" y="0"/>
                  </a:moveTo>
                  <a:cubicBezTo>
                    <a:pt x="3556" y="0"/>
                    <a:pt x="3126" y="41"/>
                    <a:pt x="2703" y="124"/>
                  </a:cubicBezTo>
                  <a:cubicBezTo>
                    <a:pt x="2096" y="219"/>
                    <a:pt x="1524" y="422"/>
                    <a:pt x="988" y="719"/>
                  </a:cubicBezTo>
                  <a:cubicBezTo>
                    <a:pt x="226" y="1172"/>
                    <a:pt x="0" y="1874"/>
                    <a:pt x="322" y="2684"/>
                  </a:cubicBezTo>
                  <a:cubicBezTo>
                    <a:pt x="596" y="3386"/>
                    <a:pt x="1119" y="3791"/>
                    <a:pt x="1810" y="4006"/>
                  </a:cubicBezTo>
                  <a:cubicBezTo>
                    <a:pt x="2296" y="4149"/>
                    <a:pt x="2803" y="4221"/>
                    <a:pt x="3312" y="4221"/>
                  </a:cubicBezTo>
                  <a:cubicBezTo>
                    <a:pt x="3351" y="4221"/>
                    <a:pt x="3390" y="4221"/>
                    <a:pt x="3429" y="4220"/>
                  </a:cubicBezTo>
                  <a:cubicBezTo>
                    <a:pt x="4322" y="4208"/>
                    <a:pt x="5191" y="4053"/>
                    <a:pt x="6037" y="3767"/>
                  </a:cubicBezTo>
                  <a:cubicBezTo>
                    <a:pt x="6453" y="3625"/>
                    <a:pt x="6846" y="3386"/>
                    <a:pt x="7156" y="3065"/>
                  </a:cubicBezTo>
                  <a:cubicBezTo>
                    <a:pt x="7846" y="2315"/>
                    <a:pt x="7727" y="1279"/>
                    <a:pt x="6882" y="707"/>
                  </a:cubicBezTo>
                  <a:cubicBezTo>
                    <a:pt x="6549" y="493"/>
                    <a:pt x="6203" y="350"/>
                    <a:pt x="5822" y="255"/>
                  </a:cubicBezTo>
                  <a:cubicBezTo>
                    <a:pt x="5224" y="86"/>
                    <a:pt x="4605" y="0"/>
                    <a:pt x="3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1"/>
            <p:cNvSpPr/>
            <p:nvPr/>
          </p:nvSpPr>
          <p:spPr>
            <a:xfrm>
              <a:off x="1202200" y="1055188"/>
              <a:ext cx="202725" cy="164450"/>
            </a:xfrm>
            <a:custGeom>
              <a:avLst/>
              <a:gdLst/>
              <a:ahLst/>
              <a:cxnLst/>
              <a:rect l="l" t="t" r="r" b="b"/>
              <a:pathLst>
                <a:path w="8109" h="6578" extrusionOk="0">
                  <a:moveTo>
                    <a:pt x="6791" y="0"/>
                  </a:moveTo>
                  <a:cubicBezTo>
                    <a:pt x="6532" y="0"/>
                    <a:pt x="6272" y="49"/>
                    <a:pt x="6025" y="137"/>
                  </a:cubicBezTo>
                  <a:cubicBezTo>
                    <a:pt x="4191" y="745"/>
                    <a:pt x="2572" y="1852"/>
                    <a:pt x="1322" y="3328"/>
                  </a:cubicBezTo>
                  <a:cubicBezTo>
                    <a:pt x="798" y="3912"/>
                    <a:pt x="393" y="4590"/>
                    <a:pt x="155" y="5340"/>
                  </a:cubicBezTo>
                  <a:cubicBezTo>
                    <a:pt x="0" y="5841"/>
                    <a:pt x="107" y="6198"/>
                    <a:pt x="429" y="6412"/>
                  </a:cubicBezTo>
                  <a:cubicBezTo>
                    <a:pt x="597" y="6522"/>
                    <a:pt x="775" y="6577"/>
                    <a:pt x="953" y="6577"/>
                  </a:cubicBezTo>
                  <a:cubicBezTo>
                    <a:pt x="1179" y="6577"/>
                    <a:pt x="1407" y="6490"/>
                    <a:pt x="1620" y="6317"/>
                  </a:cubicBezTo>
                  <a:cubicBezTo>
                    <a:pt x="1929" y="6055"/>
                    <a:pt x="2239" y="5805"/>
                    <a:pt x="2536" y="5543"/>
                  </a:cubicBezTo>
                  <a:lnTo>
                    <a:pt x="2560" y="5567"/>
                  </a:lnTo>
                  <a:cubicBezTo>
                    <a:pt x="2882" y="5281"/>
                    <a:pt x="3203" y="4995"/>
                    <a:pt x="3548" y="4733"/>
                  </a:cubicBezTo>
                  <a:cubicBezTo>
                    <a:pt x="4798" y="3769"/>
                    <a:pt x="6037" y="2793"/>
                    <a:pt x="7263" y="1804"/>
                  </a:cubicBezTo>
                  <a:cubicBezTo>
                    <a:pt x="7406" y="1685"/>
                    <a:pt x="7549" y="1566"/>
                    <a:pt x="7656" y="1411"/>
                  </a:cubicBezTo>
                  <a:cubicBezTo>
                    <a:pt x="8108" y="816"/>
                    <a:pt x="7811" y="114"/>
                    <a:pt x="7061" y="18"/>
                  </a:cubicBezTo>
                  <a:cubicBezTo>
                    <a:pt x="6971" y="6"/>
                    <a:pt x="6881" y="0"/>
                    <a:pt x="6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1"/>
            <p:cNvSpPr/>
            <p:nvPr/>
          </p:nvSpPr>
          <p:spPr>
            <a:xfrm>
              <a:off x="1269475" y="1150288"/>
              <a:ext cx="341125" cy="341150"/>
            </a:xfrm>
            <a:custGeom>
              <a:avLst/>
              <a:gdLst/>
              <a:ahLst/>
              <a:cxnLst/>
              <a:rect l="l" t="t" r="r" b="b"/>
              <a:pathLst>
                <a:path w="13645" h="13646" extrusionOk="0">
                  <a:moveTo>
                    <a:pt x="6822" y="1"/>
                  </a:moveTo>
                  <a:cubicBezTo>
                    <a:pt x="3060" y="1"/>
                    <a:pt x="0" y="3049"/>
                    <a:pt x="0" y="6823"/>
                  </a:cubicBezTo>
                  <a:cubicBezTo>
                    <a:pt x="0" y="10585"/>
                    <a:pt x="3060" y="13645"/>
                    <a:pt x="6822" y="13645"/>
                  </a:cubicBezTo>
                  <a:cubicBezTo>
                    <a:pt x="10597" y="13645"/>
                    <a:pt x="13645" y="10585"/>
                    <a:pt x="13645" y="6823"/>
                  </a:cubicBezTo>
                  <a:cubicBezTo>
                    <a:pt x="13645" y="3049"/>
                    <a:pt x="10597" y="1"/>
                    <a:pt x="6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1"/>
            <p:cNvSpPr/>
            <p:nvPr/>
          </p:nvSpPr>
          <p:spPr>
            <a:xfrm>
              <a:off x="1288225" y="1169038"/>
              <a:ext cx="283375" cy="283400"/>
            </a:xfrm>
            <a:custGeom>
              <a:avLst/>
              <a:gdLst/>
              <a:ahLst/>
              <a:cxnLst/>
              <a:rect l="l" t="t" r="r" b="b"/>
              <a:pathLst>
                <a:path w="11335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1"/>
            <p:cNvSpPr/>
            <p:nvPr/>
          </p:nvSpPr>
          <p:spPr>
            <a:xfrm>
              <a:off x="1282275" y="1206063"/>
              <a:ext cx="133075" cy="120950"/>
            </a:xfrm>
            <a:custGeom>
              <a:avLst/>
              <a:gdLst/>
              <a:ahLst/>
              <a:cxnLst/>
              <a:rect l="l" t="t" r="r" b="b"/>
              <a:pathLst>
                <a:path w="5323" h="4838" extrusionOk="0">
                  <a:moveTo>
                    <a:pt x="2651" y="1"/>
                  </a:moveTo>
                  <a:cubicBezTo>
                    <a:pt x="1560" y="1"/>
                    <a:pt x="574" y="745"/>
                    <a:pt x="310" y="1853"/>
                  </a:cubicBezTo>
                  <a:cubicBezTo>
                    <a:pt x="0" y="3151"/>
                    <a:pt x="798" y="4461"/>
                    <a:pt x="2096" y="4770"/>
                  </a:cubicBezTo>
                  <a:cubicBezTo>
                    <a:pt x="2284" y="4815"/>
                    <a:pt x="2474" y="4837"/>
                    <a:pt x="2660" y="4837"/>
                  </a:cubicBezTo>
                  <a:cubicBezTo>
                    <a:pt x="3753" y="4837"/>
                    <a:pt x="4748" y="4093"/>
                    <a:pt x="5013" y="2984"/>
                  </a:cubicBezTo>
                  <a:cubicBezTo>
                    <a:pt x="5322" y="1675"/>
                    <a:pt x="4513" y="377"/>
                    <a:pt x="3215" y="67"/>
                  </a:cubicBezTo>
                  <a:cubicBezTo>
                    <a:pt x="3026" y="22"/>
                    <a:pt x="2837" y="1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1"/>
            <p:cNvSpPr/>
            <p:nvPr/>
          </p:nvSpPr>
          <p:spPr>
            <a:xfrm>
              <a:off x="1465325" y="1283938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55"/>
                    <a:pt x="477" y="2132"/>
                    <a:pt x="1072" y="2132"/>
                  </a:cubicBezTo>
                  <a:cubicBezTo>
                    <a:pt x="1655" y="2132"/>
                    <a:pt x="2132" y="1655"/>
                    <a:pt x="2132" y="1072"/>
                  </a:cubicBezTo>
                  <a:cubicBezTo>
                    <a:pt x="2132" y="477"/>
                    <a:pt x="1655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1"/>
            <p:cNvSpPr/>
            <p:nvPr/>
          </p:nvSpPr>
          <p:spPr>
            <a:xfrm>
              <a:off x="959000" y="555838"/>
              <a:ext cx="1220725" cy="499225"/>
            </a:xfrm>
            <a:custGeom>
              <a:avLst/>
              <a:gdLst/>
              <a:ahLst/>
              <a:cxnLst/>
              <a:rect l="l" t="t" r="r" b="b"/>
              <a:pathLst>
                <a:path w="48829" h="19969" extrusionOk="0">
                  <a:moveTo>
                    <a:pt x="7750" y="1"/>
                  </a:moveTo>
                  <a:cubicBezTo>
                    <a:pt x="7722" y="1"/>
                    <a:pt x="7694" y="5"/>
                    <a:pt x="7668" y="14"/>
                  </a:cubicBezTo>
                  <a:cubicBezTo>
                    <a:pt x="7097" y="204"/>
                    <a:pt x="7323" y="2431"/>
                    <a:pt x="8169" y="5014"/>
                  </a:cubicBezTo>
                  <a:cubicBezTo>
                    <a:pt x="7208" y="4292"/>
                    <a:pt x="6385" y="3858"/>
                    <a:pt x="5946" y="3858"/>
                  </a:cubicBezTo>
                  <a:cubicBezTo>
                    <a:pt x="5836" y="3858"/>
                    <a:pt x="5750" y="3885"/>
                    <a:pt x="5692" y="3943"/>
                  </a:cubicBezTo>
                  <a:cubicBezTo>
                    <a:pt x="5275" y="4383"/>
                    <a:pt x="6537" y="6264"/>
                    <a:pt x="8502" y="8146"/>
                  </a:cubicBezTo>
                  <a:cubicBezTo>
                    <a:pt x="8621" y="8277"/>
                    <a:pt x="8728" y="8372"/>
                    <a:pt x="8859" y="8479"/>
                  </a:cubicBezTo>
                  <a:cubicBezTo>
                    <a:pt x="5037" y="11551"/>
                    <a:pt x="2001" y="15492"/>
                    <a:pt x="1" y="19969"/>
                  </a:cubicBezTo>
                  <a:cubicBezTo>
                    <a:pt x="370" y="19969"/>
                    <a:pt x="751" y="19957"/>
                    <a:pt x="1120" y="19921"/>
                  </a:cubicBezTo>
                  <a:cubicBezTo>
                    <a:pt x="7037" y="19457"/>
                    <a:pt x="11538" y="15468"/>
                    <a:pt x="11193" y="11027"/>
                  </a:cubicBezTo>
                  <a:cubicBezTo>
                    <a:pt x="11097" y="9824"/>
                    <a:pt x="10883" y="8967"/>
                    <a:pt x="10181" y="7991"/>
                  </a:cubicBezTo>
                  <a:lnTo>
                    <a:pt x="10324" y="7872"/>
                  </a:lnTo>
                  <a:lnTo>
                    <a:pt x="10371" y="7848"/>
                  </a:lnTo>
                  <a:cubicBezTo>
                    <a:pt x="15051" y="11440"/>
                    <a:pt x="22111" y="13484"/>
                    <a:pt x="30254" y="13484"/>
                  </a:cubicBezTo>
                  <a:cubicBezTo>
                    <a:pt x="31558" y="13484"/>
                    <a:pt x="32889" y="13432"/>
                    <a:pt x="34243" y="13325"/>
                  </a:cubicBezTo>
                  <a:cubicBezTo>
                    <a:pt x="39684" y="12896"/>
                    <a:pt x="44637" y="11587"/>
                    <a:pt x="48828" y="9646"/>
                  </a:cubicBezTo>
                  <a:cubicBezTo>
                    <a:pt x="44175" y="4404"/>
                    <a:pt x="36388" y="1671"/>
                    <a:pt x="28473" y="1671"/>
                  </a:cubicBezTo>
                  <a:cubicBezTo>
                    <a:pt x="27579" y="1671"/>
                    <a:pt x="26683" y="1706"/>
                    <a:pt x="25790" y="1776"/>
                  </a:cubicBezTo>
                  <a:cubicBezTo>
                    <a:pt x="20468" y="2181"/>
                    <a:pt x="15348" y="3967"/>
                    <a:pt x="10919" y="6967"/>
                  </a:cubicBezTo>
                  <a:cubicBezTo>
                    <a:pt x="10764" y="6074"/>
                    <a:pt x="10538" y="5205"/>
                    <a:pt x="10252" y="4359"/>
                  </a:cubicBezTo>
                  <a:cubicBezTo>
                    <a:pt x="9445" y="1882"/>
                    <a:pt x="8345" y="1"/>
                    <a:pt x="7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1"/>
            <p:cNvSpPr/>
            <p:nvPr/>
          </p:nvSpPr>
          <p:spPr>
            <a:xfrm>
              <a:off x="1632000" y="661538"/>
              <a:ext cx="167325" cy="56425"/>
            </a:xfrm>
            <a:custGeom>
              <a:avLst/>
              <a:gdLst/>
              <a:ahLst/>
              <a:cxnLst/>
              <a:rect l="l" t="t" r="r" b="b"/>
              <a:pathLst>
                <a:path w="6693" h="2257" extrusionOk="0">
                  <a:moveTo>
                    <a:pt x="2864" y="0"/>
                  </a:moveTo>
                  <a:cubicBezTo>
                    <a:pt x="2432" y="0"/>
                    <a:pt x="2000" y="32"/>
                    <a:pt x="1573" y="96"/>
                  </a:cubicBezTo>
                  <a:cubicBezTo>
                    <a:pt x="1239" y="167"/>
                    <a:pt x="930" y="274"/>
                    <a:pt x="632" y="429"/>
                  </a:cubicBezTo>
                  <a:cubicBezTo>
                    <a:pt x="227" y="620"/>
                    <a:pt x="1" y="941"/>
                    <a:pt x="49" y="1417"/>
                  </a:cubicBezTo>
                  <a:cubicBezTo>
                    <a:pt x="108" y="1894"/>
                    <a:pt x="441" y="2132"/>
                    <a:pt x="882" y="2191"/>
                  </a:cubicBezTo>
                  <a:cubicBezTo>
                    <a:pt x="1164" y="2228"/>
                    <a:pt x="1446" y="2243"/>
                    <a:pt x="1728" y="2243"/>
                  </a:cubicBezTo>
                  <a:cubicBezTo>
                    <a:pt x="1815" y="2243"/>
                    <a:pt x="1902" y="2242"/>
                    <a:pt x="1989" y="2239"/>
                  </a:cubicBezTo>
                  <a:cubicBezTo>
                    <a:pt x="2489" y="2203"/>
                    <a:pt x="2989" y="2185"/>
                    <a:pt x="3489" y="2185"/>
                  </a:cubicBezTo>
                  <a:cubicBezTo>
                    <a:pt x="3989" y="2185"/>
                    <a:pt x="4490" y="2203"/>
                    <a:pt x="4990" y="2239"/>
                  </a:cubicBezTo>
                  <a:cubicBezTo>
                    <a:pt x="5121" y="2251"/>
                    <a:pt x="5252" y="2257"/>
                    <a:pt x="5383" y="2257"/>
                  </a:cubicBezTo>
                  <a:cubicBezTo>
                    <a:pt x="5513" y="2257"/>
                    <a:pt x="5644" y="2251"/>
                    <a:pt x="5775" y="2239"/>
                  </a:cubicBezTo>
                  <a:cubicBezTo>
                    <a:pt x="6156" y="2203"/>
                    <a:pt x="6514" y="2036"/>
                    <a:pt x="6597" y="1620"/>
                  </a:cubicBezTo>
                  <a:cubicBezTo>
                    <a:pt x="6692" y="1203"/>
                    <a:pt x="6466" y="917"/>
                    <a:pt x="6073" y="643"/>
                  </a:cubicBezTo>
                  <a:cubicBezTo>
                    <a:pt x="5930" y="572"/>
                    <a:pt x="5787" y="501"/>
                    <a:pt x="5644" y="453"/>
                  </a:cubicBezTo>
                  <a:cubicBezTo>
                    <a:pt x="4747" y="151"/>
                    <a:pt x="3805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1"/>
            <p:cNvSpPr/>
            <p:nvPr/>
          </p:nvSpPr>
          <p:spPr>
            <a:xfrm>
              <a:off x="1530200" y="682488"/>
              <a:ext cx="66125" cy="41650"/>
            </a:xfrm>
            <a:custGeom>
              <a:avLst/>
              <a:gdLst/>
              <a:ahLst/>
              <a:cxnLst/>
              <a:rect l="l" t="t" r="r" b="b"/>
              <a:pathLst>
                <a:path w="2645" h="1666" extrusionOk="0">
                  <a:moveTo>
                    <a:pt x="1607" y="1"/>
                  </a:moveTo>
                  <a:cubicBezTo>
                    <a:pt x="1102" y="1"/>
                    <a:pt x="509" y="209"/>
                    <a:pt x="299" y="532"/>
                  </a:cubicBezTo>
                  <a:cubicBezTo>
                    <a:pt x="1" y="960"/>
                    <a:pt x="263" y="1556"/>
                    <a:pt x="775" y="1639"/>
                  </a:cubicBezTo>
                  <a:cubicBezTo>
                    <a:pt x="878" y="1657"/>
                    <a:pt x="982" y="1665"/>
                    <a:pt x="1085" y="1665"/>
                  </a:cubicBezTo>
                  <a:cubicBezTo>
                    <a:pt x="1540" y="1665"/>
                    <a:pt x="1981" y="1497"/>
                    <a:pt x="2311" y="1187"/>
                  </a:cubicBezTo>
                  <a:cubicBezTo>
                    <a:pt x="2644" y="901"/>
                    <a:pt x="2597" y="365"/>
                    <a:pt x="2216" y="151"/>
                  </a:cubicBezTo>
                  <a:cubicBezTo>
                    <a:pt x="2066" y="47"/>
                    <a:pt x="1847" y="1"/>
                    <a:pt x="1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3" name="Google Shape;3163;p71"/>
          <p:cNvGrpSpPr/>
          <p:nvPr/>
        </p:nvGrpSpPr>
        <p:grpSpPr>
          <a:xfrm rot="498537">
            <a:off x="6519201" y="1761954"/>
            <a:ext cx="1793544" cy="1736342"/>
            <a:chOff x="2253475" y="1507575"/>
            <a:chExt cx="1775250" cy="1718800"/>
          </a:xfrm>
        </p:grpSpPr>
        <p:sp>
          <p:nvSpPr>
            <p:cNvPr id="3164" name="Google Shape;3164;p71"/>
            <p:cNvSpPr/>
            <p:nvPr/>
          </p:nvSpPr>
          <p:spPr>
            <a:xfrm>
              <a:off x="2253475" y="1507575"/>
              <a:ext cx="1775250" cy="1718800"/>
            </a:xfrm>
            <a:custGeom>
              <a:avLst/>
              <a:gdLst/>
              <a:ahLst/>
              <a:cxnLst/>
              <a:rect l="l" t="t" r="r" b="b"/>
              <a:pathLst>
                <a:path w="71010" h="68752" extrusionOk="0">
                  <a:moveTo>
                    <a:pt x="15052" y="1"/>
                  </a:moveTo>
                  <a:cubicBezTo>
                    <a:pt x="14649" y="1"/>
                    <a:pt x="14295" y="78"/>
                    <a:pt x="14015" y="172"/>
                  </a:cubicBezTo>
                  <a:cubicBezTo>
                    <a:pt x="13086" y="481"/>
                    <a:pt x="11621" y="1410"/>
                    <a:pt x="11669" y="4172"/>
                  </a:cubicBezTo>
                  <a:cubicBezTo>
                    <a:pt x="11371" y="4327"/>
                    <a:pt x="11109" y="4529"/>
                    <a:pt x="10871" y="4779"/>
                  </a:cubicBezTo>
                  <a:cubicBezTo>
                    <a:pt x="10145" y="5541"/>
                    <a:pt x="9192" y="7232"/>
                    <a:pt x="11038" y="10006"/>
                  </a:cubicBezTo>
                  <a:cubicBezTo>
                    <a:pt x="11264" y="10352"/>
                    <a:pt x="11538" y="10721"/>
                    <a:pt x="11836" y="11090"/>
                  </a:cubicBezTo>
                  <a:cubicBezTo>
                    <a:pt x="8859" y="14007"/>
                    <a:pt x="6454" y="17460"/>
                    <a:pt x="4740" y="21270"/>
                  </a:cubicBezTo>
                  <a:cubicBezTo>
                    <a:pt x="4680" y="21401"/>
                    <a:pt x="4632" y="21543"/>
                    <a:pt x="4597" y="21686"/>
                  </a:cubicBezTo>
                  <a:cubicBezTo>
                    <a:pt x="1" y="31938"/>
                    <a:pt x="870" y="43820"/>
                    <a:pt x="6906" y="53297"/>
                  </a:cubicBezTo>
                  <a:cubicBezTo>
                    <a:pt x="12943" y="62775"/>
                    <a:pt x="23337" y="68573"/>
                    <a:pt x="34577" y="68752"/>
                  </a:cubicBezTo>
                  <a:lnTo>
                    <a:pt x="35100" y="68752"/>
                  </a:lnTo>
                  <a:cubicBezTo>
                    <a:pt x="48352" y="68752"/>
                    <a:pt x="60354" y="60905"/>
                    <a:pt x="65688" y="48761"/>
                  </a:cubicBezTo>
                  <a:cubicBezTo>
                    <a:pt x="71010" y="36617"/>
                    <a:pt x="68652" y="22484"/>
                    <a:pt x="59663" y="12721"/>
                  </a:cubicBezTo>
                  <a:lnTo>
                    <a:pt x="59663" y="12721"/>
                  </a:lnTo>
                  <a:lnTo>
                    <a:pt x="59675" y="12733"/>
                  </a:lnTo>
                  <a:cubicBezTo>
                    <a:pt x="59056" y="12066"/>
                    <a:pt x="58401" y="11399"/>
                    <a:pt x="57710" y="10780"/>
                  </a:cubicBezTo>
                  <a:cubicBezTo>
                    <a:pt x="57568" y="10554"/>
                    <a:pt x="57401" y="10352"/>
                    <a:pt x="57198" y="10185"/>
                  </a:cubicBezTo>
                  <a:cubicBezTo>
                    <a:pt x="50969" y="4566"/>
                    <a:pt x="43017" y="1645"/>
                    <a:pt x="34982" y="1645"/>
                  </a:cubicBezTo>
                  <a:cubicBezTo>
                    <a:pt x="29857" y="1645"/>
                    <a:pt x="24699" y="2833"/>
                    <a:pt x="19932" y="5268"/>
                  </a:cubicBezTo>
                  <a:cubicBezTo>
                    <a:pt x="19587" y="4339"/>
                    <a:pt x="19158" y="3434"/>
                    <a:pt x="18670" y="2577"/>
                  </a:cubicBezTo>
                  <a:cubicBezTo>
                    <a:pt x="17436" y="512"/>
                    <a:pt x="16085" y="1"/>
                    <a:pt x="15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1"/>
            <p:cNvSpPr/>
            <p:nvPr/>
          </p:nvSpPr>
          <p:spPr>
            <a:xfrm>
              <a:off x="2363325" y="1633975"/>
              <a:ext cx="1531450" cy="1521650"/>
            </a:xfrm>
            <a:custGeom>
              <a:avLst/>
              <a:gdLst/>
              <a:ahLst/>
              <a:cxnLst/>
              <a:rect l="l" t="t" r="r" b="b"/>
              <a:pathLst>
                <a:path w="61258" h="60866" extrusionOk="0">
                  <a:moveTo>
                    <a:pt x="30686" y="1"/>
                  </a:moveTo>
                  <a:cubicBezTo>
                    <a:pt x="25385" y="1"/>
                    <a:pt x="20041" y="1385"/>
                    <a:pt x="15216" y="4236"/>
                  </a:cubicBezTo>
                  <a:cubicBezTo>
                    <a:pt x="15157" y="4272"/>
                    <a:pt x="15097" y="4307"/>
                    <a:pt x="15026" y="4355"/>
                  </a:cubicBezTo>
                  <a:cubicBezTo>
                    <a:pt x="6001" y="9760"/>
                    <a:pt x="405" y="19452"/>
                    <a:pt x="262" y="29977"/>
                  </a:cubicBezTo>
                  <a:cubicBezTo>
                    <a:pt x="0" y="46777"/>
                    <a:pt x="13419" y="60612"/>
                    <a:pt x="30230" y="60862"/>
                  </a:cubicBezTo>
                  <a:cubicBezTo>
                    <a:pt x="30392" y="60864"/>
                    <a:pt x="30553" y="60866"/>
                    <a:pt x="30714" y="60866"/>
                  </a:cubicBezTo>
                  <a:cubicBezTo>
                    <a:pt x="47295" y="60866"/>
                    <a:pt x="60868" y="47544"/>
                    <a:pt x="61127" y="30894"/>
                  </a:cubicBezTo>
                  <a:cubicBezTo>
                    <a:pt x="61258" y="23107"/>
                    <a:pt x="58377" y="15571"/>
                    <a:pt x="53090" y="9844"/>
                  </a:cubicBezTo>
                  <a:cubicBezTo>
                    <a:pt x="47164" y="3387"/>
                    <a:pt x="38978" y="1"/>
                    <a:pt x="30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1"/>
            <p:cNvSpPr/>
            <p:nvPr/>
          </p:nvSpPr>
          <p:spPr>
            <a:xfrm>
              <a:off x="2401125" y="2294675"/>
              <a:ext cx="72050" cy="139025"/>
            </a:xfrm>
            <a:custGeom>
              <a:avLst/>
              <a:gdLst/>
              <a:ahLst/>
              <a:cxnLst/>
              <a:rect l="l" t="t" r="r" b="b"/>
              <a:pathLst>
                <a:path w="2882" h="5561" extrusionOk="0">
                  <a:moveTo>
                    <a:pt x="1927" y="1"/>
                  </a:moveTo>
                  <a:cubicBezTo>
                    <a:pt x="1550" y="1"/>
                    <a:pt x="1242" y="290"/>
                    <a:pt x="977" y="656"/>
                  </a:cubicBezTo>
                  <a:cubicBezTo>
                    <a:pt x="834" y="870"/>
                    <a:pt x="715" y="1085"/>
                    <a:pt x="596" y="1323"/>
                  </a:cubicBezTo>
                  <a:cubicBezTo>
                    <a:pt x="143" y="2394"/>
                    <a:pt x="0" y="3359"/>
                    <a:pt x="238" y="4335"/>
                  </a:cubicBezTo>
                  <a:cubicBezTo>
                    <a:pt x="427" y="5133"/>
                    <a:pt x="867" y="5561"/>
                    <a:pt x="1417" y="5561"/>
                  </a:cubicBezTo>
                  <a:cubicBezTo>
                    <a:pt x="1490" y="5561"/>
                    <a:pt x="1566" y="5553"/>
                    <a:pt x="1643" y="5537"/>
                  </a:cubicBezTo>
                  <a:cubicBezTo>
                    <a:pt x="2310" y="5407"/>
                    <a:pt x="2691" y="4799"/>
                    <a:pt x="2655" y="3799"/>
                  </a:cubicBezTo>
                  <a:cubicBezTo>
                    <a:pt x="2632" y="2966"/>
                    <a:pt x="2489" y="2156"/>
                    <a:pt x="2739" y="1311"/>
                  </a:cubicBezTo>
                  <a:cubicBezTo>
                    <a:pt x="2882" y="799"/>
                    <a:pt x="2763" y="299"/>
                    <a:pt x="2286" y="84"/>
                  </a:cubicBezTo>
                  <a:cubicBezTo>
                    <a:pt x="2160" y="27"/>
                    <a:pt x="2041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1"/>
            <p:cNvSpPr/>
            <p:nvPr/>
          </p:nvSpPr>
          <p:spPr>
            <a:xfrm>
              <a:off x="2427900" y="2465150"/>
              <a:ext cx="51225" cy="51025"/>
            </a:xfrm>
            <a:custGeom>
              <a:avLst/>
              <a:gdLst/>
              <a:ahLst/>
              <a:cxnLst/>
              <a:rect l="l" t="t" r="r" b="b"/>
              <a:pathLst>
                <a:path w="2049" h="2041" extrusionOk="0">
                  <a:moveTo>
                    <a:pt x="834" y="1"/>
                  </a:moveTo>
                  <a:cubicBezTo>
                    <a:pt x="543" y="1"/>
                    <a:pt x="314" y="165"/>
                    <a:pt x="180" y="493"/>
                  </a:cubicBezTo>
                  <a:cubicBezTo>
                    <a:pt x="1" y="1040"/>
                    <a:pt x="453" y="1850"/>
                    <a:pt x="989" y="2005"/>
                  </a:cubicBezTo>
                  <a:cubicBezTo>
                    <a:pt x="1073" y="2029"/>
                    <a:pt x="1153" y="2041"/>
                    <a:pt x="1228" y="2041"/>
                  </a:cubicBezTo>
                  <a:cubicBezTo>
                    <a:pt x="1524" y="2041"/>
                    <a:pt x="1747" y="1854"/>
                    <a:pt x="1870" y="1493"/>
                  </a:cubicBezTo>
                  <a:cubicBezTo>
                    <a:pt x="2049" y="945"/>
                    <a:pt x="1608" y="159"/>
                    <a:pt x="1049" y="28"/>
                  </a:cubicBezTo>
                  <a:cubicBezTo>
                    <a:pt x="974" y="10"/>
                    <a:pt x="902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1"/>
            <p:cNvSpPr/>
            <p:nvPr/>
          </p:nvSpPr>
          <p:spPr>
            <a:xfrm>
              <a:off x="3700400" y="2599400"/>
              <a:ext cx="97350" cy="128875"/>
            </a:xfrm>
            <a:custGeom>
              <a:avLst/>
              <a:gdLst/>
              <a:ahLst/>
              <a:cxnLst/>
              <a:rect l="l" t="t" r="r" b="b"/>
              <a:pathLst>
                <a:path w="3894" h="5155" extrusionOk="0">
                  <a:moveTo>
                    <a:pt x="2688" y="0"/>
                  </a:moveTo>
                  <a:cubicBezTo>
                    <a:pt x="2105" y="0"/>
                    <a:pt x="1612" y="442"/>
                    <a:pt x="1322" y="1290"/>
                  </a:cubicBezTo>
                  <a:cubicBezTo>
                    <a:pt x="1060" y="2076"/>
                    <a:pt x="917" y="2885"/>
                    <a:pt x="381" y="3600"/>
                  </a:cubicBezTo>
                  <a:cubicBezTo>
                    <a:pt x="60" y="4016"/>
                    <a:pt x="0" y="4528"/>
                    <a:pt x="369" y="4898"/>
                  </a:cubicBezTo>
                  <a:cubicBezTo>
                    <a:pt x="551" y="5080"/>
                    <a:pt x="749" y="5154"/>
                    <a:pt x="953" y="5154"/>
                  </a:cubicBezTo>
                  <a:cubicBezTo>
                    <a:pt x="1229" y="5154"/>
                    <a:pt x="1517" y="5018"/>
                    <a:pt x="1798" y="4826"/>
                  </a:cubicBezTo>
                  <a:cubicBezTo>
                    <a:pt x="2000" y="4671"/>
                    <a:pt x="2191" y="4505"/>
                    <a:pt x="2381" y="4326"/>
                  </a:cubicBezTo>
                  <a:cubicBezTo>
                    <a:pt x="3191" y="3493"/>
                    <a:pt x="3643" y="2623"/>
                    <a:pt x="3774" y="1635"/>
                  </a:cubicBezTo>
                  <a:cubicBezTo>
                    <a:pt x="3893" y="707"/>
                    <a:pt x="3536" y="111"/>
                    <a:pt x="2881" y="16"/>
                  </a:cubicBezTo>
                  <a:cubicBezTo>
                    <a:pt x="2816" y="5"/>
                    <a:pt x="2751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1"/>
            <p:cNvSpPr/>
            <p:nvPr/>
          </p:nvSpPr>
          <p:spPr>
            <a:xfrm>
              <a:off x="3757250" y="2515225"/>
              <a:ext cx="48525" cy="53500"/>
            </a:xfrm>
            <a:custGeom>
              <a:avLst/>
              <a:gdLst/>
              <a:ahLst/>
              <a:cxnLst/>
              <a:rect l="l" t="t" r="r" b="b"/>
              <a:pathLst>
                <a:path w="1941" h="2140" extrusionOk="0">
                  <a:moveTo>
                    <a:pt x="928" y="1"/>
                  </a:moveTo>
                  <a:cubicBezTo>
                    <a:pt x="727" y="1"/>
                    <a:pt x="532" y="106"/>
                    <a:pt x="357" y="323"/>
                  </a:cubicBezTo>
                  <a:cubicBezTo>
                    <a:pt x="0" y="776"/>
                    <a:pt x="143" y="1668"/>
                    <a:pt x="607" y="1990"/>
                  </a:cubicBezTo>
                  <a:cubicBezTo>
                    <a:pt x="753" y="2090"/>
                    <a:pt x="898" y="2140"/>
                    <a:pt x="1039" y="2140"/>
                  </a:cubicBezTo>
                  <a:cubicBezTo>
                    <a:pt x="1235" y="2140"/>
                    <a:pt x="1423" y="2045"/>
                    <a:pt x="1596" y="1859"/>
                  </a:cubicBezTo>
                  <a:cubicBezTo>
                    <a:pt x="1941" y="1407"/>
                    <a:pt x="1810" y="490"/>
                    <a:pt x="1358" y="156"/>
                  </a:cubicBezTo>
                  <a:cubicBezTo>
                    <a:pt x="1215" y="53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1"/>
            <p:cNvSpPr/>
            <p:nvPr/>
          </p:nvSpPr>
          <p:spPr>
            <a:xfrm>
              <a:off x="3212825" y="2166725"/>
              <a:ext cx="31575" cy="125700"/>
            </a:xfrm>
            <a:custGeom>
              <a:avLst/>
              <a:gdLst/>
              <a:ahLst/>
              <a:cxnLst/>
              <a:rect l="l" t="t" r="r" b="b"/>
              <a:pathLst>
                <a:path w="1263" h="5028" extrusionOk="0">
                  <a:moveTo>
                    <a:pt x="861" y="1"/>
                  </a:moveTo>
                  <a:cubicBezTo>
                    <a:pt x="772" y="1"/>
                    <a:pt x="675" y="46"/>
                    <a:pt x="584" y="142"/>
                  </a:cubicBezTo>
                  <a:cubicBezTo>
                    <a:pt x="441" y="309"/>
                    <a:pt x="334" y="511"/>
                    <a:pt x="286" y="738"/>
                  </a:cubicBezTo>
                  <a:cubicBezTo>
                    <a:pt x="120" y="1261"/>
                    <a:pt x="48" y="1809"/>
                    <a:pt x="60" y="2369"/>
                  </a:cubicBezTo>
                  <a:cubicBezTo>
                    <a:pt x="1" y="3047"/>
                    <a:pt x="96" y="3726"/>
                    <a:pt x="346" y="4369"/>
                  </a:cubicBezTo>
                  <a:cubicBezTo>
                    <a:pt x="406" y="4560"/>
                    <a:pt x="525" y="4750"/>
                    <a:pt x="679" y="4905"/>
                  </a:cubicBezTo>
                  <a:cubicBezTo>
                    <a:pt x="771" y="4987"/>
                    <a:pt x="866" y="5027"/>
                    <a:pt x="952" y="5027"/>
                  </a:cubicBezTo>
                  <a:cubicBezTo>
                    <a:pt x="1089" y="5027"/>
                    <a:pt x="1202" y="4924"/>
                    <a:pt x="1239" y="4726"/>
                  </a:cubicBezTo>
                  <a:cubicBezTo>
                    <a:pt x="1263" y="4583"/>
                    <a:pt x="1263" y="4440"/>
                    <a:pt x="1263" y="4309"/>
                  </a:cubicBezTo>
                  <a:cubicBezTo>
                    <a:pt x="1263" y="3036"/>
                    <a:pt x="1132" y="1762"/>
                    <a:pt x="1179" y="499"/>
                  </a:cubicBezTo>
                  <a:cubicBezTo>
                    <a:pt x="1179" y="428"/>
                    <a:pt x="1168" y="357"/>
                    <a:pt x="1156" y="285"/>
                  </a:cubicBezTo>
                  <a:cubicBezTo>
                    <a:pt x="1106" y="100"/>
                    <a:pt x="993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1"/>
            <p:cNvSpPr/>
            <p:nvPr/>
          </p:nvSpPr>
          <p:spPr>
            <a:xfrm>
              <a:off x="3268800" y="2183650"/>
              <a:ext cx="28000" cy="104550"/>
            </a:xfrm>
            <a:custGeom>
              <a:avLst/>
              <a:gdLst/>
              <a:ahLst/>
              <a:cxnLst/>
              <a:rect l="l" t="t" r="r" b="b"/>
              <a:pathLst>
                <a:path w="1120" h="4182" extrusionOk="0">
                  <a:moveTo>
                    <a:pt x="474" y="1"/>
                  </a:moveTo>
                  <a:cubicBezTo>
                    <a:pt x="325" y="1"/>
                    <a:pt x="180" y="90"/>
                    <a:pt x="143" y="263"/>
                  </a:cubicBezTo>
                  <a:cubicBezTo>
                    <a:pt x="83" y="430"/>
                    <a:pt x="48" y="596"/>
                    <a:pt x="60" y="763"/>
                  </a:cubicBezTo>
                  <a:cubicBezTo>
                    <a:pt x="48" y="1204"/>
                    <a:pt x="36" y="1632"/>
                    <a:pt x="24" y="2085"/>
                  </a:cubicBezTo>
                  <a:cubicBezTo>
                    <a:pt x="24" y="2549"/>
                    <a:pt x="12" y="3013"/>
                    <a:pt x="0" y="3490"/>
                  </a:cubicBezTo>
                  <a:cubicBezTo>
                    <a:pt x="0" y="3632"/>
                    <a:pt x="12" y="3775"/>
                    <a:pt x="48" y="3906"/>
                  </a:cubicBezTo>
                  <a:cubicBezTo>
                    <a:pt x="60" y="4061"/>
                    <a:pt x="179" y="4168"/>
                    <a:pt x="333" y="4180"/>
                  </a:cubicBezTo>
                  <a:cubicBezTo>
                    <a:pt x="343" y="4181"/>
                    <a:pt x="352" y="4181"/>
                    <a:pt x="362" y="4181"/>
                  </a:cubicBezTo>
                  <a:cubicBezTo>
                    <a:pt x="481" y="4181"/>
                    <a:pt x="588" y="4113"/>
                    <a:pt x="643" y="4013"/>
                  </a:cubicBezTo>
                  <a:cubicBezTo>
                    <a:pt x="762" y="3823"/>
                    <a:pt x="845" y="3621"/>
                    <a:pt x="881" y="3418"/>
                  </a:cubicBezTo>
                  <a:cubicBezTo>
                    <a:pt x="1072" y="2632"/>
                    <a:pt x="1119" y="1811"/>
                    <a:pt x="1000" y="1013"/>
                  </a:cubicBezTo>
                  <a:cubicBezTo>
                    <a:pt x="976" y="751"/>
                    <a:pt x="905" y="489"/>
                    <a:pt x="810" y="239"/>
                  </a:cubicBezTo>
                  <a:cubicBezTo>
                    <a:pt x="752" y="78"/>
                    <a:pt x="61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1"/>
            <p:cNvSpPr/>
            <p:nvPr/>
          </p:nvSpPr>
          <p:spPr>
            <a:xfrm>
              <a:off x="2842550" y="2236050"/>
              <a:ext cx="393225" cy="278975"/>
            </a:xfrm>
            <a:custGeom>
              <a:avLst/>
              <a:gdLst/>
              <a:ahLst/>
              <a:cxnLst/>
              <a:rect l="l" t="t" r="r" b="b"/>
              <a:pathLst>
                <a:path w="15729" h="11159" extrusionOk="0">
                  <a:moveTo>
                    <a:pt x="4858" y="1"/>
                  </a:moveTo>
                  <a:lnTo>
                    <a:pt x="0" y="7335"/>
                  </a:lnTo>
                  <a:cubicBezTo>
                    <a:pt x="453" y="7978"/>
                    <a:pt x="989" y="8561"/>
                    <a:pt x="1584" y="9073"/>
                  </a:cubicBezTo>
                  <a:cubicBezTo>
                    <a:pt x="3072" y="10371"/>
                    <a:pt x="4799" y="11097"/>
                    <a:pt x="6787" y="11157"/>
                  </a:cubicBezTo>
                  <a:cubicBezTo>
                    <a:pt x="6849" y="11158"/>
                    <a:pt x="6910" y="11159"/>
                    <a:pt x="6972" y="11159"/>
                  </a:cubicBezTo>
                  <a:cubicBezTo>
                    <a:pt x="8467" y="11159"/>
                    <a:pt x="9923" y="10743"/>
                    <a:pt x="11192" y="9954"/>
                  </a:cubicBezTo>
                  <a:cubicBezTo>
                    <a:pt x="13026" y="8847"/>
                    <a:pt x="14276" y="7240"/>
                    <a:pt x="15133" y="5299"/>
                  </a:cubicBezTo>
                  <a:cubicBezTo>
                    <a:pt x="15217" y="5073"/>
                    <a:pt x="15336" y="4858"/>
                    <a:pt x="15467" y="4656"/>
                  </a:cubicBezTo>
                  <a:cubicBezTo>
                    <a:pt x="15728" y="4311"/>
                    <a:pt x="15598" y="3811"/>
                    <a:pt x="15193" y="3656"/>
                  </a:cubicBezTo>
                  <a:cubicBezTo>
                    <a:pt x="15026" y="3572"/>
                    <a:pt x="14859" y="3513"/>
                    <a:pt x="14681" y="3453"/>
                  </a:cubicBezTo>
                  <a:cubicBezTo>
                    <a:pt x="11430" y="2227"/>
                    <a:pt x="8120" y="1191"/>
                    <a:pt x="4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1"/>
            <p:cNvSpPr/>
            <p:nvPr/>
          </p:nvSpPr>
          <p:spPr>
            <a:xfrm>
              <a:off x="2790450" y="2184325"/>
              <a:ext cx="174450" cy="235100"/>
            </a:xfrm>
            <a:custGeom>
              <a:avLst/>
              <a:gdLst/>
              <a:ahLst/>
              <a:cxnLst/>
              <a:rect l="l" t="t" r="r" b="b"/>
              <a:pathLst>
                <a:path w="6978" h="9404" extrusionOk="0">
                  <a:moveTo>
                    <a:pt x="1060" y="0"/>
                  </a:moveTo>
                  <a:cubicBezTo>
                    <a:pt x="628" y="0"/>
                    <a:pt x="235" y="322"/>
                    <a:pt x="167" y="784"/>
                  </a:cubicBezTo>
                  <a:cubicBezTo>
                    <a:pt x="48" y="1343"/>
                    <a:pt x="1" y="1927"/>
                    <a:pt x="1" y="2510"/>
                  </a:cubicBezTo>
                  <a:cubicBezTo>
                    <a:pt x="1" y="3236"/>
                    <a:pt x="60" y="3951"/>
                    <a:pt x="179" y="4665"/>
                  </a:cubicBezTo>
                  <a:cubicBezTo>
                    <a:pt x="489" y="6415"/>
                    <a:pt x="1096" y="8023"/>
                    <a:pt x="2096" y="9404"/>
                  </a:cubicBezTo>
                  <a:cubicBezTo>
                    <a:pt x="2144" y="9380"/>
                    <a:pt x="2203" y="9368"/>
                    <a:pt x="2263" y="9344"/>
                  </a:cubicBezTo>
                  <a:cubicBezTo>
                    <a:pt x="3120" y="9011"/>
                    <a:pt x="3906" y="8523"/>
                    <a:pt x="4585" y="7904"/>
                  </a:cubicBezTo>
                  <a:cubicBezTo>
                    <a:pt x="6156" y="6487"/>
                    <a:pt x="6906" y="4701"/>
                    <a:pt x="6966" y="2605"/>
                  </a:cubicBezTo>
                  <a:cubicBezTo>
                    <a:pt x="6978" y="2427"/>
                    <a:pt x="6966" y="2248"/>
                    <a:pt x="6954" y="2081"/>
                  </a:cubicBezTo>
                  <a:cubicBezTo>
                    <a:pt x="5323" y="1486"/>
                    <a:pt x="3680" y="915"/>
                    <a:pt x="2049" y="319"/>
                  </a:cubicBezTo>
                  <a:cubicBezTo>
                    <a:pt x="1822" y="248"/>
                    <a:pt x="1596" y="129"/>
                    <a:pt x="1370" y="57"/>
                  </a:cubicBezTo>
                  <a:cubicBezTo>
                    <a:pt x="1267" y="19"/>
                    <a:pt x="116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1"/>
            <p:cNvSpPr/>
            <p:nvPr/>
          </p:nvSpPr>
          <p:spPr>
            <a:xfrm>
              <a:off x="2767250" y="2169725"/>
              <a:ext cx="479525" cy="191200"/>
            </a:xfrm>
            <a:custGeom>
              <a:avLst/>
              <a:gdLst/>
              <a:ahLst/>
              <a:cxnLst/>
              <a:rect l="l" t="t" r="r" b="b"/>
              <a:pathLst>
                <a:path w="19181" h="7648" extrusionOk="0">
                  <a:moveTo>
                    <a:pt x="2846" y="1"/>
                  </a:moveTo>
                  <a:cubicBezTo>
                    <a:pt x="2513" y="1"/>
                    <a:pt x="2062" y="53"/>
                    <a:pt x="1619" y="82"/>
                  </a:cubicBezTo>
                  <a:cubicBezTo>
                    <a:pt x="1238" y="94"/>
                    <a:pt x="857" y="189"/>
                    <a:pt x="512" y="344"/>
                  </a:cubicBezTo>
                  <a:cubicBezTo>
                    <a:pt x="226" y="499"/>
                    <a:pt x="12" y="701"/>
                    <a:pt x="0" y="1070"/>
                  </a:cubicBezTo>
                  <a:cubicBezTo>
                    <a:pt x="0" y="1439"/>
                    <a:pt x="214" y="1677"/>
                    <a:pt x="536" y="1820"/>
                  </a:cubicBezTo>
                  <a:cubicBezTo>
                    <a:pt x="738" y="1915"/>
                    <a:pt x="953" y="1987"/>
                    <a:pt x="1179" y="2046"/>
                  </a:cubicBezTo>
                  <a:cubicBezTo>
                    <a:pt x="3239" y="2606"/>
                    <a:pt x="5286" y="3213"/>
                    <a:pt x="7310" y="3892"/>
                  </a:cubicBezTo>
                  <a:cubicBezTo>
                    <a:pt x="10192" y="4868"/>
                    <a:pt x="13061" y="5868"/>
                    <a:pt x="15919" y="6904"/>
                  </a:cubicBezTo>
                  <a:cubicBezTo>
                    <a:pt x="16645" y="7190"/>
                    <a:pt x="17383" y="7428"/>
                    <a:pt x="18145" y="7618"/>
                  </a:cubicBezTo>
                  <a:cubicBezTo>
                    <a:pt x="18237" y="7638"/>
                    <a:pt x="18323" y="7648"/>
                    <a:pt x="18404" y="7648"/>
                  </a:cubicBezTo>
                  <a:cubicBezTo>
                    <a:pt x="18670" y="7648"/>
                    <a:pt x="18875" y="7543"/>
                    <a:pt x="19002" y="7333"/>
                  </a:cubicBezTo>
                  <a:cubicBezTo>
                    <a:pt x="19181" y="7035"/>
                    <a:pt x="19157" y="6654"/>
                    <a:pt x="18943" y="6380"/>
                  </a:cubicBezTo>
                  <a:cubicBezTo>
                    <a:pt x="18788" y="6202"/>
                    <a:pt x="18633" y="6047"/>
                    <a:pt x="18467" y="5892"/>
                  </a:cubicBezTo>
                  <a:cubicBezTo>
                    <a:pt x="17205" y="4701"/>
                    <a:pt x="15728" y="3844"/>
                    <a:pt x="14204" y="3070"/>
                  </a:cubicBezTo>
                  <a:cubicBezTo>
                    <a:pt x="12097" y="1987"/>
                    <a:pt x="9870" y="1261"/>
                    <a:pt x="7584" y="689"/>
                  </a:cubicBezTo>
                  <a:cubicBezTo>
                    <a:pt x="6108" y="296"/>
                    <a:pt x="4584" y="70"/>
                    <a:pt x="3060" y="10"/>
                  </a:cubicBezTo>
                  <a:cubicBezTo>
                    <a:pt x="2996" y="4"/>
                    <a:pt x="2924" y="1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1"/>
            <p:cNvSpPr/>
            <p:nvPr/>
          </p:nvSpPr>
          <p:spPr>
            <a:xfrm>
              <a:off x="3359875" y="2233925"/>
              <a:ext cx="269100" cy="265275"/>
            </a:xfrm>
            <a:custGeom>
              <a:avLst/>
              <a:gdLst/>
              <a:ahLst/>
              <a:cxnLst/>
              <a:rect l="l" t="t" r="r" b="b"/>
              <a:pathLst>
                <a:path w="10764" h="10611" extrusionOk="0">
                  <a:moveTo>
                    <a:pt x="9731" y="1"/>
                  </a:moveTo>
                  <a:cubicBezTo>
                    <a:pt x="9606" y="1"/>
                    <a:pt x="9469" y="21"/>
                    <a:pt x="9323" y="62"/>
                  </a:cubicBezTo>
                  <a:cubicBezTo>
                    <a:pt x="8644" y="252"/>
                    <a:pt x="7966" y="455"/>
                    <a:pt x="7299" y="693"/>
                  </a:cubicBezTo>
                  <a:cubicBezTo>
                    <a:pt x="5561" y="1300"/>
                    <a:pt x="3739" y="1883"/>
                    <a:pt x="1989" y="2431"/>
                  </a:cubicBezTo>
                  <a:cubicBezTo>
                    <a:pt x="1989" y="2431"/>
                    <a:pt x="119" y="8980"/>
                    <a:pt x="0" y="9349"/>
                  </a:cubicBezTo>
                  <a:lnTo>
                    <a:pt x="60" y="9396"/>
                  </a:lnTo>
                  <a:cubicBezTo>
                    <a:pt x="1131" y="10164"/>
                    <a:pt x="2436" y="10610"/>
                    <a:pt x="3744" y="10610"/>
                  </a:cubicBezTo>
                  <a:cubicBezTo>
                    <a:pt x="4182" y="10610"/>
                    <a:pt x="4619" y="10560"/>
                    <a:pt x="5049" y="10456"/>
                  </a:cubicBezTo>
                  <a:cubicBezTo>
                    <a:pt x="7394" y="9896"/>
                    <a:pt x="9109" y="8563"/>
                    <a:pt x="10002" y="6289"/>
                  </a:cubicBezTo>
                  <a:cubicBezTo>
                    <a:pt x="10490" y="5062"/>
                    <a:pt x="10740" y="3753"/>
                    <a:pt x="10752" y="2443"/>
                  </a:cubicBezTo>
                  <a:cubicBezTo>
                    <a:pt x="10764" y="1955"/>
                    <a:pt x="10740" y="1479"/>
                    <a:pt x="10680" y="1002"/>
                  </a:cubicBezTo>
                  <a:cubicBezTo>
                    <a:pt x="10603" y="358"/>
                    <a:pt x="10262" y="1"/>
                    <a:pt x="9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1"/>
            <p:cNvSpPr/>
            <p:nvPr/>
          </p:nvSpPr>
          <p:spPr>
            <a:xfrm>
              <a:off x="3297375" y="2294700"/>
              <a:ext cx="128000" cy="172950"/>
            </a:xfrm>
            <a:custGeom>
              <a:avLst/>
              <a:gdLst/>
              <a:ahLst/>
              <a:cxnLst/>
              <a:rect l="l" t="t" r="r" b="b"/>
              <a:pathLst>
                <a:path w="5120" h="6918" extrusionOk="0">
                  <a:moveTo>
                    <a:pt x="4489" y="0"/>
                  </a:moveTo>
                  <a:cubicBezTo>
                    <a:pt x="3298" y="369"/>
                    <a:pt x="2096" y="738"/>
                    <a:pt x="893" y="1084"/>
                  </a:cubicBezTo>
                  <a:cubicBezTo>
                    <a:pt x="310" y="1250"/>
                    <a:pt x="24" y="1607"/>
                    <a:pt x="0" y="2215"/>
                  </a:cubicBezTo>
                  <a:cubicBezTo>
                    <a:pt x="0" y="2548"/>
                    <a:pt x="36" y="2893"/>
                    <a:pt x="107" y="3227"/>
                  </a:cubicBezTo>
                  <a:cubicBezTo>
                    <a:pt x="417" y="4715"/>
                    <a:pt x="1262" y="6025"/>
                    <a:pt x="2500" y="6918"/>
                  </a:cubicBezTo>
                  <a:lnTo>
                    <a:pt x="2560" y="6882"/>
                  </a:lnTo>
                  <a:cubicBezTo>
                    <a:pt x="4120" y="5846"/>
                    <a:pt x="4977" y="4393"/>
                    <a:pt x="5108" y="2572"/>
                  </a:cubicBezTo>
                  <a:cubicBezTo>
                    <a:pt x="5120" y="1679"/>
                    <a:pt x="4905" y="798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1"/>
            <p:cNvSpPr/>
            <p:nvPr/>
          </p:nvSpPr>
          <p:spPr>
            <a:xfrm>
              <a:off x="3263425" y="2201775"/>
              <a:ext cx="416750" cy="157825"/>
            </a:xfrm>
            <a:custGeom>
              <a:avLst/>
              <a:gdLst/>
              <a:ahLst/>
              <a:cxnLst/>
              <a:rect l="l" t="t" r="r" b="b"/>
              <a:pathLst>
                <a:path w="16670" h="6313" extrusionOk="0">
                  <a:moveTo>
                    <a:pt x="14896" y="1"/>
                  </a:moveTo>
                  <a:cubicBezTo>
                    <a:pt x="14864" y="1"/>
                    <a:pt x="14832" y="1"/>
                    <a:pt x="14800" y="2"/>
                  </a:cubicBezTo>
                  <a:cubicBezTo>
                    <a:pt x="14634" y="2"/>
                    <a:pt x="14455" y="2"/>
                    <a:pt x="14288" y="14"/>
                  </a:cubicBezTo>
                  <a:cubicBezTo>
                    <a:pt x="13062" y="98"/>
                    <a:pt x="11836" y="288"/>
                    <a:pt x="10645" y="562"/>
                  </a:cubicBezTo>
                  <a:cubicBezTo>
                    <a:pt x="8395" y="1050"/>
                    <a:pt x="6216" y="1788"/>
                    <a:pt x="4144" y="2753"/>
                  </a:cubicBezTo>
                  <a:cubicBezTo>
                    <a:pt x="2882" y="3324"/>
                    <a:pt x="1680" y="4039"/>
                    <a:pt x="584" y="4884"/>
                  </a:cubicBezTo>
                  <a:cubicBezTo>
                    <a:pt x="453" y="4967"/>
                    <a:pt x="346" y="5074"/>
                    <a:pt x="251" y="5205"/>
                  </a:cubicBezTo>
                  <a:cubicBezTo>
                    <a:pt x="1" y="5527"/>
                    <a:pt x="108" y="5991"/>
                    <a:pt x="465" y="6194"/>
                  </a:cubicBezTo>
                  <a:cubicBezTo>
                    <a:pt x="594" y="6267"/>
                    <a:pt x="745" y="6313"/>
                    <a:pt x="900" y="6313"/>
                  </a:cubicBezTo>
                  <a:cubicBezTo>
                    <a:pt x="945" y="6313"/>
                    <a:pt x="991" y="6309"/>
                    <a:pt x="1037" y="6301"/>
                  </a:cubicBezTo>
                  <a:cubicBezTo>
                    <a:pt x="1310" y="6253"/>
                    <a:pt x="1596" y="6206"/>
                    <a:pt x="1870" y="6134"/>
                  </a:cubicBezTo>
                  <a:cubicBezTo>
                    <a:pt x="5466" y="5170"/>
                    <a:pt x="9050" y="4170"/>
                    <a:pt x="12609" y="3086"/>
                  </a:cubicBezTo>
                  <a:cubicBezTo>
                    <a:pt x="13431" y="2836"/>
                    <a:pt x="14264" y="2598"/>
                    <a:pt x="15086" y="2336"/>
                  </a:cubicBezTo>
                  <a:cubicBezTo>
                    <a:pt x="15467" y="2241"/>
                    <a:pt x="15836" y="2074"/>
                    <a:pt x="16169" y="1860"/>
                  </a:cubicBezTo>
                  <a:cubicBezTo>
                    <a:pt x="16479" y="1622"/>
                    <a:pt x="16670" y="1312"/>
                    <a:pt x="16610" y="919"/>
                  </a:cubicBezTo>
                  <a:cubicBezTo>
                    <a:pt x="16550" y="514"/>
                    <a:pt x="16289" y="300"/>
                    <a:pt x="15931" y="169"/>
                  </a:cubicBezTo>
                  <a:cubicBezTo>
                    <a:pt x="15593" y="60"/>
                    <a:pt x="15245" y="1"/>
                    <a:pt x="14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1"/>
            <p:cNvSpPr/>
            <p:nvPr/>
          </p:nvSpPr>
          <p:spPr>
            <a:xfrm>
              <a:off x="2919350" y="2491250"/>
              <a:ext cx="714400" cy="429625"/>
            </a:xfrm>
            <a:custGeom>
              <a:avLst/>
              <a:gdLst/>
              <a:ahLst/>
              <a:cxnLst/>
              <a:rect l="l" t="t" r="r" b="b"/>
              <a:pathLst>
                <a:path w="28576" h="17185" extrusionOk="0">
                  <a:moveTo>
                    <a:pt x="13891" y="1"/>
                  </a:moveTo>
                  <a:cubicBezTo>
                    <a:pt x="13393" y="1"/>
                    <a:pt x="12890" y="39"/>
                    <a:pt x="12395" y="115"/>
                  </a:cubicBezTo>
                  <a:cubicBezTo>
                    <a:pt x="8323" y="651"/>
                    <a:pt x="4775" y="2294"/>
                    <a:pt x="1893" y="5283"/>
                  </a:cubicBezTo>
                  <a:cubicBezTo>
                    <a:pt x="1167" y="6033"/>
                    <a:pt x="524" y="6878"/>
                    <a:pt x="0" y="7795"/>
                  </a:cubicBezTo>
                  <a:lnTo>
                    <a:pt x="11216" y="13879"/>
                  </a:lnTo>
                  <a:cubicBezTo>
                    <a:pt x="11941" y="13676"/>
                    <a:pt x="12727" y="13565"/>
                    <a:pt x="13522" y="13565"/>
                  </a:cubicBezTo>
                  <a:cubicBezTo>
                    <a:pt x="15011" y="13565"/>
                    <a:pt x="16529" y="13954"/>
                    <a:pt x="17717" y="14855"/>
                  </a:cubicBezTo>
                  <a:cubicBezTo>
                    <a:pt x="18645" y="15534"/>
                    <a:pt x="19645" y="16129"/>
                    <a:pt x="20693" y="16629"/>
                  </a:cubicBezTo>
                  <a:cubicBezTo>
                    <a:pt x="21461" y="17012"/>
                    <a:pt x="22243" y="17184"/>
                    <a:pt x="22998" y="17184"/>
                  </a:cubicBezTo>
                  <a:cubicBezTo>
                    <a:pt x="25114" y="17184"/>
                    <a:pt x="27024" y="15830"/>
                    <a:pt x="27849" y="13926"/>
                  </a:cubicBezTo>
                  <a:cubicBezTo>
                    <a:pt x="28575" y="12248"/>
                    <a:pt x="28408" y="10593"/>
                    <a:pt x="27730" y="8950"/>
                  </a:cubicBezTo>
                  <a:cubicBezTo>
                    <a:pt x="27123" y="7521"/>
                    <a:pt x="26265" y="6199"/>
                    <a:pt x="25206" y="5068"/>
                  </a:cubicBezTo>
                  <a:cubicBezTo>
                    <a:pt x="22277" y="1830"/>
                    <a:pt x="18586" y="222"/>
                    <a:pt x="14264" y="8"/>
                  </a:cubicBezTo>
                  <a:cubicBezTo>
                    <a:pt x="14140" y="3"/>
                    <a:pt x="14016" y="1"/>
                    <a:pt x="1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1"/>
            <p:cNvSpPr/>
            <p:nvPr/>
          </p:nvSpPr>
          <p:spPr>
            <a:xfrm>
              <a:off x="2882725" y="2651275"/>
              <a:ext cx="316150" cy="276300"/>
            </a:xfrm>
            <a:custGeom>
              <a:avLst/>
              <a:gdLst/>
              <a:ahLst/>
              <a:cxnLst/>
              <a:rect l="l" t="t" r="r" b="b"/>
              <a:pathLst>
                <a:path w="12646" h="11052" extrusionOk="0">
                  <a:moveTo>
                    <a:pt x="5832" y="1"/>
                  </a:moveTo>
                  <a:cubicBezTo>
                    <a:pt x="5691" y="1"/>
                    <a:pt x="5549" y="5"/>
                    <a:pt x="5406" y="13"/>
                  </a:cubicBezTo>
                  <a:cubicBezTo>
                    <a:pt x="4001" y="84"/>
                    <a:pt x="2644" y="548"/>
                    <a:pt x="1489" y="1346"/>
                  </a:cubicBezTo>
                  <a:cubicBezTo>
                    <a:pt x="977" y="2215"/>
                    <a:pt x="596" y="3168"/>
                    <a:pt x="358" y="4144"/>
                  </a:cubicBezTo>
                  <a:cubicBezTo>
                    <a:pt x="1" y="5490"/>
                    <a:pt x="108" y="6930"/>
                    <a:pt x="656" y="8204"/>
                  </a:cubicBezTo>
                  <a:cubicBezTo>
                    <a:pt x="1425" y="10018"/>
                    <a:pt x="2981" y="11051"/>
                    <a:pt x="4782" y="11051"/>
                  </a:cubicBezTo>
                  <a:cubicBezTo>
                    <a:pt x="5239" y="11051"/>
                    <a:pt x="5712" y="10985"/>
                    <a:pt x="6192" y="10847"/>
                  </a:cubicBezTo>
                  <a:cubicBezTo>
                    <a:pt x="7240" y="10550"/>
                    <a:pt x="8145" y="10014"/>
                    <a:pt x="9026" y="9419"/>
                  </a:cubicBezTo>
                  <a:cubicBezTo>
                    <a:pt x="9669" y="8990"/>
                    <a:pt x="10323" y="8573"/>
                    <a:pt x="10990" y="8180"/>
                  </a:cubicBezTo>
                  <a:cubicBezTo>
                    <a:pt x="11514" y="7871"/>
                    <a:pt x="12062" y="7645"/>
                    <a:pt x="12645" y="7490"/>
                  </a:cubicBezTo>
                  <a:cubicBezTo>
                    <a:pt x="12609" y="6644"/>
                    <a:pt x="12478" y="5811"/>
                    <a:pt x="12252" y="5001"/>
                  </a:cubicBezTo>
                  <a:cubicBezTo>
                    <a:pt x="11388" y="1816"/>
                    <a:pt x="8850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1"/>
            <p:cNvSpPr/>
            <p:nvPr/>
          </p:nvSpPr>
          <p:spPr>
            <a:xfrm>
              <a:off x="3108050" y="2487775"/>
              <a:ext cx="305725" cy="135600"/>
            </a:xfrm>
            <a:custGeom>
              <a:avLst/>
              <a:gdLst/>
              <a:ahLst/>
              <a:cxnLst/>
              <a:rect l="l" t="t" r="r" b="b"/>
              <a:pathLst>
                <a:path w="12229" h="5424" extrusionOk="0">
                  <a:moveTo>
                    <a:pt x="6233" y="0"/>
                  </a:moveTo>
                  <a:cubicBezTo>
                    <a:pt x="5755" y="0"/>
                    <a:pt x="5274" y="29"/>
                    <a:pt x="4799" y="88"/>
                  </a:cubicBezTo>
                  <a:cubicBezTo>
                    <a:pt x="3120" y="290"/>
                    <a:pt x="1501" y="790"/>
                    <a:pt x="1" y="1540"/>
                  </a:cubicBezTo>
                  <a:cubicBezTo>
                    <a:pt x="48" y="2719"/>
                    <a:pt x="536" y="3707"/>
                    <a:pt x="1346" y="4541"/>
                  </a:cubicBezTo>
                  <a:cubicBezTo>
                    <a:pt x="1916" y="5128"/>
                    <a:pt x="2610" y="5423"/>
                    <a:pt x="3307" y="5423"/>
                  </a:cubicBezTo>
                  <a:cubicBezTo>
                    <a:pt x="3994" y="5423"/>
                    <a:pt x="4684" y="5137"/>
                    <a:pt x="5263" y="4564"/>
                  </a:cubicBezTo>
                  <a:cubicBezTo>
                    <a:pt x="5918" y="3886"/>
                    <a:pt x="6359" y="3028"/>
                    <a:pt x="6525" y="2100"/>
                  </a:cubicBezTo>
                  <a:cubicBezTo>
                    <a:pt x="6728" y="2433"/>
                    <a:pt x="6978" y="2743"/>
                    <a:pt x="7252" y="3017"/>
                  </a:cubicBezTo>
                  <a:cubicBezTo>
                    <a:pt x="7826" y="3609"/>
                    <a:pt x="8518" y="3904"/>
                    <a:pt x="9212" y="3904"/>
                  </a:cubicBezTo>
                  <a:cubicBezTo>
                    <a:pt x="9899" y="3904"/>
                    <a:pt x="10588" y="3615"/>
                    <a:pt x="11169" y="3040"/>
                  </a:cubicBezTo>
                  <a:cubicBezTo>
                    <a:pt x="11645" y="2564"/>
                    <a:pt x="12014" y="1981"/>
                    <a:pt x="12228" y="1338"/>
                  </a:cubicBezTo>
                  <a:cubicBezTo>
                    <a:pt x="10871" y="528"/>
                    <a:pt x="8823" y="111"/>
                    <a:pt x="6847" y="16"/>
                  </a:cubicBezTo>
                  <a:cubicBezTo>
                    <a:pt x="6643" y="5"/>
                    <a:pt x="6439" y="0"/>
                    <a:pt x="6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1"/>
            <p:cNvSpPr/>
            <p:nvPr/>
          </p:nvSpPr>
          <p:spPr>
            <a:xfrm>
              <a:off x="3155075" y="2876950"/>
              <a:ext cx="191125" cy="83225"/>
            </a:xfrm>
            <a:custGeom>
              <a:avLst/>
              <a:gdLst/>
              <a:ahLst/>
              <a:cxnLst/>
              <a:rect l="l" t="t" r="r" b="b"/>
              <a:pathLst>
                <a:path w="7645" h="3329" extrusionOk="0">
                  <a:moveTo>
                    <a:pt x="6228" y="1"/>
                  </a:moveTo>
                  <a:cubicBezTo>
                    <a:pt x="6082" y="1"/>
                    <a:pt x="5930" y="20"/>
                    <a:pt x="5775" y="58"/>
                  </a:cubicBezTo>
                  <a:cubicBezTo>
                    <a:pt x="5387" y="153"/>
                    <a:pt x="5008" y="187"/>
                    <a:pt x="4633" y="187"/>
                  </a:cubicBezTo>
                  <a:cubicBezTo>
                    <a:pt x="3931" y="187"/>
                    <a:pt x="3244" y="69"/>
                    <a:pt x="2537" y="22"/>
                  </a:cubicBezTo>
                  <a:cubicBezTo>
                    <a:pt x="2423" y="14"/>
                    <a:pt x="2312" y="10"/>
                    <a:pt x="2206" y="10"/>
                  </a:cubicBezTo>
                  <a:cubicBezTo>
                    <a:pt x="1101" y="10"/>
                    <a:pt x="411" y="454"/>
                    <a:pt x="215" y="1225"/>
                  </a:cubicBezTo>
                  <a:cubicBezTo>
                    <a:pt x="1" y="2082"/>
                    <a:pt x="537" y="2797"/>
                    <a:pt x="1703" y="3130"/>
                  </a:cubicBezTo>
                  <a:cubicBezTo>
                    <a:pt x="2185" y="3263"/>
                    <a:pt x="2671" y="3329"/>
                    <a:pt x="3167" y="3329"/>
                  </a:cubicBezTo>
                  <a:cubicBezTo>
                    <a:pt x="3957" y="3329"/>
                    <a:pt x="4774" y="3162"/>
                    <a:pt x="5644" y="2832"/>
                  </a:cubicBezTo>
                  <a:cubicBezTo>
                    <a:pt x="5954" y="2701"/>
                    <a:pt x="6252" y="2547"/>
                    <a:pt x="6537" y="2380"/>
                  </a:cubicBezTo>
                  <a:cubicBezTo>
                    <a:pt x="7180" y="1975"/>
                    <a:pt x="7645" y="1451"/>
                    <a:pt x="7347" y="713"/>
                  </a:cubicBezTo>
                  <a:cubicBezTo>
                    <a:pt x="7154" y="225"/>
                    <a:pt x="6726" y="1"/>
                    <a:pt x="6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1"/>
            <p:cNvSpPr/>
            <p:nvPr/>
          </p:nvSpPr>
          <p:spPr>
            <a:xfrm>
              <a:off x="2440125" y="1585975"/>
              <a:ext cx="1193325" cy="487575"/>
            </a:xfrm>
            <a:custGeom>
              <a:avLst/>
              <a:gdLst/>
              <a:ahLst/>
              <a:cxnLst/>
              <a:rect l="l" t="t" r="r" b="b"/>
              <a:pathLst>
                <a:path w="47733" h="19503" extrusionOk="0">
                  <a:moveTo>
                    <a:pt x="7555" y="1"/>
                  </a:moveTo>
                  <a:cubicBezTo>
                    <a:pt x="7528" y="1"/>
                    <a:pt x="7502" y="4"/>
                    <a:pt x="7477" y="12"/>
                  </a:cubicBezTo>
                  <a:cubicBezTo>
                    <a:pt x="6918" y="203"/>
                    <a:pt x="7144" y="2382"/>
                    <a:pt x="7977" y="4894"/>
                  </a:cubicBezTo>
                  <a:cubicBezTo>
                    <a:pt x="7027" y="4191"/>
                    <a:pt x="6229" y="3761"/>
                    <a:pt x="5800" y="3761"/>
                  </a:cubicBezTo>
                  <a:cubicBezTo>
                    <a:pt x="5691" y="3761"/>
                    <a:pt x="5606" y="3788"/>
                    <a:pt x="5548" y="3846"/>
                  </a:cubicBezTo>
                  <a:cubicBezTo>
                    <a:pt x="5144" y="4275"/>
                    <a:pt x="6370" y="6120"/>
                    <a:pt x="8287" y="7954"/>
                  </a:cubicBezTo>
                  <a:cubicBezTo>
                    <a:pt x="8418" y="8073"/>
                    <a:pt x="8513" y="8168"/>
                    <a:pt x="8644" y="8287"/>
                  </a:cubicBezTo>
                  <a:cubicBezTo>
                    <a:pt x="4917" y="11287"/>
                    <a:pt x="1953" y="15133"/>
                    <a:pt x="0" y="19503"/>
                  </a:cubicBezTo>
                  <a:cubicBezTo>
                    <a:pt x="357" y="19503"/>
                    <a:pt x="714" y="19479"/>
                    <a:pt x="1084" y="19455"/>
                  </a:cubicBezTo>
                  <a:cubicBezTo>
                    <a:pt x="6858" y="19003"/>
                    <a:pt x="11263" y="15109"/>
                    <a:pt x="10930" y="10764"/>
                  </a:cubicBezTo>
                  <a:cubicBezTo>
                    <a:pt x="10835" y="9585"/>
                    <a:pt x="10680" y="8811"/>
                    <a:pt x="9989" y="7858"/>
                  </a:cubicBezTo>
                  <a:cubicBezTo>
                    <a:pt x="10049" y="7811"/>
                    <a:pt x="10097" y="7775"/>
                    <a:pt x="10144" y="7739"/>
                  </a:cubicBezTo>
                  <a:lnTo>
                    <a:pt x="10192" y="7704"/>
                  </a:lnTo>
                  <a:cubicBezTo>
                    <a:pt x="14743" y="11202"/>
                    <a:pt x="21562" y="13162"/>
                    <a:pt x="29470" y="13162"/>
                  </a:cubicBezTo>
                  <a:cubicBezTo>
                    <a:pt x="30767" y="13162"/>
                    <a:pt x="32094" y="13109"/>
                    <a:pt x="33445" y="13002"/>
                  </a:cubicBezTo>
                  <a:cubicBezTo>
                    <a:pt x="38755" y="12585"/>
                    <a:pt x="43648" y="11287"/>
                    <a:pt x="47732" y="9394"/>
                  </a:cubicBezTo>
                  <a:cubicBezTo>
                    <a:pt x="42181" y="4381"/>
                    <a:pt x="34986" y="1632"/>
                    <a:pt x="27563" y="1632"/>
                  </a:cubicBezTo>
                  <a:cubicBezTo>
                    <a:pt x="26771" y="1632"/>
                    <a:pt x="25977" y="1664"/>
                    <a:pt x="25182" y="1727"/>
                  </a:cubicBezTo>
                  <a:cubicBezTo>
                    <a:pt x="19991" y="2132"/>
                    <a:pt x="14978" y="3870"/>
                    <a:pt x="10668" y="6799"/>
                  </a:cubicBezTo>
                  <a:cubicBezTo>
                    <a:pt x="10513" y="5930"/>
                    <a:pt x="10287" y="5084"/>
                    <a:pt x="10013" y="4251"/>
                  </a:cubicBezTo>
                  <a:cubicBezTo>
                    <a:pt x="9216" y="1837"/>
                    <a:pt x="8147" y="1"/>
                    <a:pt x="7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1"/>
            <p:cNvSpPr/>
            <p:nvPr/>
          </p:nvSpPr>
          <p:spPr>
            <a:xfrm>
              <a:off x="3097050" y="1688950"/>
              <a:ext cx="163725" cy="55250"/>
            </a:xfrm>
            <a:custGeom>
              <a:avLst/>
              <a:gdLst/>
              <a:ahLst/>
              <a:cxnLst/>
              <a:rect l="l" t="t" r="r" b="b"/>
              <a:pathLst>
                <a:path w="6549" h="2210" extrusionOk="0">
                  <a:moveTo>
                    <a:pt x="2819" y="0"/>
                  </a:moveTo>
                  <a:cubicBezTo>
                    <a:pt x="2395" y="0"/>
                    <a:pt x="1970" y="32"/>
                    <a:pt x="1548" y="96"/>
                  </a:cubicBezTo>
                  <a:cubicBezTo>
                    <a:pt x="1227" y="168"/>
                    <a:pt x="917" y="275"/>
                    <a:pt x="631" y="418"/>
                  </a:cubicBezTo>
                  <a:cubicBezTo>
                    <a:pt x="238" y="608"/>
                    <a:pt x="0" y="918"/>
                    <a:pt x="60" y="1382"/>
                  </a:cubicBezTo>
                  <a:cubicBezTo>
                    <a:pt x="131" y="1858"/>
                    <a:pt x="441" y="2085"/>
                    <a:pt x="869" y="2144"/>
                  </a:cubicBezTo>
                  <a:cubicBezTo>
                    <a:pt x="1142" y="2180"/>
                    <a:pt x="1422" y="2196"/>
                    <a:pt x="1698" y="2196"/>
                  </a:cubicBezTo>
                  <a:cubicBezTo>
                    <a:pt x="1783" y="2196"/>
                    <a:pt x="1868" y="2194"/>
                    <a:pt x="1953" y="2192"/>
                  </a:cubicBezTo>
                  <a:cubicBezTo>
                    <a:pt x="2441" y="2150"/>
                    <a:pt x="2929" y="2129"/>
                    <a:pt x="3419" y="2129"/>
                  </a:cubicBezTo>
                  <a:cubicBezTo>
                    <a:pt x="3908" y="2129"/>
                    <a:pt x="4400" y="2150"/>
                    <a:pt x="4894" y="2192"/>
                  </a:cubicBezTo>
                  <a:cubicBezTo>
                    <a:pt x="5019" y="2204"/>
                    <a:pt x="5144" y="2210"/>
                    <a:pt x="5269" y="2210"/>
                  </a:cubicBezTo>
                  <a:cubicBezTo>
                    <a:pt x="5394" y="2210"/>
                    <a:pt x="5519" y="2204"/>
                    <a:pt x="5644" y="2192"/>
                  </a:cubicBezTo>
                  <a:cubicBezTo>
                    <a:pt x="6025" y="2156"/>
                    <a:pt x="6370" y="2001"/>
                    <a:pt x="6465" y="1596"/>
                  </a:cubicBezTo>
                  <a:cubicBezTo>
                    <a:pt x="6549" y="1180"/>
                    <a:pt x="6322" y="906"/>
                    <a:pt x="5941" y="632"/>
                  </a:cubicBezTo>
                  <a:cubicBezTo>
                    <a:pt x="5846" y="596"/>
                    <a:pt x="5691" y="513"/>
                    <a:pt x="5513" y="441"/>
                  </a:cubicBezTo>
                  <a:cubicBezTo>
                    <a:pt x="4642" y="149"/>
                    <a:pt x="3733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1"/>
            <p:cNvSpPr/>
            <p:nvPr/>
          </p:nvSpPr>
          <p:spPr>
            <a:xfrm>
              <a:off x="2997625" y="1709650"/>
              <a:ext cx="64925" cy="40450"/>
            </a:xfrm>
            <a:custGeom>
              <a:avLst/>
              <a:gdLst/>
              <a:ahLst/>
              <a:cxnLst/>
              <a:rect l="l" t="t" r="r" b="b"/>
              <a:pathLst>
                <a:path w="2597" h="1618" extrusionOk="0">
                  <a:moveTo>
                    <a:pt x="1591" y="0"/>
                  </a:moveTo>
                  <a:cubicBezTo>
                    <a:pt x="1094" y="0"/>
                    <a:pt x="510" y="201"/>
                    <a:pt x="298" y="518"/>
                  </a:cubicBezTo>
                  <a:cubicBezTo>
                    <a:pt x="0" y="935"/>
                    <a:pt x="262" y="1518"/>
                    <a:pt x="774" y="1590"/>
                  </a:cubicBezTo>
                  <a:cubicBezTo>
                    <a:pt x="878" y="1608"/>
                    <a:pt x="982" y="1617"/>
                    <a:pt x="1086" y="1617"/>
                  </a:cubicBezTo>
                  <a:cubicBezTo>
                    <a:pt x="1521" y="1617"/>
                    <a:pt x="1948" y="1459"/>
                    <a:pt x="2275" y="1161"/>
                  </a:cubicBezTo>
                  <a:cubicBezTo>
                    <a:pt x="2596" y="876"/>
                    <a:pt x="2548" y="364"/>
                    <a:pt x="2179" y="137"/>
                  </a:cubicBezTo>
                  <a:cubicBezTo>
                    <a:pt x="2032" y="43"/>
                    <a:pt x="182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6" name="Google Shape;3186;p71"/>
          <p:cNvSpPr txBox="1">
            <a:spLocks noGrp="1"/>
          </p:cNvSpPr>
          <p:nvPr>
            <p:ph type="ctrTitle"/>
          </p:nvPr>
        </p:nvSpPr>
        <p:spPr>
          <a:xfrm>
            <a:off x="1349705" y="1843150"/>
            <a:ext cx="45681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87" name="Google Shape;3187;p71"/>
          <p:cNvSpPr txBox="1"/>
          <p:nvPr/>
        </p:nvSpPr>
        <p:spPr>
          <a:xfrm>
            <a:off x="1471850" y="4323996"/>
            <a:ext cx="42156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</a:t>
            </a:r>
            <a:endParaRPr sz="1200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8" name="Google Shape;3188;p71"/>
          <p:cNvSpPr/>
          <p:nvPr/>
        </p:nvSpPr>
        <p:spPr>
          <a:xfrm>
            <a:off x="6878901" y="4249683"/>
            <a:ext cx="346990" cy="282007"/>
          </a:xfrm>
          <a:custGeom>
            <a:avLst/>
            <a:gdLst/>
            <a:ahLst/>
            <a:cxnLst/>
            <a:rect l="l" t="t" r="r" b="b"/>
            <a:pathLst>
              <a:path w="25337" h="20592" extrusionOk="0">
                <a:moveTo>
                  <a:pt x="17560" y="1"/>
                </a:moveTo>
                <a:cubicBezTo>
                  <a:pt x="16721" y="1"/>
                  <a:pt x="15875" y="204"/>
                  <a:pt x="15097" y="624"/>
                </a:cubicBezTo>
                <a:cubicBezTo>
                  <a:pt x="13026" y="1732"/>
                  <a:pt x="11954" y="4089"/>
                  <a:pt x="12478" y="6387"/>
                </a:cubicBezTo>
                <a:cubicBezTo>
                  <a:pt x="8299" y="6173"/>
                  <a:pt x="4405" y="4196"/>
                  <a:pt x="1762" y="946"/>
                </a:cubicBezTo>
                <a:lnTo>
                  <a:pt x="1762" y="946"/>
                </a:lnTo>
                <a:cubicBezTo>
                  <a:pt x="381" y="3327"/>
                  <a:pt x="1084" y="6363"/>
                  <a:pt x="3370" y="7887"/>
                </a:cubicBezTo>
                <a:cubicBezTo>
                  <a:pt x="2548" y="7863"/>
                  <a:pt x="1738" y="7637"/>
                  <a:pt x="1012" y="7244"/>
                </a:cubicBezTo>
                <a:lnTo>
                  <a:pt x="1012" y="7304"/>
                </a:lnTo>
                <a:cubicBezTo>
                  <a:pt x="1012" y="9780"/>
                  <a:pt x="2762" y="11911"/>
                  <a:pt x="5179" y="12399"/>
                </a:cubicBezTo>
                <a:cubicBezTo>
                  <a:pt x="4739" y="12530"/>
                  <a:pt x="4274" y="12590"/>
                  <a:pt x="3810" y="12590"/>
                </a:cubicBezTo>
                <a:cubicBezTo>
                  <a:pt x="3489" y="12590"/>
                  <a:pt x="3155" y="12554"/>
                  <a:pt x="2834" y="12495"/>
                </a:cubicBezTo>
                <a:lnTo>
                  <a:pt x="2834" y="12495"/>
                </a:lnTo>
                <a:cubicBezTo>
                  <a:pt x="3512" y="14614"/>
                  <a:pt x="5465" y="16055"/>
                  <a:pt x="7692" y="16102"/>
                </a:cubicBezTo>
                <a:cubicBezTo>
                  <a:pt x="5836" y="17552"/>
                  <a:pt x="3549" y="18329"/>
                  <a:pt x="1220" y="18329"/>
                </a:cubicBezTo>
                <a:cubicBezTo>
                  <a:pt x="814" y="18329"/>
                  <a:pt x="406" y="18305"/>
                  <a:pt x="0" y="18257"/>
                </a:cubicBezTo>
                <a:lnTo>
                  <a:pt x="0" y="18257"/>
                </a:lnTo>
                <a:cubicBezTo>
                  <a:pt x="2352" y="19770"/>
                  <a:pt x="5104" y="20591"/>
                  <a:pt x="7905" y="20591"/>
                </a:cubicBezTo>
                <a:cubicBezTo>
                  <a:pt x="7925" y="20591"/>
                  <a:pt x="7945" y="20591"/>
                  <a:pt x="7965" y="20591"/>
                </a:cubicBezTo>
                <a:cubicBezTo>
                  <a:pt x="17526" y="20591"/>
                  <a:pt x="22765" y="12661"/>
                  <a:pt x="22765" y="5792"/>
                </a:cubicBezTo>
                <a:cubicBezTo>
                  <a:pt x="22765" y="5565"/>
                  <a:pt x="22765" y="5351"/>
                  <a:pt x="22753" y="5125"/>
                </a:cubicBezTo>
                <a:cubicBezTo>
                  <a:pt x="23765" y="4387"/>
                  <a:pt x="24646" y="3470"/>
                  <a:pt x="25337" y="2434"/>
                </a:cubicBezTo>
                <a:lnTo>
                  <a:pt x="25337" y="2434"/>
                </a:lnTo>
                <a:cubicBezTo>
                  <a:pt x="24396" y="2851"/>
                  <a:pt x="23384" y="3125"/>
                  <a:pt x="22360" y="3244"/>
                </a:cubicBezTo>
                <a:cubicBezTo>
                  <a:pt x="23443" y="2601"/>
                  <a:pt x="24253" y="1577"/>
                  <a:pt x="24646" y="374"/>
                </a:cubicBezTo>
                <a:lnTo>
                  <a:pt x="24646" y="374"/>
                </a:lnTo>
                <a:cubicBezTo>
                  <a:pt x="23622" y="981"/>
                  <a:pt x="22503" y="1398"/>
                  <a:pt x="21336" y="1636"/>
                </a:cubicBezTo>
                <a:cubicBezTo>
                  <a:pt x="20332" y="565"/>
                  <a:pt x="18956" y="1"/>
                  <a:pt x="1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9" name="Google Shape;3189;p71"/>
          <p:cNvGrpSpPr/>
          <p:nvPr/>
        </p:nvGrpSpPr>
        <p:grpSpPr>
          <a:xfrm>
            <a:off x="7983718" y="4217688"/>
            <a:ext cx="327109" cy="327109"/>
            <a:chOff x="4037400" y="2334650"/>
            <a:chExt cx="507225" cy="507225"/>
          </a:xfrm>
        </p:grpSpPr>
        <p:sp>
          <p:nvSpPr>
            <p:cNvPr id="3190" name="Google Shape;3190;p71"/>
            <p:cNvSpPr/>
            <p:nvPr/>
          </p:nvSpPr>
          <p:spPr>
            <a:xfrm>
              <a:off x="4037400" y="2334650"/>
              <a:ext cx="507225" cy="507225"/>
            </a:xfrm>
            <a:custGeom>
              <a:avLst/>
              <a:gdLst/>
              <a:ahLst/>
              <a:cxnLst/>
              <a:rect l="l" t="t" r="r" b="b"/>
              <a:pathLst>
                <a:path w="20289" h="20289" extrusionOk="0">
                  <a:moveTo>
                    <a:pt x="10145" y="1846"/>
                  </a:moveTo>
                  <a:cubicBezTo>
                    <a:pt x="12847" y="1846"/>
                    <a:pt x="13181" y="1858"/>
                    <a:pt x="14240" y="1905"/>
                  </a:cubicBezTo>
                  <a:cubicBezTo>
                    <a:pt x="15228" y="1953"/>
                    <a:pt x="15764" y="2120"/>
                    <a:pt x="16121" y="2250"/>
                  </a:cubicBezTo>
                  <a:cubicBezTo>
                    <a:pt x="17014" y="2596"/>
                    <a:pt x="17705" y="3298"/>
                    <a:pt x="18038" y="4179"/>
                  </a:cubicBezTo>
                  <a:cubicBezTo>
                    <a:pt x="18181" y="4536"/>
                    <a:pt x="18348" y="5072"/>
                    <a:pt x="18396" y="6060"/>
                  </a:cubicBezTo>
                  <a:cubicBezTo>
                    <a:pt x="18443" y="7132"/>
                    <a:pt x="18455" y="7454"/>
                    <a:pt x="18455" y="10156"/>
                  </a:cubicBezTo>
                  <a:cubicBezTo>
                    <a:pt x="18455" y="12859"/>
                    <a:pt x="18443" y="13180"/>
                    <a:pt x="18396" y="14252"/>
                  </a:cubicBezTo>
                  <a:cubicBezTo>
                    <a:pt x="18348" y="15240"/>
                    <a:pt x="18181" y="15776"/>
                    <a:pt x="18050" y="16133"/>
                  </a:cubicBezTo>
                  <a:cubicBezTo>
                    <a:pt x="17705" y="17014"/>
                    <a:pt x="17003" y="17717"/>
                    <a:pt x="16121" y="18062"/>
                  </a:cubicBezTo>
                  <a:cubicBezTo>
                    <a:pt x="15764" y="18193"/>
                    <a:pt x="15228" y="18360"/>
                    <a:pt x="14240" y="18407"/>
                  </a:cubicBezTo>
                  <a:cubicBezTo>
                    <a:pt x="13169" y="18455"/>
                    <a:pt x="12847" y="18467"/>
                    <a:pt x="10145" y="18467"/>
                  </a:cubicBezTo>
                  <a:cubicBezTo>
                    <a:pt x="7430" y="18467"/>
                    <a:pt x="7108" y="18455"/>
                    <a:pt x="6049" y="18407"/>
                  </a:cubicBezTo>
                  <a:cubicBezTo>
                    <a:pt x="5061" y="18360"/>
                    <a:pt x="4525" y="18193"/>
                    <a:pt x="4168" y="18062"/>
                  </a:cubicBezTo>
                  <a:cubicBezTo>
                    <a:pt x="3275" y="17717"/>
                    <a:pt x="2584" y="17014"/>
                    <a:pt x="2239" y="16133"/>
                  </a:cubicBezTo>
                  <a:cubicBezTo>
                    <a:pt x="2096" y="15776"/>
                    <a:pt x="1929" y="15240"/>
                    <a:pt x="1893" y="14252"/>
                  </a:cubicBezTo>
                  <a:cubicBezTo>
                    <a:pt x="1846" y="13180"/>
                    <a:pt x="1834" y="12859"/>
                    <a:pt x="1834" y="10156"/>
                  </a:cubicBezTo>
                  <a:cubicBezTo>
                    <a:pt x="1834" y="7442"/>
                    <a:pt x="1846" y="7120"/>
                    <a:pt x="1893" y="6060"/>
                  </a:cubicBezTo>
                  <a:cubicBezTo>
                    <a:pt x="1929" y="5072"/>
                    <a:pt x="2108" y="4536"/>
                    <a:pt x="2239" y="4179"/>
                  </a:cubicBezTo>
                  <a:cubicBezTo>
                    <a:pt x="2405" y="3739"/>
                    <a:pt x="2667" y="3334"/>
                    <a:pt x="3001" y="3012"/>
                  </a:cubicBezTo>
                  <a:cubicBezTo>
                    <a:pt x="3334" y="2679"/>
                    <a:pt x="3727" y="2417"/>
                    <a:pt x="4168" y="2250"/>
                  </a:cubicBezTo>
                  <a:cubicBezTo>
                    <a:pt x="4775" y="2024"/>
                    <a:pt x="5406" y="1905"/>
                    <a:pt x="6049" y="1905"/>
                  </a:cubicBezTo>
                  <a:cubicBezTo>
                    <a:pt x="7120" y="1858"/>
                    <a:pt x="7442" y="1846"/>
                    <a:pt x="10145" y="1846"/>
                  </a:cubicBezTo>
                  <a:close/>
                  <a:moveTo>
                    <a:pt x="10145" y="0"/>
                  </a:moveTo>
                  <a:cubicBezTo>
                    <a:pt x="7382" y="0"/>
                    <a:pt x="7037" y="12"/>
                    <a:pt x="5954" y="60"/>
                  </a:cubicBezTo>
                  <a:cubicBezTo>
                    <a:pt x="5120" y="84"/>
                    <a:pt x="4287" y="238"/>
                    <a:pt x="3501" y="536"/>
                  </a:cubicBezTo>
                  <a:cubicBezTo>
                    <a:pt x="2132" y="1060"/>
                    <a:pt x="1060" y="2143"/>
                    <a:pt x="524" y="3501"/>
                  </a:cubicBezTo>
                  <a:cubicBezTo>
                    <a:pt x="239" y="4286"/>
                    <a:pt x="72" y="5120"/>
                    <a:pt x="60" y="5965"/>
                  </a:cubicBezTo>
                  <a:cubicBezTo>
                    <a:pt x="12" y="7049"/>
                    <a:pt x="0" y="7394"/>
                    <a:pt x="0" y="10144"/>
                  </a:cubicBezTo>
                  <a:cubicBezTo>
                    <a:pt x="0" y="12895"/>
                    <a:pt x="12" y="13240"/>
                    <a:pt x="48" y="14323"/>
                  </a:cubicBezTo>
                  <a:cubicBezTo>
                    <a:pt x="72" y="15169"/>
                    <a:pt x="227" y="16002"/>
                    <a:pt x="524" y="16788"/>
                  </a:cubicBezTo>
                  <a:cubicBezTo>
                    <a:pt x="1060" y="18157"/>
                    <a:pt x="2132" y="19229"/>
                    <a:pt x="3501" y="19753"/>
                  </a:cubicBezTo>
                  <a:cubicBezTo>
                    <a:pt x="4287" y="20050"/>
                    <a:pt x="5120" y="20205"/>
                    <a:pt x="5965" y="20229"/>
                  </a:cubicBezTo>
                  <a:cubicBezTo>
                    <a:pt x="7049" y="20277"/>
                    <a:pt x="7394" y="20288"/>
                    <a:pt x="10145" y="20288"/>
                  </a:cubicBezTo>
                  <a:cubicBezTo>
                    <a:pt x="12895" y="20288"/>
                    <a:pt x="13240" y="20277"/>
                    <a:pt x="14324" y="20229"/>
                  </a:cubicBezTo>
                  <a:cubicBezTo>
                    <a:pt x="15169" y="20205"/>
                    <a:pt x="15990" y="20050"/>
                    <a:pt x="16788" y="19753"/>
                  </a:cubicBezTo>
                  <a:cubicBezTo>
                    <a:pt x="18146" y="19229"/>
                    <a:pt x="19229" y="18145"/>
                    <a:pt x="19753" y="16788"/>
                  </a:cubicBezTo>
                  <a:cubicBezTo>
                    <a:pt x="20051" y="16002"/>
                    <a:pt x="20205" y="15169"/>
                    <a:pt x="20229" y="14323"/>
                  </a:cubicBezTo>
                  <a:cubicBezTo>
                    <a:pt x="20277" y="13240"/>
                    <a:pt x="20289" y="12907"/>
                    <a:pt x="20289" y="10144"/>
                  </a:cubicBezTo>
                  <a:cubicBezTo>
                    <a:pt x="20289" y="7394"/>
                    <a:pt x="20265" y="7049"/>
                    <a:pt x="20229" y="5965"/>
                  </a:cubicBezTo>
                  <a:cubicBezTo>
                    <a:pt x="20205" y="5120"/>
                    <a:pt x="20051" y="4286"/>
                    <a:pt x="19753" y="3501"/>
                  </a:cubicBezTo>
                  <a:cubicBezTo>
                    <a:pt x="19503" y="2822"/>
                    <a:pt x="19098" y="2215"/>
                    <a:pt x="18574" y="1703"/>
                  </a:cubicBezTo>
                  <a:cubicBezTo>
                    <a:pt x="18074" y="1191"/>
                    <a:pt x="17455" y="786"/>
                    <a:pt x="16788" y="536"/>
                  </a:cubicBezTo>
                  <a:cubicBezTo>
                    <a:pt x="15990" y="238"/>
                    <a:pt x="15169" y="84"/>
                    <a:pt x="14324" y="72"/>
                  </a:cubicBezTo>
                  <a:cubicBezTo>
                    <a:pt x="13240" y="12"/>
                    <a:pt x="12895" y="0"/>
                    <a:pt x="10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1"/>
            <p:cNvSpPr/>
            <p:nvPr/>
          </p:nvSpPr>
          <p:spPr>
            <a:xfrm>
              <a:off x="4150200" y="2458175"/>
              <a:ext cx="270900" cy="260350"/>
            </a:xfrm>
            <a:custGeom>
              <a:avLst/>
              <a:gdLst/>
              <a:ahLst/>
              <a:cxnLst/>
              <a:rect l="l" t="t" r="r" b="b"/>
              <a:pathLst>
                <a:path w="10836" h="10414" extrusionOk="0">
                  <a:moveTo>
                    <a:pt x="5601" y="1822"/>
                  </a:moveTo>
                  <a:cubicBezTo>
                    <a:pt x="7338" y="1822"/>
                    <a:pt x="9002" y="3167"/>
                    <a:pt x="9002" y="5203"/>
                  </a:cubicBezTo>
                  <a:cubicBezTo>
                    <a:pt x="9002" y="7073"/>
                    <a:pt x="7490" y="8585"/>
                    <a:pt x="5621" y="8585"/>
                  </a:cubicBezTo>
                  <a:cubicBezTo>
                    <a:pt x="2608" y="8585"/>
                    <a:pt x="1096" y="4941"/>
                    <a:pt x="3227" y="2822"/>
                  </a:cubicBezTo>
                  <a:cubicBezTo>
                    <a:pt x="3918" y="2131"/>
                    <a:pt x="4768" y="1822"/>
                    <a:pt x="5601" y="1822"/>
                  </a:cubicBezTo>
                  <a:close/>
                  <a:moveTo>
                    <a:pt x="5621" y="0"/>
                  </a:moveTo>
                  <a:cubicBezTo>
                    <a:pt x="3513" y="0"/>
                    <a:pt x="1620" y="1262"/>
                    <a:pt x="810" y="3215"/>
                  </a:cubicBezTo>
                  <a:cubicBezTo>
                    <a:pt x="1" y="5156"/>
                    <a:pt x="453" y="7394"/>
                    <a:pt x="1942" y="8882"/>
                  </a:cubicBezTo>
                  <a:cubicBezTo>
                    <a:pt x="2935" y="9884"/>
                    <a:pt x="4264" y="10413"/>
                    <a:pt x="5615" y="10413"/>
                  </a:cubicBezTo>
                  <a:cubicBezTo>
                    <a:pt x="6287" y="10413"/>
                    <a:pt x="6964" y="10282"/>
                    <a:pt x="7609" y="10013"/>
                  </a:cubicBezTo>
                  <a:cubicBezTo>
                    <a:pt x="9562" y="9216"/>
                    <a:pt x="10836" y="7311"/>
                    <a:pt x="10836" y="5203"/>
                  </a:cubicBezTo>
                  <a:cubicBezTo>
                    <a:pt x="10836" y="2334"/>
                    <a:pt x="8502" y="0"/>
                    <a:pt x="5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1"/>
            <p:cNvSpPr/>
            <p:nvPr/>
          </p:nvSpPr>
          <p:spPr>
            <a:xfrm>
              <a:off x="4385350" y="2422450"/>
              <a:ext cx="71175" cy="60975"/>
            </a:xfrm>
            <a:custGeom>
              <a:avLst/>
              <a:gdLst/>
              <a:ahLst/>
              <a:cxnLst/>
              <a:rect l="l" t="t" r="r" b="b"/>
              <a:pathLst>
                <a:path w="2847" h="2439" extrusionOk="0">
                  <a:moveTo>
                    <a:pt x="1632" y="1"/>
                  </a:moveTo>
                  <a:cubicBezTo>
                    <a:pt x="548" y="1"/>
                    <a:pt x="1" y="1310"/>
                    <a:pt x="775" y="2084"/>
                  </a:cubicBezTo>
                  <a:cubicBezTo>
                    <a:pt x="1020" y="2329"/>
                    <a:pt x="1321" y="2439"/>
                    <a:pt x="1618" y="2439"/>
                  </a:cubicBezTo>
                  <a:cubicBezTo>
                    <a:pt x="2243" y="2439"/>
                    <a:pt x="2846" y="1950"/>
                    <a:pt x="2846" y="1215"/>
                  </a:cubicBezTo>
                  <a:cubicBezTo>
                    <a:pt x="2846" y="548"/>
                    <a:pt x="2299" y="1"/>
                    <a:pt x="1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71"/>
          <p:cNvGrpSpPr/>
          <p:nvPr/>
        </p:nvGrpSpPr>
        <p:grpSpPr>
          <a:xfrm>
            <a:off x="7445190" y="4209581"/>
            <a:ext cx="346976" cy="332002"/>
            <a:chOff x="2882800" y="2334650"/>
            <a:chExt cx="634325" cy="606950"/>
          </a:xfrm>
        </p:grpSpPr>
        <p:sp>
          <p:nvSpPr>
            <p:cNvPr id="3194" name="Google Shape;3194;p71"/>
            <p:cNvSpPr/>
            <p:nvPr/>
          </p:nvSpPr>
          <p:spPr>
            <a:xfrm>
              <a:off x="2882800" y="2334650"/>
              <a:ext cx="153000" cy="141400"/>
            </a:xfrm>
            <a:custGeom>
              <a:avLst/>
              <a:gdLst/>
              <a:ahLst/>
              <a:cxnLst/>
              <a:rect l="l" t="t" r="r" b="b"/>
              <a:pathLst>
                <a:path w="6120" h="5656" extrusionOk="0">
                  <a:moveTo>
                    <a:pt x="3084" y="0"/>
                  </a:moveTo>
                  <a:cubicBezTo>
                    <a:pt x="1214" y="0"/>
                    <a:pt x="0" y="1227"/>
                    <a:pt x="0" y="2834"/>
                  </a:cubicBezTo>
                  <a:cubicBezTo>
                    <a:pt x="0" y="4406"/>
                    <a:pt x="1179" y="5656"/>
                    <a:pt x="3012" y="5656"/>
                  </a:cubicBezTo>
                  <a:lnTo>
                    <a:pt x="3048" y="5656"/>
                  </a:lnTo>
                  <a:cubicBezTo>
                    <a:pt x="4941" y="5656"/>
                    <a:pt x="6120" y="4406"/>
                    <a:pt x="6120" y="2834"/>
                  </a:cubicBezTo>
                  <a:cubicBezTo>
                    <a:pt x="6084" y="1227"/>
                    <a:pt x="4941" y="0"/>
                    <a:pt x="3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1"/>
            <p:cNvSpPr/>
            <p:nvPr/>
          </p:nvSpPr>
          <p:spPr>
            <a:xfrm>
              <a:off x="2891125" y="2532575"/>
              <a:ext cx="135750" cy="409025"/>
            </a:xfrm>
            <a:custGeom>
              <a:avLst/>
              <a:gdLst/>
              <a:ahLst/>
              <a:cxnLst/>
              <a:rect l="l" t="t" r="r" b="b"/>
              <a:pathLst>
                <a:path w="5430" h="16361" extrusionOk="0">
                  <a:moveTo>
                    <a:pt x="0" y="1"/>
                  </a:moveTo>
                  <a:lnTo>
                    <a:pt x="0" y="16360"/>
                  </a:lnTo>
                  <a:lnTo>
                    <a:pt x="5430" y="16360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1"/>
            <p:cNvSpPr/>
            <p:nvPr/>
          </p:nvSpPr>
          <p:spPr>
            <a:xfrm>
              <a:off x="3102150" y="2522750"/>
              <a:ext cx="414975" cy="418850"/>
            </a:xfrm>
            <a:custGeom>
              <a:avLst/>
              <a:gdLst/>
              <a:ahLst/>
              <a:cxnLst/>
              <a:rect l="l" t="t" r="r" b="b"/>
              <a:pathLst>
                <a:path w="16599" h="16754" extrusionOk="0">
                  <a:moveTo>
                    <a:pt x="10336" y="1"/>
                  </a:moveTo>
                  <a:cubicBezTo>
                    <a:pt x="7407" y="1"/>
                    <a:pt x="5442" y="2751"/>
                    <a:pt x="5442" y="2751"/>
                  </a:cubicBezTo>
                  <a:lnTo>
                    <a:pt x="5442" y="394"/>
                  </a:lnTo>
                  <a:lnTo>
                    <a:pt x="1" y="394"/>
                  </a:lnTo>
                  <a:lnTo>
                    <a:pt x="1" y="16753"/>
                  </a:lnTo>
                  <a:lnTo>
                    <a:pt x="5442" y="16753"/>
                  </a:lnTo>
                  <a:lnTo>
                    <a:pt x="5442" y="7609"/>
                  </a:lnTo>
                  <a:cubicBezTo>
                    <a:pt x="5442" y="7121"/>
                    <a:pt x="5478" y="6633"/>
                    <a:pt x="5621" y="6276"/>
                  </a:cubicBezTo>
                  <a:cubicBezTo>
                    <a:pt x="6014" y="5299"/>
                    <a:pt x="6907" y="4287"/>
                    <a:pt x="8407" y="4287"/>
                  </a:cubicBezTo>
                  <a:cubicBezTo>
                    <a:pt x="10371" y="4287"/>
                    <a:pt x="11157" y="5787"/>
                    <a:pt x="11157" y="7990"/>
                  </a:cubicBezTo>
                  <a:lnTo>
                    <a:pt x="11157" y="16753"/>
                  </a:lnTo>
                  <a:lnTo>
                    <a:pt x="16598" y="16753"/>
                  </a:lnTo>
                  <a:lnTo>
                    <a:pt x="16598" y="7371"/>
                  </a:lnTo>
                  <a:cubicBezTo>
                    <a:pt x="16598" y="2335"/>
                    <a:pt x="13919" y="1"/>
                    <a:pt x="10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7" name="Google Shape;3197;p71"/>
          <p:cNvGrpSpPr/>
          <p:nvPr/>
        </p:nvGrpSpPr>
        <p:grpSpPr>
          <a:xfrm>
            <a:off x="735040" y="1449228"/>
            <a:ext cx="1000177" cy="1000428"/>
            <a:chOff x="981050" y="926175"/>
            <a:chExt cx="835500" cy="835500"/>
          </a:xfrm>
        </p:grpSpPr>
        <p:sp>
          <p:nvSpPr>
            <p:cNvPr id="3198" name="Google Shape;3198;p7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0" name="Google Shape;3200;p71"/>
          <p:cNvSpPr/>
          <p:nvPr/>
        </p:nvSpPr>
        <p:spPr>
          <a:xfrm>
            <a:off x="1824191" y="2753039"/>
            <a:ext cx="3646180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41"/>
          <p:cNvGrpSpPr/>
          <p:nvPr/>
        </p:nvGrpSpPr>
        <p:grpSpPr>
          <a:xfrm rot="10800000">
            <a:off x="899682" y="2398684"/>
            <a:ext cx="1342862" cy="726253"/>
            <a:chOff x="2788188" y="3841768"/>
            <a:chExt cx="1855038" cy="1003250"/>
          </a:xfrm>
        </p:grpSpPr>
        <p:sp>
          <p:nvSpPr>
            <p:cNvPr id="1527" name="Google Shape;1527;p41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41"/>
          <p:cNvGrpSpPr/>
          <p:nvPr/>
        </p:nvGrpSpPr>
        <p:grpSpPr>
          <a:xfrm rot="601387">
            <a:off x="6917579" y="3759295"/>
            <a:ext cx="1342953" cy="726302"/>
            <a:chOff x="2788188" y="3841768"/>
            <a:chExt cx="1855038" cy="1003250"/>
          </a:xfrm>
        </p:grpSpPr>
        <p:sp>
          <p:nvSpPr>
            <p:cNvPr id="1530" name="Google Shape;1530;p41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41"/>
          <p:cNvSpPr txBox="1">
            <a:spLocks noGrp="1"/>
          </p:cNvSpPr>
          <p:nvPr>
            <p:ph type="title"/>
          </p:nvPr>
        </p:nvSpPr>
        <p:spPr>
          <a:xfrm>
            <a:off x="1711350" y="2459988"/>
            <a:ext cx="5721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n-US">
              <a:highlight>
                <a:schemeClr val="accent2"/>
              </a:highlight>
            </a:endParaRPr>
          </a:p>
        </p:txBody>
      </p:sp>
      <p:sp>
        <p:nvSpPr>
          <p:cNvPr id="1534" name="Google Shape;1534;p41"/>
          <p:cNvSpPr txBox="1">
            <a:spLocks noGrp="1"/>
          </p:cNvSpPr>
          <p:nvPr>
            <p:ph type="title" idx="2"/>
          </p:nvPr>
        </p:nvSpPr>
        <p:spPr>
          <a:xfrm>
            <a:off x="3656175" y="1139713"/>
            <a:ext cx="1707000" cy="10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5" name="Google Shape;1535;p41"/>
          <p:cNvSpPr/>
          <p:nvPr/>
        </p:nvSpPr>
        <p:spPr>
          <a:xfrm>
            <a:off x="2698825" y="3236078"/>
            <a:ext cx="3774394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36" name="Google Shape;1536;p41"/>
          <p:cNvGrpSpPr/>
          <p:nvPr/>
        </p:nvGrpSpPr>
        <p:grpSpPr>
          <a:xfrm rot="-360936">
            <a:off x="1306883" y="1040184"/>
            <a:ext cx="1813062" cy="1722686"/>
            <a:chOff x="6448475" y="426925"/>
            <a:chExt cx="1813050" cy="1722675"/>
          </a:xfrm>
        </p:grpSpPr>
        <p:sp>
          <p:nvSpPr>
            <p:cNvPr id="1537" name="Google Shape;1537;p41"/>
            <p:cNvSpPr/>
            <p:nvPr/>
          </p:nvSpPr>
          <p:spPr>
            <a:xfrm>
              <a:off x="6448475" y="426925"/>
              <a:ext cx="1813050" cy="1722675"/>
            </a:xfrm>
            <a:custGeom>
              <a:avLst/>
              <a:gdLst/>
              <a:ahLst/>
              <a:cxnLst/>
              <a:rect l="l" t="t" r="r" b="b"/>
              <a:pathLst>
                <a:path w="72522" h="68907" extrusionOk="0">
                  <a:moveTo>
                    <a:pt x="16004" y="1"/>
                  </a:moveTo>
                  <a:cubicBezTo>
                    <a:pt x="15601" y="1"/>
                    <a:pt x="15247" y="78"/>
                    <a:pt x="14967" y="172"/>
                  </a:cubicBezTo>
                  <a:cubicBezTo>
                    <a:pt x="14038" y="469"/>
                    <a:pt x="12562" y="1398"/>
                    <a:pt x="12621" y="4172"/>
                  </a:cubicBezTo>
                  <a:cubicBezTo>
                    <a:pt x="12324" y="4339"/>
                    <a:pt x="12050" y="4541"/>
                    <a:pt x="11812" y="4791"/>
                  </a:cubicBezTo>
                  <a:cubicBezTo>
                    <a:pt x="11085" y="5553"/>
                    <a:pt x="10133" y="7244"/>
                    <a:pt x="11978" y="10030"/>
                  </a:cubicBezTo>
                  <a:cubicBezTo>
                    <a:pt x="12216" y="10375"/>
                    <a:pt x="12490" y="10744"/>
                    <a:pt x="12788" y="11113"/>
                  </a:cubicBezTo>
                  <a:cubicBezTo>
                    <a:pt x="9799" y="14054"/>
                    <a:pt x="7383" y="17519"/>
                    <a:pt x="5668" y="21341"/>
                  </a:cubicBezTo>
                  <a:cubicBezTo>
                    <a:pt x="5644" y="21377"/>
                    <a:pt x="5632" y="21412"/>
                    <a:pt x="5620" y="21448"/>
                  </a:cubicBezTo>
                  <a:cubicBezTo>
                    <a:pt x="1" y="33735"/>
                    <a:pt x="2310" y="48178"/>
                    <a:pt x="11466" y="58119"/>
                  </a:cubicBezTo>
                  <a:cubicBezTo>
                    <a:pt x="13109" y="60381"/>
                    <a:pt x="15276" y="62215"/>
                    <a:pt x="17789" y="63465"/>
                  </a:cubicBezTo>
                  <a:cubicBezTo>
                    <a:pt x="23087" y="66930"/>
                    <a:pt x="29266" y="68823"/>
                    <a:pt x="35600" y="68906"/>
                  </a:cubicBezTo>
                  <a:lnTo>
                    <a:pt x="36124" y="68906"/>
                  </a:lnTo>
                  <a:cubicBezTo>
                    <a:pt x="36140" y="68906"/>
                    <a:pt x="36156" y="68906"/>
                    <a:pt x="36173" y="68906"/>
                  </a:cubicBezTo>
                  <a:cubicBezTo>
                    <a:pt x="44371" y="68906"/>
                    <a:pt x="52293" y="65883"/>
                    <a:pt x="58413" y="60405"/>
                  </a:cubicBezTo>
                  <a:cubicBezTo>
                    <a:pt x="61056" y="58572"/>
                    <a:pt x="63294" y="55893"/>
                    <a:pt x="64735" y="52845"/>
                  </a:cubicBezTo>
                  <a:cubicBezTo>
                    <a:pt x="72522" y="40069"/>
                    <a:pt x="70914" y="23686"/>
                    <a:pt x="60782" y="12685"/>
                  </a:cubicBezTo>
                  <a:cubicBezTo>
                    <a:pt x="60115" y="11959"/>
                    <a:pt x="59401" y="11256"/>
                    <a:pt x="58663" y="10578"/>
                  </a:cubicBezTo>
                  <a:cubicBezTo>
                    <a:pt x="58556" y="10447"/>
                    <a:pt x="58437" y="10316"/>
                    <a:pt x="58306" y="10197"/>
                  </a:cubicBezTo>
                  <a:cubicBezTo>
                    <a:pt x="52054" y="4569"/>
                    <a:pt x="44079" y="1648"/>
                    <a:pt x="36024" y="1648"/>
                  </a:cubicBezTo>
                  <a:cubicBezTo>
                    <a:pt x="30871" y="1648"/>
                    <a:pt x="25685" y="2843"/>
                    <a:pt x="20896" y="5291"/>
                  </a:cubicBezTo>
                  <a:cubicBezTo>
                    <a:pt x="20551" y="4351"/>
                    <a:pt x="20122" y="3446"/>
                    <a:pt x="19622" y="2577"/>
                  </a:cubicBezTo>
                  <a:cubicBezTo>
                    <a:pt x="18388" y="512"/>
                    <a:pt x="17037" y="1"/>
                    <a:pt x="1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786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6581225" y="551525"/>
              <a:ext cx="1536825" cy="1527600"/>
            </a:xfrm>
            <a:custGeom>
              <a:avLst/>
              <a:gdLst/>
              <a:ahLst/>
              <a:cxnLst/>
              <a:rect l="l" t="t" r="r" b="b"/>
              <a:pathLst>
                <a:path w="61473" h="61104" extrusionOk="0">
                  <a:moveTo>
                    <a:pt x="30784" y="0"/>
                  </a:moveTo>
                  <a:cubicBezTo>
                    <a:pt x="25464" y="0"/>
                    <a:pt x="20103" y="1388"/>
                    <a:pt x="15265" y="4248"/>
                  </a:cubicBezTo>
                  <a:cubicBezTo>
                    <a:pt x="15205" y="4284"/>
                    <a:pt x="15134" y="4320"/>
                    <a:pt x="15074" y="4355"/>
                  </a:cubicBezTo>
                  <a:cubicBezTo>
                    <a:pt x="6013" y="9797"/>
                    <a:pt x="406" y="19524"/>
                    <a:pt x="251" y="30085"/>
                  </a:cubicBezTo>
                  <a:cubicBezTo>
                    <a:pt x="1" y="46956"/>
                    <a:pt x="13467" y="60839"/>
                    <a:pt x="30338" y="61100"/>
                  </a:cubicBezTo>
                  <a:cubicBezTo>
                    <a:pt x="30492" y="61103"/>
                    <a:pt x="30646" y="61104"/>
                    <a:pt x="30800" y="61104"/>
                  </a:cubicBezTo>
                  <a:cubicBezTo>
                    <a:pt x="47462" y="61104"/>
                    <a:pt x="61094" y="47730"/>
                    <a:pt x="61354" y="31013"/>
                  </a:cubicBezTo>
                  <a:cubicBezTo>
                    <a:pt x="61473" y="23191"/>
                    <a:pt x="58591" y="15619"/>
                    <a:pt x="53281" y="9868"/>
                  </a:cubicBezTo>
                  <a:cubicBezTo>
                    <a:pt x="47326" y="3397"/>
                    <a:pt x="39106" y="0"/>
                    <a:pt x="3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6619325" y="1216400"/>
              <a:ext cx="72075" cy="139700"/>
            </a:xfrm>
            <a:custGeom>
              <a:avLst/>
              <a:gdLst/>
              <a:ahLst/>
              <a:cxnLst/>
              <a:rect l="l" t="t" r="r" b="b"/>
              <a:pathLst>
                <a:path w="2883" h="5588" extrusionOk="0">
                  <a:moveTo>
                    <a:pt x="1921" y="1"/>
                  </a:moveTo>
                  <a:cubicBezTo>
                    <a:pt x="1539" y="1"/>
                    <a:pt x="1234" y="290"/>
                    <a:pt x="977" y="656"/>
                  </a:cubicBezTo>
                  <a:cubicBezTo>
                    <a:pt x="834" y="870"/>
                    <a:pt x="703" y="1097"/>
                    <a:pt x="596" y="1323"/>
                  </a:cubicBezTo>
                  <a:cubicBezTo>
                    <a:pt x="132" y="2406"/>
                    <a:pt x="1" y="3371"/>
                    <a:pt x="227" y="4347"/>
                  </a:cubicBezTo>
                  <a:cubicBezTo>
                    <a:pt x="415" y="5150"/>
                    <a:pt x="849" y="5588"/>
                    <a:pt x="1403" y="5588"/>
                  </a:cubicBezTo>
                  <a:cubicBezTo>
                    <a:pt x="1481" y="5588"/>
                    <a:pt x="1561" y="5579"/>
                    <a:pt x="1644" y="5561"/>
                  </a:cubicBezTo>
                  <a:cubicBezTo>
                    <a:pt x="2299" y="5419"/>
                    <a:pt x="2680" y="4823"/>
                    <a:pt x="2656" y="3811"/>
                  </a:cubicBezTo>
                  <a:cubicBezTo>
                    <a:pt x="2632" y="2978"/>
                    <a:pt x="2477" y="2180"/>
                    <a:pt x="2727" y="1311"/>
                  </a:cubicBezTo>
                  <a:cubicBezTo>
                    <a:pt x="2882" y="799"/>
                    <a:pt x="2763" y="311"/>
                    <a:pt x="2287" y="85"/>
                  </a:cubicBezTo>
                  <a:cubicBezTo>
                    <a:pt x="2158" y="27"/>
                    <a:pt x="2036" y="1"/>
                    <a:pt x="1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6646125" y="1387475"/>
              <a:ext cx="51225" cy="51325"/>
            </a:xfrm>
            <a:custGeom>
              <a:avLst/>
              <a:gdLst/>
              <a:ahLst/>
              <a:cxnLst/>
              <a:rect l="l" t="t" r="r" b="b"/>
              <a:pathLst>
                <a:path w="2049" h="2053" extrusionOk="0">
                  <a:moveTo>
                    <a:pt x="828" y="1"/>
                  </a:moveTo>
                  <a:cubicBezTo>
                    <a:pt x="531" y="1"/>
                    <a:pt x="302" y="165"/>
                    <a:pt x="167" y="492"/>
                  </a:cubicBezTo>
                  <a:cubicBezTo>
                    <a:pt x="0" y="1052"/>
                    <a:pt x="441" y="1862"/>
                    <a:pt x="989" y="2016"/>
                  </a:cubicBezTo>
                  <a:cubicBezTo>
                    <a:pt x="1070" y="2040"/>
                    <a:pt x="1148" y="2052"/>
                    <a:pt x="1223" y="2052"/>
                  </a:cubicBezTo>
                  <a:cubicBezTo>
                    <a:pt x="1516" y="2052"/>
                    <a:pt x="1744" y="1866"/>
                    <a:pt x="1858" y="1505"/>
                  </a:cubicBezTo>
                  <a:cubicBezTo>
                    <a:pt x="2048" y="945"/>
                    <a:pt x="1608" y="159"/>
                    <a:pt x="1048" y="28"/>
                  </a:cubicBezTo>
                  <a:cubicBezTo>
                    <a:pt x="971" y="10"/>
                    <a:pt x="897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6971450" y="1319875"/>
              <a:ext cx="827225" cy="536975"/>
            </a:xfrm>
            <a:custGeom>
              <a:avLst/>
              <a:gdLst/>
              <a:ahLst/>
              <a:cxnLst/>
              <a:rect l="l" t="t" r="r" b="b"/>
              <a:pathLst>
                <a:path w="33089" h="21479" extrusionOk="0">
                  <a:moveTo>
                    <a:pt x="17702" y="0"/>
                  </a:moveTo>
                  <a:cubicBezTo>
                    <a:pt x="16860" y="0"/>
                    <a:pt x="16003" y="62"/>
                    <a:pt x="15134" y="184"/>
                  </a:cubicBezTo>
                  <a:cubicBezTo>
                    <a:pt x="10538" y="827"/>
                    <a:pt x="6573" y="2815"/>
                    <a:pt x="3430" y="6304"/>
                  </a:cubicBezTo>
                  <a:cubicBezTo>
                    <a:pt x="1894" y="7971"/>
                    <a:pt x="822" y="10019"/>
                    <a:pt x="322" y="12233"/>
                  </a:cubicBezTo>
                  <a:cubicBezTo>
                    <a:pt x="1" y="13650"/>
                    <a:pt x="49" y="15127"/>
                    <a:pt x="453" y="16520"/>
                  </a:cubicBezTo>
                  <a:cubicBezTo>
                    <a:pt x="1410" y="19799"/>
                    <a:pt x="4144" y="21088"/>
                    <a:pt x="6646" y="21088"/>
                  </a:cubicBezTo>
                  <a:cubicBezTo>
                    <a:pt x="6915" y="21088"/>
                    <a:pt x="7181" y="21073"/>
                    <a:pt x="7442" y="21044"/>
                  </a:cubicBezTo>
                  <a:cubicBezTo>
                    <a:pt x="8931" y="20889"/>
                    <a:pt x="10300" y="20377"/>
                    <a:pt x="11610" y="19710"/>
                  </a:cubicBezTo>
                  <a:cubicBezTo>
                    <a:pt x="12514" y="19246"/>
                    <a:pt x="13407" y="18782"/>
                    <a:pt x="14324" y="18341"/>
                  </a:cubicBezTo>
                  <a:cubicBezTo>
                    <a:pt x="15181" y="17936"/>
                    <a:pt x="16122" y="17698"/>
                    <a:pt x="17074" y="17651"/>
                  </a:cubicBezTo>
                  <a:cubicBezTo>
                    <a:pt x="17184" y="17645"/>
                    <a:pt x="17292" y="17642"/>
                    <a:pt x="17399" y="17642"/>
                  </a:cubicBezTo>
                  <a:cubicBezTo>
                    <a:pt x="18829" y="17642"/>
                    <a:pt x="20118" y="18148"/>
                    <a:pt x="21325" y="18901"/>
                  </a:cubicBezTo>
                  <a:cubicBezTo>
                    <a:pt x="22170" y="19437"/>
                    <a:pt x="22956" y="20044"/>
                    <a:pt x="23790" y="20568"/>
                  </a:cubicBezTo>
                  <a:cubicBezTo>
                    <a:pt x="24728" y="21151"/>
                    <a:pt x="25849" y="21479"/>
                    <a:pt x="26987" y="21479"/>
                  </a:cubicBezTo>
                  <a:cubicBezTo>
                    <a:pt x="28707" y="21479"/>
                    <a:pt x="30465" y="20728"/>
                    <a:pt x="31683" y="18972"/>
                  </a:cubicBezTo>
                  <a:cubicBezTo>
                    <a:pt x="32695" y="17520"/>
                    <a:pt x="33088" y="15889"/>
                    <a:pt x="33088" y="14031"/>
                  </a:cubicBezTo>
                  <a:cubicBezTo>
                    <a:pt x="33088" y="13603"/>
                    <a:pt x="33053" y="13162"/>
                    <a:pt x="32981" y="12733"/>
                  </a:cubicBezTo>
                  <a:cubicBezTo>
                    <a:pt x="32434" y="8888"/>
                    <a:pt x="30707" y="5697"/>
                    <a:pt x="27576" y="3363"/>
                  </a:cubicBezTo>
                  <a:cubicBezTo>
                    <a:pt x="24589" y="1108"/>
                    <a:pt x="21274" y="0"/>
                    <a:pt x="17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7116725" y="1317275"/>
              <a:ext cx="308975" cy="217525"/>
            </a:xfrm>
            <a:custGeom>
              <a:avLst/>
              <a:gdLst/>
              <a:ahLst/>
              <a:cxnLst/>
              <a:rect l="l" t="t" r="r" b="b"/>
              <a:pathLst>
                <a:path w="12359" h="8701" extrusionOk="0">
                  <a:moveTo>
                    <a:pt x="10717" y="1"/>
                  </a:moveTo>
                  <a:cubicBezTo>
                    <a:pt x="10220" y="1"/>
                    <a:pt x="9723" y="34"/>
                    <a:pt x="9228" y="98"/>
                  </a:cubicBezTo>
                  <a:cubicBezTo>
                    <a:pt x="5727" y="598"/>
                    <a:pt x="2227" y="2110"/>
                    <a:pt x="0" y="4170"/>
                  </a:cubicBezTo>
                  <a:cubicBezTo>
                    <a:pt x="631" y="5717"/>
                    <a:pt x="1762" y="7003"/>
                    <a:pt x="3203" y="7849"/>
                  </a:cubicBezTo>
                  <a:cubicBezTo>
                    <a:pt x="4179" y="8425"/>
                    <a:pt x="5220" y="8701"/>
                    <a:pt x="6235" y="8701"/>
                  </a:cubicBezTo>
                  <a:cubicBezTo>
                    <a:pt x="8279" y="8701"/>
                    <a:pt x="10217" y="7584"/>
                    <a:pt x="11299" y="5563"/>
                  </a:cubicBezTo>
                  <a:cubicBezTo>
                    <a:pt x="12014" y="4205"/>
                    <a:pt x="12359" y="2693"/>
                    <a:pt x="12311" y="1157"/>
                  </a:cubicBezTo>
                  <a:cubicBezTo>
                    <a:pt x="12323" y="800"/>
                    <a:pt x="12311" y="455"/>
                    <a:pt x="12264" y="110"/>
                  </a:cubicBezTo>
                  <a:cubicBezTo>
                    <a:pt x="11753" y="37"/>
                    <a:pt x="11236" y="1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6979200" y="1691425"/>
              <a:ext cx="392925" cy="160950"/>
            </a:xfrm>
            <a:custGeom>
              <a:avLst/>
              <a:gdLst/>
              <a:ahLst/>
              <a:cxnLst/>
              <a:rect l="l" t="t" r="r" b="b"/>
              <a:pathLst>
                <a:path w="15717" h="6438" extrusionOk="0">
                  <a:moveTo>
                    <a:pt x="2289" y="1"/>
                  </a:moveTo>
                  <a:cubicBezTo>
                    <a:pt x="2172" y="1"/>
                    <a:pt x="2052" y="9"/>
                    <a:pt x="1929" y="26"/>
                  </a:cubicBezTo>
                  <a:cubicBezTo>
                    <a:pt x="1191" y="134"/>
                    <a:pt x="512" y="479"/>
                    <a:pt x="0" y="1015"/>
                  </a:cubicBezTo>
                  <a:cubicBezTo>
                    <a:pt x="24" y="1408"/>
                    <a:pt x="84" y="1789"/>
                    <a:pt x="191" y="2170"/>
                  </a:cubicBezTo>
                  <a:cubicBezTo>
                    <a:pt x="1127" y="5376"/>
                    <a:pt x="3751" y="6438"/>
                    <a:pt x="6213" y="6438"/>
                  </a:cubicBezTo>
                  <a:cubicBezTo>
                    <a:pt x="6540" y="6438"/>
                    <a:pt x="6863" y="6419"/>
                    <a:pt x="7180" y="6384"/>
                  </a:cubicBezTo>
                  <a:cubicBezTo>
                    <a:pt x="8680" y="6194"/>
                    <a:pt x="10145" y="5741"/>
                    <a:pt x="11490" y="5039"/>
                  </a:cubicBezTo>
                  <a:cubicBezTo>
                    <a:pt x="12383" y="4586"/>
                    <a:pt x="13169" y="4086"/>
                    <a:pt x="14074" y="3646"/>
                  </a:cubicBezTo>
                  <a:cubicBezTo>
                    <a:pt x="14609" y="3360"/>
                    <a:pt x="15157" y="3122"/>
                    <a:pt x="15717" y="2920"/>
                  </a:cubicBezTo>
                  <a:cubicBezTo>
                    <a:pt x="15419" y="1955"/>
                    <a:pt x="14681" y="1193"/>
                    <a:pt x="13728" y="896"/>
                  </a:cubicBezTo>
                  <a:cubicBezTo>
                    <a:pt x="13362" y="765"/>
                    <a:pt x="13005" y="700"/>
                    <a:pt x="12658" y="700"/>
                  </a:cubicBezTo>
                  <a:cubicBezTo>
                    <a:pt x="11934" y="700"/>
                    <a:pt x="11257" y="983"/>
                    <a:pt x="10645" y="1538"/>
                  </a:cubicBezTo>
                  <a:cubicBezTo>
                    <a:pt x="10549" y="1634"/>
                    <a:pt x="10502" y="1777"/>
                    <a:pt x="10299" y="1812"/>
                  </a:cubicBezTo>
                  <a:cubicBezTo>
                    <a:pt x="9633" y="1003"/>
                    <a:pt x="8787" y="443"/>
                    <a:pt x="7680" y="443"/>
                  </a:cubicBezTo>
                  <a:cubicBezTo>
                    <a:pt x="6537" y="443"/>
                    <a:pt x="5727" y="1074"/>
                    <a:pt x="5037" y="1979"/>
                  </a:cubicBezTo>
                  <a:cubicBezTo>
                    <a:pt x="4787" y="1658"/>
                    <a:pt x="4584" y="1372"/>
                    <a:pt x="4370" y="1098"/>
                  </a:cubicBezTo>
                  <a:cubicBezTo>
                    <a:pt x="3816" y="439"/>
                    <a:pt x="3133" y="1"/>
                    <a:pt x="2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7238150" y="1250050"/>
              <a:ext cx="297400" cy="74750"/>
            </a:xfrm>
            <a:custGeom>
              <a:avLst/>
              <a:gdLst/>
              <a:ahLst/>
              <a:cxnLst/>
              <a:rect l="l" t="t" r="r" b="b"/>
              <a:pathLst>
                <a:path w="11896" h="2990" extrusionOk="0">
                  <a:moveTo>
                    <a:pt x="6418" y="1"/>
                  </a:moveTo>
                  <a:cubicBezTo>
                    <a:pt x="4561" y="36"/>
                    <a:pt x="2775" y="477"/>
                    <a:pt x="1037" y="1144"/>
                  </a:cubicBezTo>
                  <a:cubicBezTo>
                    <a:pt x="811" y="1215"/>
                    <a:pt x="596" y="1322"/>
                    <a:pt x="418" y="1477"/>
                  </a:cubicBezTo>
                  <a:cubicBezTo>
                    <a:pt x="108" y="1691"/>
                    <a:pt x="1" y="2084"/>
                    <a:pt x="132" y="2430"/>
                  </a:cubicBezTo>
                  <a:cubicBezTo>
                    <a:pt x="260" y="2766"/>
                    <a:pt x="580" y="2990"/>
                    <a:pt x="938" y="2990"/>
                  </a:cubicBezTo>
                  <a:cubicBezTo>
                    <a:pt x="947" y="2990"/>
                    <a:pt x="956" y="2989"/>
                    <a:pt x="965" y="2989"/>
                  </a:cubicBezTo>
                  <a:cubicBezTo>
                    <a:pt x="1203" y="2977"/>
                    <a:pt x="1430" y="2918"/>
                    <a:pt x="1656" y="2822"/>
                  </a:cubicBezTo>
                  <a:cubicBezTo>
                    <a:pt x="3275" y="2287"/>
                    <a:pt x="4966" y="2013"/>
                    <a:pt x="6668" y="2013"/>
                  </a:cubicBezTo>
                  <a:cubicBezTo>
                    <a:pt x="7621" y="2013"/>
                    <a:pt x="8573" y="2108"/>
                    <a:pt x="9502" y="2322"/>
                  </a:cubicBezTo>
                  <a:cubicBezTo>
                    <a:pt x="9895" y="2406"/>
                    <a:pt x="10276" y="2513"/>
                    <a:pt x="10669" y="2560"/>
                  </a:cubicBezTo>
                  <a:cubicBezTo>
                    <a:pt x="10715" y="2567"/>
                    <a:pt x="10761" y="2570"/>
                    <a:pt x="10807" y="2570"/>
                  </a:cubicBezTo>
                  <a:cubicBezTo>
                    <a:pt x="11266" y="2570"/>
                    <a:pt x="11680" y="2252"/>
                    <a:pt x="11788" y="1787"/>
                  </a:cubicBezTo>
                  <a:cubicBezTo>
                    <a:pt x="11895" y="1310"/>
                    <a:pt x="11598" y="822"/>
                    <a:pt x="11050" y="656"/>
                  </a:cubicBezTo>
                  <a:cubicBezTo>
                    <a:pt x="10788" y="572"/>
                    <a:pt x="10514" y="525"/>
                    <a:pt x="10240" y="465"/>
                  </a:cubicBezTo>
                  <a:cubicBezTo>
                    <a:pt x="8990" y="155"/>
                    <a:pt x="7704" y="1"/>
                    <a:pt x="6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7316525" y="1778075"/>
              <a:ext cx="172000" cy="64675"/>
            </a:xfrm>
            <a:custGeom>
              <a:avLst/>
              <a:gdLst/>
              <a:ahLst/>
              <a:cxnLst/>
              <a:rect l="l" t="t" r="r" b="b"/>
              <a:pathLst>
                <a:path w="6880" h="2587" extrusionOk="0">
                  <a:moveTo>
                    <a:pt x="3880" y="1"/>
                  </a:moveTo>
                  <a:cubicBezTo>
                    <a:pt x="2803" y="1"/>
                    <a:pt x="1760" y="294"/>
                    <a:pt x="747" y="847"/>
                  </a:cubicBezTo>
                  <a:cubicBezTo>
                    <a:pt x="521" y="966"/>
                    <a:pt x="343" y="1168"/>
                    <a:pt x="235" y="1406"/>
                  </a:cubicBezTo>
                  <a:cubicBezTo>
                    <a:pt x="1" y="1982"/>
                    <a:pt x="444" y="2587"/>
                    <a:pt x="1027" y="2587"/>
                  </a:cubicBezTo>
                  <a:cubicBezTo>
                    <a:pt x="1095" y="2587"/>
                    <a:pt x="1165" y="2579"/>
                    <a:pt x="1236" y="2561"/>
                  </a:cubicBezTo>
                  <a:cubicBezTo>
                    <a:pt x="1366" y="2514"/>
                    <a:pt x="1497" y="2466"/>
                    <a:pt x="1617" y="2394"/>
                  </a:cubicBezTo>
                  <a:cubicBezTo>
                    <a:pt x="2217" y="2083"/>
                    <a:pt x="2869" y="1928"/>
                    <a:pt x="3543" y="1928"/>
                  </a:cubicBezTo>
                  <a:cubicBezTo>
                    <a:pt x="3591" y="1928"/>
                    <a:pt x="3640" y="1929"/>
                    <a:pt x="3688" y="1930"/>
                  </a:cubicBezTo>
                  <a:cubicBezTo>
                    <a:pt x="3720" y="1929"/>
                    <a:pt x="3752" y="1929"/>
                    <a:pt x="3784" y="1929"/>
                  </a:cubicBezTo>
                  <a:cubicBezTo>
                    <a:pt x="4264" y="1929"/>
                    <a:pt x="4742" y="2013"/>
                    <a:pt x="5188" y="2180"/>
                  </a:cubicBezTo>
                  <a:cubicBezTo>
                    <a:pt x="5367" y="2252"/>
                    <a:pt x="5557" y="2299"/>
                    <a:pt x="5760" y="2311"/>
                  </a:cubicBezTo>
                  <a:cubicBezTo>
                    <a:pt x="5785" y="2313"/>
                    <a:pt x="5811" y="2314"/>
                    <a:pt x="5836" y="2314"/>
                  </a:cubicBezTo>
                  <a:cubicBezTo>
                    <a:pt x="6257" y="2314"/>
                    <a:pt x="6625" y="2036"/>
                    <a:pt x="6748" y="1621"/>
                  </a:cubicBezTo>
                  <a:cubicBezTo>
                    <a:pt x="6879" y="1216"/>
                    <a:pt x="6689" y="763"/>
                    <a:pt x="6319" y="561"/>
                  </a:cubicBezTo>
                  <a:cubicBezTo>
                    <a:pt x="6093" y="418"/>
                    <a:pt x="5855" y="323"/>
                    <a:pt x="5617" y="251"/>
                  </a:cubicBezTo>
                  <a:cubicBezTo>
                    <a:pt x="5028" y="82"/>
                    <a:pt x="4449" y="1"/>
                    <a:pt x="3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6792875" y="1165400"/>
              <a:ext cx="506925" cy="787150"/>
            </a:xfrm>
            <a:custGeom>
              <a:avLst/>
              <a:gdLst/>
              <a:ahLst/>
              <a:cxnLst/>
              <a:rect l="l" t="t" r="r" b="b"/>
              <a:pathLst>
                <a:path w="20277" h="31486" extrusionOk="0">
                  <a:moveTo>
                    <a:pt x="15623" y="0"/>
                  </a:moveTo>
                  <a:cubicBezTo>
                    <a:pt x="13054" y="0"/>
                    <a:pt x="9835" y="519"/>
                    <a:pt x="7084" y="2553"/>
                  </a:cubicBezTo>
                  <a:cubicBezTo>
                    <a:pt x="905" y="7113"/>
                    <a:pt x="250" y="17996"/>
                    <a:pt x="0" y="26830"/>
                  </a:cubicBezTo>
                  <a:cubicBezTo>
                    <a:pt x="1417" y="28818"/>
                    <a:pt x="3179" y="30330"/>
                    <a:pt x="5501" y="31485"/>
                  </a:cubicBezTo>
                  <a:lnTo>
                    <a:pt x="5489" y="31319"/>
                  </a:lnTo>
                  <a:cubicBezTo>
                    <a:pt x="5489" y="31319"/>
                    <a:pt x="4667" y="16972"/>
                    <a:pt x="8585" y="8113"/>
                  </a:cubicBezTo>
                  <a:cubicBezTo>
                    <a:pt x="10684" y="3367"/>
                    <a:pt x="13894" y="527"/>
                    <a:pt x="19197" y="527"/>
                  </a:cubicBezTo>
                  <a:cubicBezTo>
                    <a:pt x="19547" y="527"/>
                    <a:pt x="19907" y="540"/>
                    <a:pt x="20277" y="565"/>
                  </a:cubicBezTo>
                  <a:cubicBezTo>
                    <a:pt x="20277" y="565"/>
                    <a:pt x="18303" y="0"/>
                    <a:pt x="15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6908050" y="1252100"/>
              <a:ext cx="88450" cy="126025"/>
            </a:xfrm>
            <a:custGeom>
              <a:avLst/>
              <a:gdLst/>
              <a:ahLst/>
              <a:cxnLst/>
              <a:rect l="l" t="t" r="r" b="b"/>
              <a:pathLst>
                <a:path w="3538" h="5041" extrusionOk="0">
                  <a:moveTo>
                    <a:pt x="2980" y="1"/>
                  </a:moveTo>
                  <a:cubicBezTo>
                    <a:pt x="2926" y="1"/>
                    <a:pt x="2873" y="9"/>
                    <a:pt x="2823" y="26"/>
                  </a:cubicBezTo>
                  <a:cubicBezTo>
                    <a:pt x="2525" y="85"/>
                    <a:pt x="2299" y="264"/>
                    <a:pt x="2061" y="431"/>
                  </a:cubicBezTo>
                  <a:cubicBezTo>
                    <a:pt x="965" y="1312"/>
                    <a:pt x="239" y="2574"/>
                    <a:pt x="25" y="3955"/>
                  </a:cubicBezTo>
                  <a:cubicBezTo>
                    <a:pt x="1" y="4074"/>
                    <a:pt x="1" y="4193"/>
                    <a:pt x="13" y="4312"/>
                  </a:cubicBezTo>
                  <a:cubicBezTo>
                    <a:pt x="37" y="4645"/>
                    <a:pt x="120" y="4955"/>
                    <a:pt x="489" y="5026"/>
                  </a:cubicBezTo>
                  <a:cubicBezTo>
                    <a:pt x="535" y="5036"/>
                    <a:pt x="578" y="5041"/>
                    <a:pt x="620" y="5041"/>
                  </a:cubicBezTo>
                  <a:cubicBezTo>
                    <a:pt x="880" y="5041"/>
                    <a:pt x="1056" y="4858"/>
                    <a:pt x="1180" y="4622"/>
                  </a:cubicBezTo>
                  <a:cubicBezTo>
                    <a:pt x="1287" y="4431"/>
                    <a:pt x="1382" y="4241"/>
                    <a:pt x="1442" y="4026"/>
                  </a:cubicBezTo>
                  <a:cubicBezTo>
                    <a:pt x="1751" y="2943"/>
                    <a:pt x="2263" y="1990"/>
                    <a:pt x="3097" y="1216"/>
                  </a:cubicBezTo>
                  <a:cubicBezTo>
                    <a:pt x="3227" y="1074"/>
                    <a:pt x="3335" y="919"/>
                    <a:pt x="3418" y="752"/>
                  </a:cubicBezTo>
                  <a:cubicBezTo>
                    <a:pt x="3537" y="550"/>
                    <a:pt x="3501" y="312"/>
                    <a:pt x="3347" y="157"/>
                  </a:cubicBezTo>
                  <a:cubicBezTo>
                    <a:pt x="3253" y="54"/>
                    <a:pt x="3116" y="1"/>
                    <a:pt x="2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6992600" y="1222375"/>
              <a:ext cx="37225" cy="31850"/>
            </a:xfrm>
            <a:custGeom>
              <a:avLst/>
              <a:gdLst/>
              <a:ahLst/>
              <a:cxnLst/>
              <a:rect l="l" t="t" r="r" b="b"/>
              <a:pathLst>
                <a:path w="1489" h="1274" extrusionOk="0">
                  <a:moveTo>
                    <a:pt x="858" y="0"/>
                  </a:moveTo>
                  <a:cubicBezTo>
                    <a:pt x="286" y="0"/>
                    <a:pt x="0" y="691"/>
                    <a:pt x="405" y="1084"/>
                  </a:cubicBezTo>
                  <a:cubicBezTo>
                    <a:pt x="532" y="1215"/>
                    <a:pt x="691" y="1274"/>
                    <a:pt x="847" y="1274"/>
                  </a:cubicBezTo>
                  <a:cubicBezTo>
                    <a:pt x="1173" y="1274"/>
                    <a:pt x="1489" y="1018"/>
                    <a:pt x="1489" y="631"/>
                  </a:cubicBezTo>
                  <a:cubicBezTo>
                    <a:pt x="1489" y="286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7519150" y="1128225"/>
              <a:ext cx="482225" cy="754075"/>
            </a:xfrm>
            <a:custGeom>
              <a:avLst/>
              <a:gdLst/>
              <a:ahLst/>
              <a:cxnLst/>
              <a:rect l="l" t="t" r="r" b="b"/>
              <a:pathLst>
                <a:path w="19289" h="30163" extrusionOk="0">
                  <a:moveTo>
                    <a:pt x="3965" y="1"/>
                  </a:moveTo>
                  <a:cubicBezTo>
                    <a:pt x="1650" y="1"/>
                    <a:pt x="0" y="409"/>
                    <a:pt x="0" y="409"/>
                  </a:cubicBezTo>
                  <a:cubicBezTo>
                    <a:pt x="179" y="403"/>
                    <a:pt x="355" y="400"/>
                    <a:pt x="528" y="400"/>
                  </a:cubicBezTo>
                  <a:cubicBezTo>
                    <a:pt x="6166" y="400"/>
                    <a:pt x="9408" y="3385"/>
                    <a:pt x="11407" y="8386"/>
                  </a:cubicBezTo>
                  <a:cubicBezTo>
                    <a:pt x="14288" y="15601"/>
                    <a:pt x="13978" y="26245"/>
                    <a:pt x="13740" y="30162"/>
                  </a:cubicBezTo>
                  <a:cubicBezTo>
                    <a:pt x="16110" y="28567"/>
                    <a:pt x="18062" y="26162"/>
                    <a:pt x="19289" y="23519"/>
                  </a:cubicBezTo>
                  <a:cubicBezTo>
                    <a:pt x="19181" y="15589"/>
                    <a:pt x="18265" y="6993"/>
                    <a:pt x="13121" y="2885"/>
                  </a:cubicBezTo>
                  <a:cubicBezTo>
                    <a:pt x="10193" y="544"/>
                    <a:pt x="6636" y="1"/>
                    <a:pt x="3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878725" y="1307375"/>
              <a:ext cx="65500" cy="138600"/>
            </a:xfrm>
            <a:custGeom>
              <a:avLst/>
              <a:gdLst/>
              <a:ahLst/>
              <a:cxnLst/>
              <a:rect l="l" t="t" r="r" b="b"/>
              <a:pathLst>
                <a:path w="2620" h="5544" extrusionOk="0">
                  <a:moveTo>
                    <a:pt x="539" y="1"/>
                  </a:moveTo>
                  <a:cubicBezTo>
                    <a:pt x="454" y="1"/>
                    <a:pt x="367" y="22"/>
                    <a:pt x="286" y="65"/>
                  </a:cubicBezTo>
                  <a:cubicBezTo>
                    <a:pt x="95" y="184"/>
                    <a:pt x="0" y="410"/>
                    <a:pt x="48" y="625"/>
                  </a:cubicBezTo>
                  <a:cubicBezTo>
                    <a:pt x="84" y="815"/>
                    <a:pt x="155" y="994"/>
                    <a:pt x="238" y="1160"/>
                  </a:cubicBezTo>
                  <a:cubicBezTo>
                    <a:pt x="834" y="2137"/>
                    <a:pt x="1060" y="3196"/>
                    <a:pt x="1060" y="4328"/>
                  </a:cubicBezTo>
                  <a:cubicBezTo>
                    <a:pt x="1072" y="4542"/>
                    <a:pt x="1096" y="4756"/>
                    <a:pt x="1155" y="4970"/>
                  </a:cubicBezTo>
                  <a:cubicBezTo>
                    <a:pt x="1215" y="5268"/>
                    <a:pt x="1369" y="5518"/>
                    <a:pt x="1703" y="5542"/>
                  </a:cubicBezTo>
                  <a:cubicBezTo>
                    <a:pt x="1718" y="5543"/>
                    <a:pt x="1733" y="5543"/>
                    <a:pt x="1748" y="5543"/>
                  </a:cubicBezTo>
                  <a:cubicBezTo>
                    <a:pt x="2097" y="5543"/>
                    <a:pt x="2255" y="5279"/>
                    <a:pt x="2358" y="4982"/>
                  </a:cubicBezTo>
                  <a:cubicBezTo>
                    <a:pt x="2405" y="4875"/>
                    <a:pt x="2429" y="4756"/>
                    <a:pt x="2441" y="4637"/>
                  </a:cubicBezTo>
                  <a:cubicBezTo>
                    <a:pt x="2620" y="3244"/>
                    <a:pt x="2262" y="1839"/>
                    <a:pt x="1465" y="684"/>
                  </a:cubicBezTo>
                  <a:cubicBezTo>
                    <a:pt x="1262" y="470"/>
                    <a:pt x="1096" y="232"/>
                    <a:pt x="834" y="89"/>
                  </a:cubicBezTo>
                  <a:cubicBezTo>
                    <a:pt x="743" y="31"/>
                    <a:pt x="642" y="1"/>
                    <a:pt x="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846275" y="1262850"/>
              <a:ext cx="42875" cy="36700"/>
            </a:xfrm>
            <a:custGeom>
              <a:avLst/>
              <a:gdLst/>
              <a:ahLst/>
              <a:cxnLst/>
              <a:rect l="l" t="t" r="r" b="b"/>
              <a:pathLst>
                <a:path w="1715" h="1468" extrusionOk="0">
                  <a:moveTo>
                    <a:pt x="977" y="1"/>
                  </a:moveTo>
                  <a:cubicBezTo>
                    <a:pt x="322" y="1"/>
                    <a:pt x="0" y="786"/>
                    <a:pt x="465" y="1251"/>
                  </a:cubicBezTo>
                  <a:cubicBezTo>
                    <a:pt x="611" y="1401"/>
                    <a:pt x="792" y="1468"/>
                    <a:pt x="970" y="1468"/>
                  </a:cubicBezTo>
                  <a:cubicBezTo>
                    <a:pt x="1344" y="1468"/>
                    <a:pt x="1707" y="1174"/>
                    <a:pt x="1715" y="739"/>
                  </a:cubicBezTo>
                  <a:cubicBezTo>
                    <a:pt x="1703" y="334"/>
                    <a:pt x="1382" y="1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7387875" y="906700"/>
              <a:ext cx="158375" cy="155850"/>
            </a:xfrm>
            <a:custGeom>
              <a:avLst/>
              <a:gdLst/>
              <a:ahLst/>
              <a:cxnLst/>
              <a:rect l="l" t="t" r="r" b="b"/>
              <a:pathLst>
                <a:path w="6335" h="6234" extrusionOk="0">
                  <a:moveTo>
                    <a:pt x="968" y="0"/>
                  </a:moveTo>
                  <a:cubicBezTo>
                    <a:pt x="928" y="0"/>
                    <a:pt x="888" y="2"/>
                    <a:pt x="846" y="7"/>
                  </a:cubicBezTo>
                  <a:cubicBezTo>
                    <a:pt x="334" y="78"/>
                    <a:pt x="1" y="507"/>
                    <a:pt x="1" y="1126"/>
                  </a:cubicBezTo>
                  <a:cubicBezTo>
                    <a:pt x="1" y="1186"/>
                    <a:pt x="1" y="1245"/>
                    <a:pt x="1" y="1305"/>
                  </a:cubicBezTo>
                  <a:cubicBezTo>
                    <a:pt x="120" y="2317"/>
                    <a:pt x="358" y="3281"/>
                    <a:pt x="870" y="4174"/>
                  </a:cubicBezTo>
                  <a:cubicBezTo>
                    <a:pt x="1656" y="5507"/>
                    <a:pt x="2823" y="6150"/>
                    <a:pt x="4442" y="6234"/>
                  </a:cubicBezTo>
                  <a:cubicBezTo>
                    <a:pt x="4644" y="6198"/>
                    <a:pt x="4942" y="6174"/>
                    <a:pt x="5228" y="6115"/>
                  </a:cubicBezTo>
                  <a:cubicBezTo>
                    <a:pt x="6335" y="5865"/>
                    <a:pt x="6192" y="4245"/>
                    <a:pt x="5061" y="4198"/>
                  </a:cubicBezTo>
                  <a:cubicBezTo>
                    <a:pt x="4970" y="4190"/>
                    <a:pt x="4877" y="4187"/>
                    <a:pt x="4784" y="4187"/>
                  </a:cubicBezTo>
                  <a:cubicBezTo>
                    <a:pt x="4598" y="4187"/>
                    <a:pt x="4410" y="4198"/>
                    <a:pt x="4227" y="4198"/>
                  </a:cubicBezTo>
                  <a:cubicBezTo>
                    <a:pt x="3585" y="4198"/>
                    <a:pt x="2977" y="3864"/>
                    <a:pt x="2644" y="3305"/>
                  </a:cubicBezTo>
                  <a:cubicBezTo>
                    <a:pt x="2442" y="2995"/>
                    <a:pt x="2287" y="2638"/>
                    <a:pt x="2203" y="2269"/>
                  </a:cubicBezTo>
                  <a:cubicBezTo>
                    <a:pt x="2096" y="1828"/>
                    <a:pt x="2037" y="1376"/>
                    <a:pt x="1941" y="935"/>
                  </a:cubicBezTo>
                  <a:cubicBezTo>
                    <a:pt x="1831" y="340"/>
                    <a:pt x="1466" y="0"/>
                    <a:pt x="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7240550" y="969900"/>
              <a:ext cx="111350" cy="119800"/>
            </a:xfrm>
            <a:custGeom>
              <a:avLst/>
              <a:gdLst/>
              <a:ahLst/>
              <a:cxnLst/>
              <a:rect l="l" t="t" r="r" b="b"/>
              <a:pathLst>
                <a:path w="4454" h="4792" extrusionOk="0">
                  <a:moveTo>
                    <a:pt x="3596" y="0"/>
                  </a:moveTo>
                  <a:cubicBezTo>
                    <a:pt x="3186" y="0"/>
                    <a:pt x="2841" y="288"/>
                    <a:pt x="2751" y="693"/>
                  </a:cubicBezTo>
                  <a:cubicBezTo>
                    <a:pt x="2715" y="824"/>
                    <a:pt x="2727" y="967"/>
                    <a:pt x="2703" y="1098"/>
                  </a:cubicBezTo>
                  <a:cubicBezTo>
                    <a:pt x="2536" y="1979"/>
                    <a:pt x="2108" y="2646"/>
                    <a:pt x="1191" y="2872"/>
                  </a:cubicBezTo>
                  <a:cubicBezTo>
                    <a:pt x="1072" y="2908"/>
                    <a:pt x="953" y="2944"/>
                    <a:pt x="846" y="2991"/>
                  </a:cubicBezTo>
                  <a:cubicBezTo>
                    <a:pt x="0" y="3396"/>
                    <a:pt x="203" y="4658"/>
                    <a:pt x="1131" y="4777"/>
                  </a:cubicBezTo>
                  <a:cubicBezTo>
                    <a:pt x="1203" y="4787"/>
                    <a:pt x="1275" y="4791"/>
                    <a:pt x="1348" y="4791"/>
                  </a:cubicBezTo>
                  <a:cubicBezTo>
                    <a:pt x="1553" y="4791"/>
                    <a:pt x="1759" y="4756"/>
                    <a:pt x="1953" y="4694"/>
                  </a:cubicBezTo>
                  <a:cubicBezTo>
                    <a:pt x="3310" y="4230"/>
                    <a:pt x="4417" y="2729"/>
                    <a:pt x="4441" y="1301"/>
                  </a:cubicBezTo>
                  <a:cubicBezTo>
                    <a:pt x="4453" y="1122"/>
                    <a:pt x="4453" y="955"/>
                    <a:pt x="4429" y="777"/>
                  </a:cubicBezTo>
                  <a:cubicBezTo>
                    <a:pt x="4405" y="360"/>
                    <a:pt x="4072" y="27"/>
                    <a:pt x="3667" y="3"/>
                  </a:cubicBezTo>
                  <a:cubicBezTo>
                    <a:pt x="3643" y="1"/>
                    <a:pt x="3619" y="0"/>
                    <a:pt x="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7412575" y="1089825"/>
              <a:ext cx="119700" cy="106450"/>
            </a:xfrm>
            <a:custGeom>
              <a:avLst/>
              <a:gdLst/>
              <a:ahLst/>
              <a:cxnLst/>
              <a:rect l="l" t="t" r="r" b="b"/>
              <a:pathLst>
                <a:path w="4788" h="4258" extrusionOk="0">
                  <a:moveTo>
                    <a:pt x="3982" y="0"/>
                  </a:moveTo>
                  <a:cubicBezTo>
                    <a:pt x="3957" y="0"/>
                    <a:pt x="3932" y="1"/>
                    <a:pt x="3906" y="4"/>
                  </a:cubicBezTo>
                  <a:cubicBezTo>
                    <a:pt x="3561" y="52"/>
                    <a:pt x="3311" y="349"/>
                    <a:pt x="3311" y="707"/>
                  </a:cubicBezTo>
                  <a:cubicBezTo>
                    <a:pt x="3323" y="838"/>
                    <a:pt x="3335" y="969"/>
                    <a:pt x="3347" y="1111"/>
                  </a:cubicBezTo>
                  <a:cubicBezTo>
                    <a:pt x="3382" y="1600"/>
                    <a:pt x="3323" y="2076"/>
                    <a:pt x="3049" y="2493"/>
                  </a:cubicBezTo>
                  <a:cubicBezTo>
                    <a:pt x="2882" y="2736"/>
                    <a:pt x="2688" y="2859"/>
                    <a:pt x="2484" y="2859"/>
                  </a:cubicBezTo>
                  <a:cubicBezTo>
                    <a:pt x="2310" y="2859"/>
                    <a:pt x="2129" y="2769"/>
                    <a:pt x="1954" y="2588"/>
                  </a:cubicBezTo>
                  <a:cubicBezTo>
                    <a:pt x="1632" y="2231"/>
                    <a:pt x="1442" y="1790"/>
                    <a:pt x="1418" y="1314"/>
                  </a:cubicBezTo>
                  <a:cubicBezTo>
                    <a:pt x="1406" y="1147"/>
                    <a:pt x="1382" y="992"/>
                    <a:pt x="1311" y="838"/>
                  </a:cubicBezTo>
                  <a:cubicBezTo>
                    <a:pt x="1207" y="585"/>
                    <a:pt x="960" y="432"/>
                    <a:pt x="687" y="432"/>
                  </a:cubicBezTo>
                  <a:cubicBezTo>
                    <a:pt x="676" y="432"/>
                    <a:pt x="666" y="432"/>
                    <a:pt x="656" y="433"/>
                  </a:cubicBezTo>
                  <a:cubicBezTo>
                    <a:pt x="394" y="445"/>
                    <a:pt x="168" y="623"/>
                    <a:pt x="84" y="873"/>
                  </a:cubicBezTo>
                  <a:cubicBezTo>
                    <a:pt x="25" y="992"/>
                    <a:pt x="1" y="1135"/>
                    <a:pt x="13" y="1266"/>
                  </a:cubicBezTo>
                  <a:cubicBezTo>
                    <a:pt x="84" y="2159"/>
                    <a:pt x="370" y="2981"/>
                    <a:pt x="1025" y="3624"/>
                  </a:cubicBezTo>
                  <a:cubicBezTo>
                    <a:pt x="1455" y="4049"/>
                    <a:pt x="1962" y="4258"/>
                    <a:pt x="2465" y="4258"/>
                  </a:cubicBezTo>
                  <a:cubicBezTo>
                    <a:pt x="3019" y="4258"/>
                    <a:pt x="3570" y="4004"/>
                    <a:pt x="4013" y="3505"/>
                  </a:cubicBezTo>
                  <a:cubicBezTo>
                    <a:pt x="4513" y="2933"/>
                    <a:pt x="4704" y="2254"/>
                    <a:pt x="4752" y="1516"/>
                  </a:cubicBezTo>
                  <a:cubicBezTo>
                    <a:pt x="4787" y="1159"/>
                    <a:pt x="4740" y="814"/>
                    <a:pt x="4644" y="480"/>
                  </a:cubicBezTo>
                  <a:cubicBezTo>
                    <a:pt x="4556" y="195"/>
                    <a:pt x="4286" y="0"/>
                    <a:pt x="3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7268225" y="1098750"/>
              <a:ext cx="119675" cy="106450"/>
            </a:xfrm>
            <a:custGeom>
              <a:avLst/>
              <a:gdLst/>
              <a:ahLst/>
              <a:cxnLst/>
              <a:rect l="l" t="t" r="r" b="b"/>
              <a:pathLst>
                <a:path w="4787" h="4258" extrusionOk="0">
                  <a:moveTo>
                    <a:pt x="3982" y="0"/>
                  </a:moveTo>
                  <a:cubicBezTo>
                    <a:pt x="3957" y="0"/>
                    <a:pt x="3931" y="2"/>
                    <a:pt x="3906" y="4"/>
                  </a:cubicBezTo>
                  <a:cubicBezTo>
                    <a:pt x="3572" y="52"/>
                    <a:pt x="3310" y="350"/>
                    <a:pt x="3322" y="707"/>
                  </a:cubicBezTo>
                  <a:cubicBezTo>
                    <a:pt x="3322" y="838"/>
                    <a:pt x="3334" y="969"/>
                    <a:pt x="3358" y="1112"/>
                  </a:cubicBezTo>
                  <a:cubicBezTo>
                    <a:pt x="3382" y="1588"/>
                    <a:pt x="3322" y="2064"/>
                    <a:pt x="3048" y="2493"/>
                  </a:cubicBezTo>
                  <a:cubicBezTo>
                    <a:pt x="2883" y="2735"/>
                    <a:pt x="2690" y="2857"/>
                    <a:pt x="2488" y="2857"/>
                  </a:cubicBezTo>
                  <a:cubicBezTo>
                    <a:pt x="2313" y="2857"/>
                    <a:pt x="2130" y="2764"/>
                    <a:pt x="1953" y="2576"/>
                  </a:cubicBezTo>
                  <a:cubicBezTo>
                    <a:pt x="1632" y="2231"/>
                    <a:pt x="1441" y="1790"/>
                    <a:pt x="1417" y="1314"/>
                  </a:cubicBezTo>
                  <a:cubicBezTo>
                    <a:pt x="1405" y="1147"/>
                    <a:pt x="1382" y="993"/>
                    <a:pt x="1310" y="838"/>
                  </a:cubicBezTo>
                  <a:cubicBezTo>
                    <a:pt x="1207" y="585"/>
                    <a:pt x="960" y="432"/>
                    <a:pt x="686" y="432"/>
                  </a:cubicBezTo>
                  <a:cubicBezTo>
                    <a:pt x="676" y="432"/>
                    <a:pt x="666" y="432"/>
                    <a:pt x="655" y="433"/>
                  </a:cubicBezTo>
                  <a:cubicBezTo>
                    <a:pt x="393" y="445"/>
                    <a:pt x="167" y="623"/>
                    <a:pt x="84" y="873"/>
                  </a:cubicBezTo>
                  <a:cubicBezTo>
                    <a:pt x="24" y="993"/>
                    <a:pt x="0" y="1135"/>
                    <a:pt x="12" y="1266"/>
                  </a:cubicBezTo>
                  <a:cubicBezTo>
                    <a:pt x="84" y="2159"/>
                    <a:pt x="370" y="2981"/>
                    <a:pt x="1024" y="3624"/>
                  </a:cubicBezTo>
                  <a:cubicBezTo>
                    <a:pt x="1455" y="4049"/>
                    <a:pt x="1961" y="4258"/>
                    <a:pt x="2464" y="4258"/>
                  </a:cubicBezTo>
                  <a:cubicBezTo>
                    <a:pt x="3019" y="4258"/>
                    <a:pt x="3570" y="4004"/>
                    <a:pt x="4013" y="3505"/>
                  </a:cubicBezTo>
                  <a:cubicBezTo>
                    <a:pt x="4513" y="2933"/>
                    <a:pt x="4703" y="2255"/>
                    <a:pt x="4751" y="1504"/>
                  </a:cubicBezTo>
                  <a:cubicBezTo>
                    <a:pt x="4787" y="1159"/>
                    <a:pt x="4739" y="814"/>
                    <a:pt x="4644" y="481"/>
                  </a:cubicBezTo>
                  <a:cubicBezTo>
                    <a:pt x="4556" y="195"/>
                    <a:pt x="4285" y="0"/>
                    <a:pt x="3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6658025" y="505025"/>
              <a:ext cx="1198400" cy="489375"/>
            </a:xfrm>
            <a:custGeom>
              <a:avLst/>
              <a:gdLst/>
              <a:ahLst/>
              <a:cxnLst/>
              <a:rect l="l" t="t" r="r" b="b"/>
              <a:pathLst>
                <a:path w="47936" h="19575" extrusionOk="0">
                  <a:moveTo>
                    <a:pt x="7600" y="1"/>
                  </a:moveTo>
                  <a:cubicBezTo>
                    <a:pt x="7574" y="1"/>
                    <a:pt x="7549" y="5"/>
                    <a:pt x="7525" y="12"/>
                  </a:cubicBezTo>
                  <a:cubicBezTo>
                    <a:pt x="6966" y="203"/>
                    <a:pt x="7180" y="2394"/>
                    <a:pt x="8014" y="4906"/>
                  </a:cubicBezTo>
                  <a:cubicBezTo>
                    <a:pt x="7073" y="4200"/>
                    <a:pt x="6274" y="3777"/>
                    <a:pt x="5845" y="3777"/>
                  </a:cubicBezTo>
                  <a:cubicBezTo>
                    <a:pt x="5730" y="3777"/>
                    <a:pt x="5642" y="3807"/>
                    <a:pt x="5585" y="3870"/>
                  </a:cubicBezTo>
                  <a:cubicBezTo>
                    <a:pt x="5180" y="4299"/>
                    <a:pt x="6406" y="6144"/>
                    <a:pt x="8335" y="7989"/>
                  </a:cubicBezTo>
                  <a:cubicBezTo>
                    <a:pt x="8454" y="8109"/>
                    <a:pt x="8561" y="8204"/>
                    <a:pt x="8692" y="8323"/>
                  </a:cubicBezTo>
                  <a:cubicBezTo>
                    <a:pt x="4942" y="11335"/>
                    <a:pt x="1965" y="15193"/>
                    <a:pt x="1" y="19574"/>
                  </a:cubicBezTo>
                  <a:cubicBezTo>
                    <a:pt x="370" y="19574"/>
                    <a:pt x="727" y="19562"/>
                    <a:pt x="1096" y="19538"/>
                  </a:cubicBezTo>
                  <a:cubicBezTo>
                    <a:pt x="6906" y="19074"/>
                    <a:pt x="11323" y="15169"/>
                    <a:pt x="10978" y="10811"/>
                  </a:cubicBezTo>
                  <a:cubicBezTo>
                    <a:pt x="10883" y="9633"/>
                    <a:pt x="10633" y="8728"/>
                    <a:pt x="9930" y="7775"/>
                  </a:cubicBezTo>
                  <a:lnTo>
                    <a:pt x="10085" y="7656"/>
                  </a:lnTo>
                  <a:lnTo>
                    <a:pt x="10133" y="7632"/>
                  </a:lnTo>
                  <a:cubicBezTo>
                    <a:pt x="14723" y="11162"/>
                    <a:pt x="21714" y="13215"/>
                    <a:pt x="29739" y="13215"/>
                  </a:cubicBezTo>
                  <a:cubicBezTo>
                    <a:pt x="30998" y="13215"/>
                    <a:pt x="32283" y="13165"/>
                    <a:pt x="33588" y="13062"/>
                  </a:cubicBezTo>
                  <a:cubicBezTo>
                    <a:pt x="38922" y="12645"/>
                    <a:pt x="43828" y="11347"/>
                    <a:pt x="47935" y="9442"/>
                  </a:cubicBezTo>
                  <a:cubicBezTo>
                    <a:pt x="42369" y="4402"/>
                    <a:pt x="35154" y="1642"/>
                    <a:pt x="27708" y="1642"/>
                  </a:cubicBezTo>
                  <a:cubicBezTo>
                    <a:pt x="26904" y="1642"/>
                    <a:pt x="26097" y="1674"/>
                    <a:pt x="25290" y="1739"/>
                  </a:cubicBezTo>
                  <a:cubicBezTo>
                    <a:pt x="20063" y="2132"/>
                    <a:pt x="15038" y="3894"/>
                    <a:pt x="10704" y="6823"/>
                  </a:cubicBezTo>
                  <a:cubicBezTo>
                    <a:pt x="10550" y="5953"/>
                    <a:pt x="10335" y="5108"/>
                    <a:pt x="10050" y="4275"/>
                  </a:cubicBezTo>
                  <a:cubicBezTo>
                    <a:pt x="9252" y="1849"/>
                    <a:pt x="8172" y="1"/>
                    <a:pt x="7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7317625" y="608400"/>
              <a:ext cx="164350" cy="55450"/>
            </a:xfrm>
            <a:custGeom>
              <a:avLst/>
              <a:gdLst/>
              <a:ahLst/>
              <a:cxnLst/>
              <a:rect l="l" t="t" r="r" b="b"/>
              <a:pathLst>
                <a:path w="6574" h="2218" extrusionOk="0">
                  <a:moveTo>
                    <a:pt x="2849" y="0"/>
                  </a:moveTo>
                  <a:cubicBezTo>
                    <a:pt x="2415" y="0"/>
                    <a:pt x="1980" y="35"/>
                    <a:pt x="1549" y="104"/>
                  </a:cubicBezTo>
                  <a:cubicBezTo>
                    <a:pt x="1227" y="164"/>
                    <a:pt x="918" y="271"/>
                    <a:pt x="632" y="425"/>
                  </a:cubicBezTo>
                  <a:cubicBezTo>
                    <a:pt x="227" y="616"/>
                    <a:pt x="1" y="914"/>
                    <a:pt x="60" y="1390"/>
                  </a:cubicBezTo>
                  <a:cubicBezTo>
                    <a:pt x="120" y="1866"/>
                    <a:pt x="441" y="2092"/>
                    <a:pt x="870" y="2152"/>
                  </a:cubicBezTo>
                  <a:cubicBezTo>
                    <a:pt x="1143" y="2188"/>
                    <a:pt x="1423" y="2204"/>
                    <a:pt x="1699" y="2204"/>
                  </a:cubicBezTo>
                  <a:cubicBezTo>
                    <a:pt x="1784" y="2204"/>
                    <a:pt x="1869" y="2202"/>
                    <a:pt x="1954" y="2199"/>
                  </a:cubicBezTo>
                  <a:cubicBezTo>
                    <a:pt x="2448" y="2164"/>
                    <a:pt x="2939" y="2146"/>
                    <a:pt x="3430" y="2146"/>
                  </a:cubicBezTo>
                  <a:cubicBezTo>
                    <a:pt x="3921" y="2146"/>
                    <a:pt x="4412" y="2164"/>
                    <a:pt x="4906" y="2199"/>
                  </a:cubicBezTo>
                  <a:cubicBezTo>
                    <a:pt x="5031" y="2211"/>
                    <a:pt x="5159" y="2217"/>
                    <a:pt x="5287" y="2217"/>
                  </a:cubicBezTo>
                  <a:cubicBezTo>
                    <a:pt x="5415" y="2217"/>
                    <a:pt x="5543" y="2211"/>
                    <a:pt x="5668" y="2199"/>
                  </a:cubicBezTo>
                  <a:cubicBezTo>
                    <a:pt x="6049" y="2152"/>
                    <a:pt x="6395" y="1997"/>
                    <a:pt x="6478" y="1592"/>
                  </a:cubicBezTo>
                  <a:cubicBezTo>
                    <a:pt x="6573" y="1187"/>
                    <a:pt x="6347" y="902"/>
                    <a:pt x="5954" y="628"/>
                  </a:cubicBezTo>
                  <a:cubicBezTo>
                    <a:pt x="5871" y="592"/>
                    <a:pt x="5704" y="509"/>
                    <a:pt x="5537" y="449"/>
                  </a:cubicBezTo>
                  <a:cubicBezTo>
                    <a:pt x="4667" y="151"/>
                    <a:pt x="3759" y="0"/>
                    <a:pt x="2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7217925" y="629150"/>
              <a:ext cx="64900" cy="40850"/>
            </a:xfrm>
            <a:custGeom>
              <a:avLst/>
              <a:gdLst/>
              <a:ahLst/>
              <a:cxnLst/>
              <a:rect l="l" t="t" r="r" b="b"/>
              <a:pathLst>
                <a:path w="2596" h="1634" extrusionOk="0">
                  <a:moveTo>
                    <a:pt x="1588" y="1"/>
                  </a:moveTo>
                  <a:cubicBezTo>
                    <a:pt x="1088" y="1"/>
                    <a:pt x="501" y="207"/>
                    <a:pt x="298" y="524"/>
                  </a:cubicBezTo>
                  <a:cubicBezTo>
                    <a:pt x="0" y="941"/>
                    <a:pt x="262" y="1536"/>
                    <a:pt x="774" y="1608"/>
                  </a:cubicBezTo>
                  <a:cubicBezTo>
                    <a:pt x="873" y="1625"/>
                    <a:pt x="973" y="1634"/>
                    <a:pt x="1073" y="1634"/>
                  </a:cubicBezTo>
                  <a:cubicBezTo>
                    <a:pt x="1512" y="1634"/>
                    <a:pt x="1944" y="1466"/>
                    <a:pt x="2274" y="1155"/>
                  </a:cubicBezTo>
                  <a:cubicBezTo>
                    <a:pt x="2596" y="881"/>
                    <a:pt x="2548" y="357"/>
                    <a:pt x="2179" y="143"/>
                  </a:cubicBezTo>
                  <a:cubicBezTo>
                    <a:pt x="2032" y="45"/>
                    <a:pt x="1819" y="1"/>
                    <a:pt x="1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1"/>
          <p:cNvGrpSpPr/>
          <p:nvPr/>
        </p:nvGrpSpPr>
        <p:grpSpPr>
          <a:xfrm>
            <a:off x="6298830" y="1311217"/>
            <a:ext cx="1449258" cy="1449425"/>
            <a:chOff x="981050" y="926175"/>
            <a:chExt cx="835500" cy="835500"/>
          </a:xfrm>
        </p:grpSpPr>
        <p:sp>
          <p:nvSpPr>
            <p:cNvPr id="1560" name="Google Shape;1560;p4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2" name="Google Shape;3062;p69"/>
          <p:cNvCxnSpPr>
            <a:cxnSpLocks/>
            <a:stCxn id="3063" idx="1"/>
            <a:endCxn id="3064" idx="0"/>
          </p:cNvCxnSpPr>
          <p:nvPr/>
        </p:nvCxnSpPr>
        <p:spPr>
          <a:xfrm rot="10800000" flipV="1">
            <a:off x="2505437" y="1891107"/>
            <a:ext cx="163336" cy="84193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5" name="Google Shape;3065;p69"/>
          <p:cNvCxnSpPr>
            <a:cxnSpLocks/>
            <a:stCxn id="3063" idx="3"/>
            <a:endCxn id="3066" idx="0"/>
          </p:cNvCxnSpPr>
          <p:nvPr/>
        </p:nvCxnSpPr>
        <p:spPr>
          <a:xfrm>
            <a:off x="6446203" y="1891107"/>
            <a:ext cx="164638" cy="86636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67" name="Google Shape;3067;p69"/>
          <p:cNvGrpSpPr/>
          <p:nvPr/>
        </p:nvGrpSpPr>
        <p:grpSpPr>
          <a:xfrm>
            <a:off x="6831860" y="1213165"/>
            <a:ext cx="1000177" cy="1000428"/>
            <a:chOff x="981050" y="926175"/>
            <a:chExt cx="835500" cy="835500"/>
          </a:xfrm>
        </p:grpSpPr>
        <p:sp>
          <p:nvSpPr>
            <p:cNvPr id="3068" name="Google Shape;3068;p69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9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69"/>
          <p:cNvGrpSpPr/>
          <p:nvPr/>
        </p:nvGrpSpPr>
        <p:grpSpPr>
          <a:xfrm rot="-531929" flipH="1">
            <a:off x="6828934" y="1746687"/>
            <a:ext cx="1340888" cy="725185"/>
            <a:chOff x="2788188" y="3841768"/>
            <a:chExt cx="1855038" cy="1003250"/>
          </a:xfrm>
        </p:grpSpPr>
        <p:sp>
          <p:nvSpPr>
            <p:cNvPr id="3071" name="Google Shape;3071;p69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9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69"/>
          <p:cNvSpPr txBox="1">
            <a:spLocks noGrp="1"/>
          </p:cNvSpPr>
          <p:nvPr>
            <p:ph type="title"/>
          </p:nvPr>
        </p:nvSpPr>
        <p:spPr>
          <a:xfrm>
            <a:off x="713400" y="364430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Source</a:t>
            </a:r>
            <a:endParaRPr/>
          </a:p>
        </p:txBody>
      </p:sp>
      <p:sp>
        <p:nvSpPr>
          <p:cNvPr id="3064" name="Google Shape;3064;p69"/>
          <p:cNvSpPr txBox="1"/>
          <p:nvPr/>
        </p:nvSpPr>
        <p:spPr>
          <a:xfrm>
            <a:off x="948287" y="2733043"/>
            <a:ext cx="3114300" cy="4593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label</a:t>
            </a:r>
            <a:endParaRPr sz="20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3074" name="Google Shape;3074;p69"/>
          <p:cNvSpPr txBox="1"/>
          <p:nvPr/>
        </p:nvSpPr>
        <p:spPr>
          <a:xfrm>
            <a:off x="2797246" y="3527386"/>
            <a:ext cx="31143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Label 0: Sentimen Negatif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Label 1: Sentimen Positif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6" name="Google Shape;3066;p69"/>
          <p:cNvSpPr txBox="1"/>
          <p:nvPr/>
        </p:nvSpPr>
        <p:spPr>
          <a:xfrm>
            <a:off x="5053691" y="2757475"/>
            <a:ext cx="3114300" cy="4593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text</a:t>
            </a:r>
            <a:endParaRPr sz="20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3063" name="Google Shape;3063;p69"/>
          <p:cNvSpPr txBox="1"/>
          <p:nvPr/>
        </p:nvSpPr>
        <p:spPr>
          <a:xfrm>
            <a:off x="2668773" y="1265007"/>
            <a:ext cx="3777430" cy="1252200"/>
          </a:xfrm>
          <a:prstGeom prst="rect">
            <a:avLst/>
          </a:prstGeom>
          <a:solidFill>
            <a:srgbClr val="F6F5E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00">
              <a:solidFill>
                <a:srgbClr val="000000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3103" name="Google Shape;3103;p69"/>
          <p:cNvSpPr/>
          <p:nvPr/>
        </p:nvSpPr>
        <p:spPr>
          <a:xfrm rot="533805">
            <a:off x="1279911" y="1717600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69"/>
          <p:cNvSpPr/>
          <p:nvPr/>
        </p:nvSpPr>
        <p:spPr>
          <a:xfrm rot="534666">
            <a:off x="1044403" y="1274208"/>
            <a:ext cx="522912" cy="540863"/>
          </a:xfrm>
          <a:prstGeom prst="star4">
            <a:avLst>
              <a:gd name="adj" fmla="val 20001"/>
            </a:avLst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69"/>
          <p:cNvSpPr txBox="1"/>
          <p:nvPr/>
        </p:nvSpPr>
        <p:spPr>
          <a:xfrm>
            <a:off x="2465681" y="1647693"/>
            <a:ext cx="3777431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</a:pPr>
            <a:r>
              <a:rPr lang="en-US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https://huggingface.co/datasets/sepidmnorozy/Indonesian_sentiment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47"/>
          <p:cNvGrpSpPr/>
          <p:nvPr/>
        </p:nvGrpSpPr>
        <p:grpSpPr>
          <a:xfrm flipH="1">
            <a:off x="3579312" y="3838681"/>
            <a:ext cx="1433387" cy="775211"/>
            <a:chOff x="2788188" y="3841768"/>
            <a:chExt cx="1855038" cy="1003250"/>
          </a:xfrm>
        </p:grpSpPr>
        <p:sp>
          <p:nvSpPr>
            <p:cNvPr id="1783" name="Google Shape;1783;p4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7"/>
          <p:cNvGrpSpPr/>
          <p:nvPr/>
        </p:nvGrpSpPr>
        <p:grpSpPr>
          <a:xfrm flipH="1">
            <a:off x="7161872" y="534906"/>
            <a:ext cx="1433387" cy="775211"/>
            <a:chOff x="2788188" y="3841768"/>
            <a:chExt cx="1855038" cy="1003250"/>
          </a:xfrm>
        </p:grpSpPr>
        <p:sp>
          <p:nvSpPr>
            <p:cNvPr id="1786" name="Google Shape;1786;p47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47"/>
          <p:cNvSpPr txBox="1">
            <a:spLocks noGrp="1"/>
          </p:cNvSpPr>
          <p:nvPr>
            <p:ph type="title"/>
          </p:nvPr>
        </p:nvSpPr>
        <p:spPr>
          <a:xfrm>
            <a:off x="4862075" y="2822562"/>
            <a:ext cx="34050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2266</a:t>
            </a:r>
            <a:endParaRPr sz="6000"/>
          </a:p>
        </p:txBody>
      </p:sp>
      <p:sp>
        <p:nvSpPr>
          <p:cNvPr id="1789" name="Google Shape;1789;p47"/>
          <p:cNvSpPr txBox="1">
            <a:spLocks noGrp="1"/>
          </p:cNvSpPr>
          <p:nvPr>
            <p:ph type="subTitle" idx="1"/>
          </p:nvPr>
        </p:nvSpPr>
        <p:spPr>
          <a:xfrm>
            <a:off x="4864488" y="3845613"/>
            <a:ext cx="3400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 Data</a:t>
            </a:r>
            <a:endParaRPr/>
          </a:p>
        </p:txBody>
      </p:sp>
      <p:sp>
        <p:nvSpPr>
          <p:cNvPr id="1790" name="Google Shape;1790;p47"/>
          <p:cNvSpPr txBox="1">
            <a:spLocks noGrp="1"/>
          </p:cNvSpPr>
          <p:nvPr>
            <p:ph type="title" idx="2"/>
          </p:nvPr>
        </p:nvSpPr>
        <p:spPr>
          <a:xfrm>
            <a:off x="4862075" y="889863"/>
            <a:ext cx="34050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1132</a:t>
            </a:r>
            <a:endParaRPr sz="6000"/>
          </a:p>
        </p:txBody>
      </p:sp>
      <p:sp>
        <p:nvSpPr>
          <p:cNvPr id="1791" name="Google Shape;1791;p47"/>
          <p:cNvSpPr txBox="1">
            <a:spLocks noGrp="1"/>
          </p:cNvSpPr>
          <p:nvPr>
            <p:ph type="subTitle" idx="3"/>
          </p:nvPr>
        </p:nvSpPr>
        <p:spPr>
          <a:xfrm>
            <a:off x="4864488" y="1912937"/>
            <a:ext cx="3400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Validation Data</a:t>
            </a:r>
            <a:endParaRPr/>
          </a:p>
        </p:txBody>
      </p:sp>
      <p:sp>
        <p:nvSpPr>
          <p:cNvPr id="1792" name="Google Shape;1792;p47"/>
          <p:cNvSpPr txBox="1">
            <a:spLocks noGrp="1"/>
          </p:cNvSpPr>
          <p:nvPr>
            <p:ph type="title" idx="4"/>
          </p:nvPr>
        </p:nvSpPr>
        <p:spPr>
          <a:xfrm>
            <a:off x="876900" y="1857000"/>
            <a:ext cx="340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7926</a:t>
            </a:r>
            <a:endParaRPr sz="6000"/>
          </a:p>
        </p:txBody>
      </p:sp>
      <p:sp>
        <p:nvSpPr>
          <p:cNvPr id="1793" name="Google Shape;1793;p47"/>
          <p:cNvSpPr txBox="1">
            <a:spLocks noGrp="1"/>
          </p:cNvSpPr>
          <p:nvPr>
            <p:ph type="subTitle" idx="5"/>
          </p:nvPr>
        </p:nvSpPr>
        <p:spPr>
          <a:xfrm>
            <a:off x="879460" y="2879275"/>
            <a:ext cx="33954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Data</a:t>
            </a:r>
            <a:endParaRPr/>
          </a:p>
        </p:txBody>
      </p:sp>
      <p:grpSp>
        <p:nvGrpSpPr>
          <p:cNvPr id="1794" name="Google Shape;1794;p47"/>
          <p:cNvGrpSpPr/>
          <p:nvPr/>
        </p:nvGrpSpPr>
        <p:grpSpPr>
          <a:xfrm rot="-498370" flipH="1">
            <a:off x="865979" y="573193"/>
            <a:ext cx="1511503" cy="1463270"/>
            <a:chOff x="2253475" y="1507575"/>
            <a:chExt cx="1775250" cy="1718800"/>
          </a:xfrm>
        </p:grpSpPr>
        <p:sp>
          <p:nvSpPr>
            <p:cNvPr id="1795" name="Google Shape;1795;p47"/>
            <p:cNvSpPr/>
            <p:nvPr/>
          </p:nvSpPr>
          <p:spPr>
            <a:xfrm>
              <a:off x="2253475" y="1507575"/>
              <a:ext cx="1775250" cy="1718800"/>
            </a:xfrm>
            <a:custGeom>
              <a:avLst/>
              <a:gdLst/>
              <a:ahLst/>
              <a:cxnLst/>
              <a:rect l="l" t="t" r="r" b="b"/>
              <a:pathLst>
                <a:path w="71010" h="68752" extrusionOk="0">
                  <a:moveTo>
                    <a:pt x="15052" y="1"/>
                  </a:moveTo>
                  <a:cubicBezTo>
                    <a:pt x="14649" y="1"/>
                    <a:pt x="14295" y="78"/>
                    <a:pt x="14015" y="172"/>
                  </a:cubicBezTo>
                  <a:cubicBezTo>
                    <a:pt x="13086" y="481"/>
                    <a:pt x="11621" y="1410"/>
                    <a:pt x="11669" y="4172"/>
                  </a:cubicBezTo>
                  <a:cubicBezTo>
                    <a:pt x="11371" y="4327"/>
                    <a:pt x="11109" y="4529"/>
                    <a:pt x="10871" y="4779"/>
                  </a:cubicBezTo>
                  <a:cubicBezTo>
                    <a:pt x="10145" y="5541"/>
                    <a:pt x="9192" y="7232"/>
                    <a:pt x="11038" y="10006"/>
                  </a:cubicBezTo>
                  <a:cubicBezTo>
                    <a:pt x="11264" y="10352"/>
                    <a:pt x="11538" y="10721"/>
                    <a:pt x="11836" y="11090"/>
                  </a:cubicBezTo>
                  <a:cubicBezTo>
                    <a:pt x="8859" y="14007"/>
                    <a:pt x="6454" y="17460"/>
                    <a:pt x="4740" y="21270"/>
                  </a:cubicBezTo>
                  <a:cubicBezTo>
                    <a:pt x="4680" y="21401"/>
                    <a:pt x="4632" y="21543"/>
                    <a:pt x="4597" y="21686"/>
                  </a:cubicBezTo>
                  <a:cubicBezTo>
                    <a:pt x="1" y="31938"/>
                    <a:pt x="870" y="43820"/>
                    <a:pt x="6906" y="53297"/>
                  </a:cubicBezTo>
                  <a:cubicBezTo>
                    <a:pt x="12943" y="62775"/>
                    <a:pt x="23337" y="68573"/>
                    <a:pt x="34577" y="68752"/>
                  </a:cubicBezTo>
                  <a:lnTo>
                    <a:pt x="35100" y="68752"/>
                  </a:lnTo>
                  <a:cubicBezTo>
                    <a:pt x="48352" y="68752"/>
                    <a:pt x="60354" y="60905"/>
                    <a:pt x="65688" y="48761"/>
                  </a:cubicBezTo>
                  <a:cubicBezTo>
                    <a:pt x="71010" y="36617"/>
                    <a:pt x="68652" y="22484"/>
                    <a:pt x="59663" y="12721"/>
                  </a:cubicBezTo>
                  <a:lnTo>
                    <a:pt x="59663" y="12721"/>
                  </a:lnTo>
                  <a:lnTo>
                    <a:pt x="59675" y="12733"/>
                  </a:lnTo>
                  <a:cubicBezTo>
                    <a:pt x="59056" y="12066"/>
                    <a:pt x="58401" y="11399"/>
                    <a:pt x="57710" y="10780"/>
                  </a:cubicBezTo>
                  <a:cubicBezTo>
                    <a:pt x="57568" y="10554"/>
                    <a:pt x="57401" y="10352"/>
                    <a:pt x="57198" y="10185"/>
                  </a:cubicBezTo>
                  <a:cubicBezTo>
                    <a:pt x="50969" y="4566"/>
                    <a:pt x="43017" y="1645"/>
                    <a:pt x="34982" y="1645"/>
                  </a:cubicBezTo>
                  <a:cubicBezTo>
                    <a:pt x="29857" y="1645"/>
                    <a:pt x="24699" y="2833"/>
                    <a:pt x="19932" y="5268"/>
                  </a:cubicBezTo>
                  <a:cubicBezTo>
                    <a:pt x="19587" y="4339"/>
                    <a:pt x="19158" y="3434"/>
                    <a:pt x="18670" y="2577"/>
                  </a:cubicBezTo>
                  <a:cubicBezTo>
                    <a:pt x="17436" y="512"/>
                    <a:pt x="16085" y="1"/>
                    <a:pt x="15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2363325" y="1633975"/>
              <a:ext cx="1531450" cy="1521650"/>
            </a:xfrm>
            <a:custGeom>
              <a:avLst/>
              <a:gdLst/>
              <a:ahLst/>
              <a:cxnLst/>
              <a:rect l="l" t="t" r="r" b="b"/>
              <a:pathLst>
                <a:path w="61258" h="60866" extrusionOk="0">
                  <a:moveTo>
                    <a:pt x="30686" y="1"/>
                  </a:moveTo>
                  <a:cubicBezTo>
                    <a:pt x="25385" y="1"/>
                    <a:pt x="20041" y="1385"/>
                    <a:pt x="15216" y="4236"/>
                  </a:cubicBezTo>
                  <a:cubicBezTo>
                    <a:pt x="15157" y="4272"/>
                    <a:pt x="15097" y="4307"/>
                    <a:pt x="15026" y="4355"/>
                  </a:cubicBezTo>
                  <a:cubicBezTo>
                    <a:pt x="6001" y="9760"/>
                    <a:pt x="405" y="19452"/>
                    <a:pt x="262" y="29977"/>
                  </a:cubicBezTo>
                  <a:cubicBezTo>
                    <a:pt x="0" y="46777"/>
                    <a:pt x="13419" y="60612"/>
                    <a:pt x="30230" y="60862"/>
                  </a:cubicBezTo>
                  <a:cubicBezTo>
                    <a:pt x="30392" y="60864"/>
                    <a:pt x="30553" y="60866"/>
                    <a:pt x="30714" y="60866"/>
                  </a:cubicBezTo>
                  <a:cubicBezTo>
                    <a:pt x="47295" y="60866"/>
                    <a:pt x="60868" y="47544"/>
                    <a:pt x="61127" y="30894"/>
                  </a:cubicBezTo>
                  <a:cubicBezTo>
                    <a:pt x="61258" y="23107"/>
                    <a:pt x="58377" y="15571"/>
                    <a:pt x="53090" y="9844"/>
                  </a:cubicBezTo>
                  <a:cubicBezTo>
                    <a:pt x="47164" y="3387"/>
                    <a:pt x="38978" y="1"/>
                    <a:pt x="30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2401125" y="2294675"/>
              <a:ext cx="72050" cy="139025"/>
            </a:xfrm>
            <a:custGeom>
              <a:avLst/>
              <a:gdLst/>
              <a:ahLst/>
              <a:cxnLst/>
              <a:rect l="l" t="t" r="r" b="b"/>
              <a:pathLst>
                <a:path w="2882" h="5561" extrusionOk="0">
                  <a:moveTo>
                    <a:pt x="1927" y="1"/>
                  </a:moveTo>
                  <a:cubicBezTo>
                    <a:pt x="1550" y="1"/>
                    <a:pt x="1242" y="290"/>
                    <a:pt x="977" y="656"/>
                  </a:cubicBezTo>
                  <a:cubicBezTo>
                    <a:pt x="834" y="870"/>
                    <a:pt x="715" y="1085"/>
                    <a:pt x="596" y="1323"/>
                  </a:cubicBezTo>
                  <a:cubicBezTo>
                    <a:pt x="143" y="2394"/>
                    <a:pt x="0" y="3359"/>
                    <a:pt x="238" y="4335"/>
                  </a:cubicBezTo>
                  <a:cubicBezTo>
                    <a:pt x="427" y="5133"/>
                    <a:pt x="867" y="5561"/>
                    <a:pt x="1417" y="5561"/>
                  </a:cubicBezTo>
                  <a:cubicBezTo>
                    <a:pt x="1490" y="5561"/>
                    <a:pt x="1566" y="5553"/>
                    <a:pt x="1643" y="5537"/>
                  </a:cubicBezTo>
                  <a:cubicBezTo>
                    <a:pt x="2310" y="5407"/>
                    <a:pt x="2691" y="4799"/>
                    <a:pt x="2655" y="3799"/>
                  </a:cubicBezTo>
                  <a:cubicBezTo>
                    <a:pt x="2632" y="2966"/>
                    <a:pt x="2489" y="2156"/>
                    <a:pt x="2739" y="1311"/>
                  </a:cubicBezTo>
                  <a:cubicBezTo>
                    <a:pt x="2882" y="799"/>
                    <a:pt x="2763" y="299"/>
                    <a:pt x="2286" y="84"/>
                  </a:cubicBezTo>
                  <a:cubicBezTo>
                    <a:pt x="2160" y="27"/>
                    <a:pt x="2041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2427900" y="2465150"/>
              <a:ext cx="51225" cy="51025"/>
            </a:xfrm>
            <a:custGeom>
              <a:avLst/>
              <a:gdLst/>
              <a:ahLst/>
              <a:cxnLst/>
              <a:rect l="l" t="t" r="r" b="b"/>
              <a:pathLst>
                <a:path w="2049" h="2041" extrusionOk="0">
                  <a:moveTo>
                    <a:pt x="834" y="1"/>
                  </a:moveTo>
                  <a:cubicBezTo>
                    <a:pt x="543" y="1"/>
                    <a:pt x="314" y="165"/>
                    <a:pt x="180" y="493"/>
                  </a:cubicBezTo>
                  <a:cubicBezTo>
                    <a:pt x="1" y="1040"/>
                    <a:pt x="453" y="1850"/>
                    <a:pt x="989" y="2005"/>
                  </a:cubicBezTo>
                  <a:cubicBezTo>
                    <a:pt x="1073" y="2029"/>
                    <a:pt x="1153" y="2041"/>
                    <a:pt x="1228" y="2041"/>
                  </a:cubicBezTo>
                  <a:cubicBezTo>
                    <a:pt x="1524" y="2041"/>
                    <a:pt x="1747" y="1854"/>
                    <a:pt x="1870" y="1493"/>
                  </a:cubicBezTo>
                  <a:cubicBezTo>
                    <a:pt x="2049" y="945"/>
                    <a:pt x="1608" y="159"/>
                    <a:pt x="1049" y="28"/>
                  </a:cubicBezTo>
                  <a:cubicBezTo>
                    <a:pt x="974" y="10"/>
                    <a:pt x="902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700400" y="2599400"/>
              <a:ext cx="97350" cy="128875"/>
            </a:xfrm>
            <a:custGeom>
              <a:avLst/>
              <a:gdLst/>
              <a:ahLst/>
              <a:cxnLst/>
              <a:rect l="l" t="t" r="r" b="b"/>
              <a:pathLst>
                <a:path w="3894" h="5155" extrusionOk="0">
                  <a:moveTo>
                    <a:pt x="2688" y="0"/>
                  </a:moveTo>
                  <a:cubicBezTo>
                    <a:pt x="2105" y="0"/>
                    <a:pt x="1612" y="442"/>
                    <a:pt x="1322" y="1290"/>
                  </a:cubicBezTo>
                  <a:cubicBezTo>
                    <a:pt x="1060" y="2076"/>
                    <a:pt x="917" y="2885"/>
                    <a:pt x="381" y="3600"/>
                  </a:cubicBezTo>
                  <a:cubicBezTo>
                    <a:pt x="60" y="4016"/>
                    <a:pt x="0" y="4528"/>
                    <a:pt x="369" y="4898"/>
                  </a:cubicBezTo>
                  <a:cubicBezTo>
                    <a:pt x="551" y="5080"/>
                    <a:pt x="749" y="5154"/>
                    <a:pt x="953" y="5154"/>
                  </a:cubicBezTo>
                  <a:cubicBezTo>
                    <a:pt x="1229" y="5154"/>
                    <a:pt x="1517" y="5018"/>
                    <a:pt x="1798" y="4826"/>
                  </a:cubicBezTo>
                  <a:cubicBezTo>
                    <a:pt x="2000" y="4671"/>
                    <a:pt x="2191" y="4505"/>
                    <a:pt x="2381" y="4326"/>
                  </a:cubicBezTo>
                  <a:cubicBezTo>
                    <a:pt x="3191" y="3493"/>
                    <a:pt x="3643" y="2623"/>
                    <a:pt x="3774" y="1635"/>
                  </a:cubicBezTo>
                  <a:cubicBezTo>
                    <a:pt x="3893" y="707"/>
                    <a:pt x="3536" y="111"/>
                    <a:pt x="2881" y="16"/>
                  </a:cubicBezTo>
                  <a:cubicBezTo>
                    <a:pt x="2816" y="5"/>
                    <a:pt x="2751" y="0"/>
                    <a:pt x="2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757250" y="2515225"/>
              <a:ext cx="48525" cy="53500"/>
            </a:xfrm>
            <a:custGeom>
              <a:avLst/>
              <a:gdLst/>
              <a:ahLst/>
              <a:cxnLst/>
              <a:rect l="l" t="t" r="r" b="b"/>
              <a:pathLst>
                <a:path w="1941" h="2140" extrusionOk="0">
                  <a:moveTo>
                    <a:pt x="928" y="1"/>
                  </a:moveTo>
                  <a:cubicBezTo>
                    <a:pt x="727" y="1"/>
                    <a:pt x="532" y="106"/>
                    <a:pt x="357" y="323"/>
                  </a:cubicBezTo>
                  <a:cubicBezTo>
                    <a:pt x="0" y="776"/>
                    <a:pt x="143" y="1668"/>
                    <a:pt x="607" y="1990"/>
                  </a:cubicBezTo>
                  <a:cubicBezTo>
                    <a:pt x="753" y="2090"/>
                    <a:pt x="898" y="2140"/>
                    <a:pt x="1039" y="2140"/>
                  </a:cubicBezTo>
                  <a:cubicBezTo>
                    <a:pt x="1235" y="2140"/>
                    <a:pt x="1423" y="2045"/>
                    <a:pt x="1596" y="1859"/>
                  </a:cubicBezTo>
                  <a:cubicBezTo>
                    <a:pt x="1941" y="1407"/>
                    <a:pt x="1810" y="490"/>
                    <a:pt x="1358" y="156"/>
                  </a:cubicBezTo>
                  <a:cubicBezTo>
                    <a:pt x="1215" y="53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3212825" y="2166725"/>
              <a:ext cx="31575" cy="125700"/>
            </a:xfrm>
            <a:custGeom>
              <a:avLst/>
              <a:gdLst/>
              <a:ahLst/>
              <a:cxnLst/>
              <a:rect l="l" t="t" r="r" b="b"/>
              <a:pathLst>
                <a:path w="1263" h="5028" extrusionOk="0">
                  <a:moveTo>
                    <a:pt x="861" y="1"/>
                  </a:moveTo>
                  <a:cubicBezTo>
                    <a:pt x="772" y="1"/>
                    <a:pt x="675" y="46"/>
                    <a:pt x="584" y="142"/>
                  </a:cubicBezTo>
                  <a:cubicBezTo>
                    <a:pt x="441" y="309"/>
                    <a:pt x="334" y="511"/>
                    <a:pt x="286" y="738"/>
                  </a:cubicBezTo>
                  <a:cubicBezTo>
                    <a:pt x="120" y="1261"/>
                    <a:pt x="48" y="1809"/>
                    <a:pt x="60" y="2369"/>
                  </a:cubicBezTo>
                  <a:cubicBezTo>
                    <a:pt x="1" y="3047"/>
                    <a:pt x="96" y="3726"/>
                    <a:pt x="346" y="4369"/>
                  </a:cubicBezTo>
                  <a:cubicBezTo>
                    <a:pt x="406" y="4560"/>
                    <a:pt x="525" y="4750"/>
                    <a:pt x="679" y="4905"/>
                  </a:cubicBezTo>
                  <a:cubicBezTo>
                    <a:pt x="771" y="4987"/>
                    <a:pt x="866" y="5027"/>
                    <a:pt x="952" y="5027"/>
                  </a:cubicBezTo>
                  <a:cubicBezTo>
                    <a:pt x="1089" y="5027"/>
                    <a:pt x="1202" y="4924"/>
                    <a:pt x="1239" y="4726"/>
                  </a:cubicBezTo>
                  <a:cubicBezTo>
                    <a:pt x="1263" y="4583"/>
                    <a:pt x="1263" y="4440"/>
                    <a:pt x="1263" y="4309"/>
                  </a:cubicBezTo>
                  <a:cubicBezTo>
                    <a:pt x="1263" y="3036"/>
                    <a:pt x="1132" y="1762"/>
                    <a:pt x="1179" y="499"/>
                  </a:cubicBezTo>
                  <a:cubicBezTo>
                    <a:pt x="1179" y="428"/>
                    <a:pt x="1168" y="357"/>
                    <a:pt x="1156" y="285"/>
                  </a:cubicBezTo>
                  <a:cubicBezTo>
                    <a:pt x="1106" y="100"/>
                    <a:pt x="993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3268800" y="2183650"/>
              <a:ext cx="28000" cy="104550"/>
            </a:xfrm>
            <a:custGeom>
              <a:avLst/>
              <a:gdLst/>
              <a:ahLst/>
              <a:cxnLst/>
              <a:rect l="l" t="t" r="r" b="b"/>
              <a:pathLst>
                <a:path w="1120" h="4182" extrusionOk="0">
                  <a:moveTo>
                    <a:pt x="474" y="1"/>
                  </a:moveTo>
                  <a:cubicBezTo>
                    <a:pt x="325" y="1"/>
                    <a:pt x="180" y="90"/>
                    <a:pt x="143" y="263"/>
                  </a:cubicBezTo>
                  <a:cubicBezTo>
                    <a:pt x="83" y="430"/>
                    <a:pt x="48" y="596"/>
                    <a:pt x="60" y="763"/>
                  </a:cubicBezTo>
                  <a:cubicBezTo>
                    <a:pt x="48" y="1204"/>
                    <a:pt x="36" y="1632"/>
                    <a:pt x="24" y="2085"/>
                  </a:cubicBezTo>
                  <a:cubicBezTo>
                    <a:pt x="24" y="2549"/>
                    <a:pt x="12" y="3013"/>
                    <a:pt x="0" y="3490"/>
                  </a:cubicBezTo>
                  <a:cubicBezTo>
                    <a:pt x="0" y="3632"/>
                    <a:pt x="12" y="3775"/>
                    <a:pt x="48" y="3906"/>
                  </a:cubicBezTo>
                  <a:cubicBezTo>
                    <a:pt x="60" y="4061"/>
                    <a:pt x="179" y="4168"/>
                    <a:pt x="333" y="4180"/>
                  </a:cubicBezTo>
                  <a:cubicBezTo>
                    <a:pt x="343" y="4181"/>
                    <a:pt x="352" y="4181"/>
                    <a:pt x="362" y="4181"/>
                  </a:cubicBezTo>
                  <a:cubicBezTo>
                    <a:pt x="481" y="4181"/>
                    <a:pt x="588" y="4113"/>
                    <a:pt x="643" y="4013"/>
                  </a:cubicBezTo>
                  <a:cubicBezTo>
                    <a:pt x="762" y="3823"/>
                    <a:pt x="845" y="3621"/>
                    <a:pt x="881" y="3418"/>
                  </a:cubicBezTo>
                  <a:cubicBezTo>
                    <a:pt x="1072" y="2632"/>
                    <a:pt x="1119" y="1811"/>
                    <a:pt x="1000" y="1013"/>
                  </a:cubicBezTo>
                  <a:cubicBezTo>
                    <a:pt x="976" y="751"/>
                    <a:pt x="905" y="489"/>
                    <a:pt x="810" y="239"/>
                  </a:cubicBezTo>
                  <a:cubicBezTo>
                    <a:pt x="752" y="78"/>
                    <a:pt x="61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2842550" y="2236050"/>
              <a:ext cx="393225" cy="278975"/>
            </a:xfrm>
            <a:custGeom>
              <a:avLst/>
              <a:gdLst/>
              <a:ahLst/>
              <a:cxnLst/>
              <a:rect l="l" t="t" r="r" b="b"/>
              <a:pathLst>
                <a:path w="15729" h="11159" extrusionOk="0">
                  <a:moveTo>
                    <a:pt x="4858" y="1"/>
                  </a:moveTo>
                  <a:lnTo>
                    <a:pt x="0" y="7335"/>
                  </a:lnTo>
                  <a:cubicBezTo>
                    <a:pt x="453" y="7978"/>
                    <a:pt x="989" y="8561"/>
                    <a:pt x="1584" y="9073"/>
                  </a:cubicBezTo>
                  <a:cubicBezTo>
                    <a:pt x="3072" y="10371"/>
                    <a:pt x="4799" y="11097"/>
                    <a:pt x="6787" y="11157"/>
                  </a:cubicBezTo>
                  <a:cubicBezTo>
                    <a:pt x="6849" y="11158"/>
                    <a:pt x="6910" y="11159"/>
                    <a:pt x="6972" y="11159"/>
                  </a:cubicBezTo>
                  <a:cubicBezTo>
                    <a:pt x="8467" y="11159"/>
                    <a:pt x="9923" y="10743"/>
                    <a:pt x="11192" y="9954"/>
                  </a:cubicBezTo>
                  <a:cubicBezTo>
                    <a:pt x="13026" y="8847"/>
                    <a:pt x="14276" y="7240"/>
                    <a:pt x="15133" y="5299"/>
                  </a:cubicBezTo>
                  <a:cubicBezTo>
                    <a:pt x="15217" y="5073"/>
                    <a:pt x="15336" y="4858"/>
                    <a:pt x="15467" y="4656"/>
                  </a:cubicBezTo>
                  <a:cubicBezTo>
                    <a:pt x="15728" y="4311"/>
                    <a:pt x="15598" y="3811"/>
                    <a:pt x="15193" y="3656"/>
                  </a:cubicBezTo>
                  <a:cubicBezTo>
                    <a:pt x="15026" y="3572"/>
                    <a:pt x="14859" y="3513"/>
                    <a:pt x="14681" y="3453"/>
                  </a:cubicBezTo>
                  <a:cubicBezTo>
                    <a:pt x="11430" y="2227"/>
                    <a:pt x="8120" y="1191"/>
                    <a:pt x="4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2790450" y="2184325"/>
              <a:ext cx="174450" cy="235100"/>
            </a:xfrm>
            <a:custGeom>
              <a:avLst/>
              <a:gdLst/>
              <a:ahLst/>
              <a:cxnLst/>
              <a:rect l="l" t="t" r="r" b="b"/>
              <a:pathLst>
                <a:path w="6978" h="9404" extrusionOk="0">
                  <a:moveTo>
                    <a:pt x="1060" y="0"/>
                  </a:moveTo>
                  <a:cubicBezTo>
                    <a:pt x="628" y="0"/>
                    <a:pt x="235" y="322"/>
                    <a:pt x="167" y="784"/>
                  </a:cubicBezTo>
                  <a:cubicBezTo>
                    <a:pt x="48" y="1343"/>
                    <a:pt x="1" y="1927"/>
                    <a:pt x="1" y="2510"/>
                  </a:cubicBezTo>
                  <a:cubicBezTo>
                    <a:pt x="1" y="3236"/>
                    <a:pt x="60" y="3951"/>
                    <a:pt x="179" y="4665"/>
                  </a:cubicBezTo>
                  <a:cubicBezTo>
                    <a:pt x="489" y="6415"/>
                    <a:pt x="1096" y="8023"/>
                    <a:pt x="2096" y="9404"/>
                  </a:cubicBezTo>
                  <a:cubicBezTo>
                    <a:pt x="2144" y="9380"/>
                    <a:pt x="2203" y="9368"/>
                    <a:pt x="2263" y="9344"/>
                  </a:cubicBezTo>
                  <a:cubicBezTo>
                    <a:pt x="3120" y="9011"/>
                    <a:pt x="3906" y="8523"/>
                    <a:pt x="4585" y="7904"/>
                  </a:cubicBezTo>
                  <a:cubicBezTo>
                    <a:pt x="6156" y="6487"/>
                    <a:pt x="6906" y="4701"/>
                    <a:pt x="6966" y="2605"/>
                  </a:cubicBezTo>
                  <a:cubicBezTo>
                    <a:pt x="6978" y="2427"/>
                    <a:pt x="6966" y="2248"/>
                    <a:pt x="6954" y="2081"/>
                  </a:cubicBezTo>
                  <a:cubicBezTo>
                    <a:pt x="5323" y="1486"/>
                    <a:pt x="3680" y="915"/>
                    <a:pt x="2049" y="319"/>
                  </a:cubicBezTo>
                  <a:cubicBezTo>
                    <a:pt x="1822" y="248"/>
                    <a:pt x="1596" y="129"/>
                    <a:pt x="1370" y="57"/>
                  </a:cubicBezTo>
                  <a:cubicBezTo>
                    <a:pt x="1267" y="19"/>
                    <a:pt x="116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2767250" y="2169725"/>
              <a:ext cx="479525" cy="191200"/>
            </a:xfrm>
            <a:custGeom>
              <a:avLst/>
              <a:gdLst/>
              <a:ahLst/>
              <a:cxnLst/>
              <a:rect l="l" t="t" r="r" b="b"/>
              <a:pathLst>
                <a:path w="19181" h="7648" extrusionOk="0">
                  <a:moveTo>
                    <a:pt x="2846" y="1"/>
                  </a:moveTo>
                  <a:cubicBezTo>
                    <a:pt x="2513" y="1"/>
                    <a:pt x="2062" y="53"/>
                    <a:pt x="1619" y="82"/>
                  </a:cubicBezTo>
                  <a:cubicBezTo>
                    <a:pt x="1238" y="94"/>
                    <a:pt x="857" y="189"/>
                    <a:pt x="512" y="344"/>
                  </a:cubicBezTo>
                  <a:cubicBezTo>
                    <a:pt x="226" y="499"/>
                    <a:pt x="12" y="701"/>
                    <a:pt x="0" y="1070"/>
                  </a:cubicBezTo>
                  <a:cubicBezTo>
                    <a:pt x="0" y="1439"/>
                    <a:pt x="214" y="1677"/>
                    <a:pt x="536" y="1820"/>
                  </a:cubicBezTo>
                  <a:cubicBezTo>
                    <a:pt x="738" y="1915"/>
                    <a:pt x="953" y="1987"/>
                    <a:pt x="1179" y="2046"/>
                  </a:cubicBezTo>
                  <a:cubicBezTo>
                    <a:pt x="3239" y="2606"/>
                    <a:pt x="5286" y="3213"/>
                    <a:pt x="7310" y="3892"/>
                  </a:cubicBezTo>
                  <a:cubicBezTo>
                    <a:pt x="10192" y="4868"/>
                    <a:pt x="13061" y="5868"/>
                    <a:pt x="15919" y="6904"/>
                  </a:cubicBezTo>
                  <a:cubicBezTo>
                    <a:pt x="16645" y="7190"/>
                    <a:pt x="17383" y="7428"/>
                    <a:pt x="18145" y="7618"/>
                  </a:cubicBezTo>
                  <a:cubicBezTo>
                    <a:pt x="18237" y="7638"/>
                    <a:pt x="18323" y="7648"/>
                    <a:pt x="18404" y="7648"/>
                  </a:cubicBezTo>
                  <a:cubicBezTo>
                    <a:pt x="18670" y="7648"/>
                    <a:pt x="18875" y="7543"/>
                    <a:pt x="19002" y="7333"/>
                  </a:cubicBezTo>
                  <a:cubicBezTo>
                    <a:pt x="19181" y="7035"/>
                    <a:pt x="19157" y="6654"/>
                    <a:pt x="18943" y="6380"/>
                  </a:cubicBezTo>
                  <a:cubicBezTo>
                    <a:pt x="18788" y="6202"/>
                    <a:pt x="18633" y="6047"/>
                    <a:pt x="18467" y="5892"/>
                  </a:cubicBezTo>
                  <a:cubicBezTo>
                    <a:pt x="17205" y="4701"/>
                    <a:pt x="15728" y="3844"/>
                    <a:pt x="14204" y="3070"/>
                  </a:cubicBezTo>
                  <a:cubicBezTo>
                    <a:pt x="12097" y="1987"/>
                    <a:pt x="9870" y="1261"/>
                    <a:pt x="7584" y="689"/>
                  </a:cubicBezTo>
                  <a:cubicBezTo>
                    <a:pt x="6108" y="296"/>
                    <a:pt x="4584" y="70"/>
                    <a:pt x="3060" y="10"/>
                  </a:cubicBezTo>
                  <a:cubicBezTo>
                    <a:pt x="2996" y="4"/>
                    <a:pt x="2924" y="1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3347189" y="2230963"/>
              <a:ext cx="269100" cy="265275"/>
            </a:xfrm>
            <a:custGeom>
              <a:avLst/>
              <a:gdLst/>
              <a:ahLst/>
              <a:cxnLst/>
              <a:rect l="l" t="t" r="r" b="b"/>
              <a:pathLst>
                <a:path w="10764" h="10611" extrusionOk="0">
                  <a:moveTo>
                    <a:pt x="9731" y="1"/>
                  </a:moveTo>
                  <a:cubicBezTo>
                    <a:pt x="9606" y="1"/>
                    <a:pt x="9469" y="21"/>
                    <a:pt x="9323" y="62"/>
                  </a:cubicBezTo>
                  <a:cubicBezTo>
                    <a:pt x="8644" y="252"/>
                    <a:pt x="7966" y="455"/>
                    <a:pt x="7299" y="693"/>
                  </a:cubicBezTo>
                  <a:cubicBezTo>
                    <a:pt x="5561" y="1300"/>
                    <a:pt x="3739" y="1883"/>
                    <a:pt x="1989" y="2431"/>
                  </a:cubicBezTo>
                  <a:cubicBezTo>
                    <a:pt x="1989" y="2431"/>
                    <a:pt x="119" y="8980"/>
                    <a:pt x="0" y="9349"/>
                  </a:cubicBezTo>
                  <a:lnTo>
                    <a:pt x="60" y="9396"/>
                  </a:lnTo>
                  <a:cubicBezTo>
                    <a:pt x="1131" y="10164"/>
                    <a:pt x="2436" y="10610"/>
                    <a:pt x="3744" y="10610"/>
                  </a:cubicBezTo>
                  <a:cubicBezTo>
                    <a:pt x="4182" y="10610"/>
                    <a:pt x="4619" y="10560"/>
                    <a:pt x="5049" y="10456"/>
                  </a:cubicBezTo>
                  <a:cubicBezTo>
                    <a:pt x="7394" y="9896"/>
                    <a:pt x="9109" y="8563"/>
                    <a:pt x="10002" y="6289"/>
                  </a:cubicBezTo>
                  <a:cubicBezTo>
                    <a:pt x="10490" y="5062"/>
                    <a:pt x="10740" y="3753"/>
                    <a:pt x="10752" y="2443"/>
                  </a:cubicBezTo>
                  <a:cubicBezTo>
                    <a:pt x="10764" y="1955"/>
                    <a:pt x="10740" y="1479"/>
                    <a:pt x="10680" y="1002"/>
                  </a:cubicBezTo>
                  <a:cubicBezTo>
                    <a:pt x="10603" y="358"/>
                    <a:pt x="10262" y="1"/>
                    <a:pt x="9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3297375" y="2294700"/>
              <a:ext cx="128000" cy="172950"/>
            </a:xfrm>
            <a:custGeom>
              <a:avLst/>
              <a:gdLst/>
              <a:ahLst/>
              <a:cxnLst/>
              <a:rect l="l" t="t" r="r" b="b"/>
              <a:pathLst>
                <a:path w="5120" h="6918" extrusionOk="0">
                  <a:moveTo>
                    <a:pt x="4489" y="0"/>
                  </a:moveTo>
                  <a:cubicBezTo>
                    <a:pt x="3298" y="369"/>
                    <a:pt x="2096" y="738"/>
                    <a:pt x="893" y="1084"/>
                  </a:cubicBezTo>
                  <a:cubicBezTo>
                    <a:pt x="310" y="1250"/>
                    <a:pt x="24" y="1607"/>
                    <a:pt x="0" y="2215"/>
                  </a:cubicBezTo>
                  <a:cubicBezTo>
                    <a:pt x="0" y="2548"/>
                    <a:pt x="36" y="2893"/>
                    <a:pt x="107" y="3227"/>
                  </a:cubicBezTo>
                  <a:cubicBezTo>
                    <a:pt x="417" y="4715"/>
                    <a:pt x="1262" y="6025"/>
                    <a:pt x="2500" y="6918"/>
                  </a:cubicBezTo>
                  <a:lnTo>
                    <a:pt x="2560" y="6882"/>
                  </a:lnTo>
                  <a:cubicBezTo>
                    <a:pt x="4120" y="5846"/>
                    <a:pt x="4977" y="4393"/>
                    <a:pt x="5108" y="2572"/>
                  </a:cubicBezTo>
                  <a:cubicBezTo>
                    <a:pt x="5120" y="1679"/>
                    <a:pt x="4905" y="798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3263425" y="2201775"/>
              <a:ext cx="416750" cy="157825"/>
            </a:xfrm>
            <a:custGeom>
              <a:avLst/>
              <a:gdLst/>
              <a:ahLst/>
              <a:cxnLst/>
              <a:rect l="l" t="t" r="r" b="b"/>
              <a:pathLst>
                <a:path w="16670" h="6313" extrusionOk="0">
                  <a:moveTo>
                    <a:pt x="14896" y="1"/>
                  </a:moveTo>
                  <a:cubicBezTo>
                    <a:pt x="14864" y="1"/>
                    <a:pt x="14832" y="1"/>
                    <a:pt x="14800" y="2"/>
                  </a:cubicBezTo>
                  <a:cubicBezTo>
                    <a:pt x="14634" y="2"/>
                    <a:pt x="14455" y="2"/>
                    <a:pt x="14288" y="14"/>
                  </a:cubicBezTo>
                  <a:cubicBezTo>
                    <a:pt x="13062" y="98"/>
                    <a:pt x="11836" y="288"/>
                    <a:pt x="10645" y="562"/>
                  </a:cubicBezTo>
                  <a:cubicBezTo>
                    <a:pt x="8395" y="1050"/>
                    <a:pt x="6216" y="1788"/>
                    <a:pt x="4144" y="2753"/>
                  </a:cubicBezTo>
                  <a:cubicBezTo>
                    <a:pt x="2882" y="3324"/>
                    <a:pt x="1680" y="4039"/>
                    <a:pt x="584" y="4884"/>
                  </a:cubicBezTo>
                  <a:cubicBezTo>
                    <a:pt x="453" y="4967"/>
                    <a:pt x="346" y="5074"/>
                    <a:pt x="251" y="5205"/>
                  </a:cubicBezTo>
                  <a:cubicBezTo>
                    <a:pt x="1" y="5527"/>
                    <a:pt x="108" y="5991"/>
                    <a:pt x="465" y="6194"/>
                  </a:cubicBezTo>
                  <a:cubicBezTo>
                    <a:pt x="594" y="6267"/>
                    <a:pt x="745" y="6313"/>
                    <a:pt x="900" y="6313"/>
                  </a:cubicBezTo>
                  <a:cubicBezTo>
                    <a:pt x="945" y="6313"/>
                    <a:pt x="991" y="6309"/>
                    <a:pt x="1037" y="6301"/>
                  </a:cubicBezTo>
                  <a:cubicBezTo>
                    <a:pt x="1310" y="6253"/>
                    <a:pt x="1596" y="6206"/>
                    <a:pt x="1870" y="6134"/>
                  </a:cubicBezTo>
                  <a:cubicBezTo>
                    <a:pt x="5466" y="5170"/>
                    <a:pt x="9050" y="4170"/>
                    <a:pt x="12609" y="3086"/>
                  </a:cubicBezTo>
                  <a:cubicBezTo>
                    <a:pt x="13431" y="2836"/>
                    <a:pt x="14264" y="2598"/>
                    <a:pt x="15086" y="2336"/>
                  </a:cubicBezTo>
                  <a:cubicBezTo>
                    <a:pt x="15467" y="2241"/>
                    <a:pt x="15836" y="2074"/>
                    <a:pt x="16169" y="1860"/>
                  </a:cubicBezTo>
                  <a:cubicBezTo>
                    <a:pt x="16479" y="1622"/>
                    <a:pt x="16670" y="1312"/>
                    <a:pt x="16610" y="919"/>
                  </a:cubicBezTo>
                  <a:cubicBezTo>
                    <a:pt x="16550" y="514"/>
                    <a:pt x="16289" y="300"/>
                    <a:pt x="15931" y="169"/>
                  </a:cubicBezTo>
                  <a:cubicBezTo>
                    <a:pt x="15593" y="60"/>
                    <a:pt x="15245" y="1"/>
                    <a:pt x="14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2919350" y="2491250"/>
              <a:ext cx="714400" cy="429625"/>
            </a:xfrm>
            <a:custGeom>
              <a:avLst/>
              <a:gdLst/>
              <a:ahLst/>
              <a:cxnLst/>
              <a:rect l="l" t="t" r="r" b="b"/>
              <a:pathLst>
                <a:path w="28576" h="17185" extrusionOk="0">
                  <a:moveTo>
                    <a:pt x="13891" y="1"/>
                  </a:moveTo>
                  <a:cubicBezTo>
                    <a:pt x="13393" y="1"/>
                    <a:pt x="12890" y="39"/>
                    <a:pt x="12395" y="115"/>
                  </a:cubicBezTo>
                  <a:cubicBezTo>
                    <a:pt x="8323" y="651"/>
                    <a:pt x="4775" y="2294"/>
                    <a:pt x="1893" y="5283"/>
                  </a:cubicBezTo>
                  <a:cubicBezTo>
                    <a:pt x="1167" y="6033"/>
                    <a:pt x="524" y="6878"/>
                    <a:pt x="0" y="7795"/>
                  </a:cubicBezTo>
                  <a:lnTo>
                    <a:pt x="11216" y="13879"/>
                  </a:lnTo>
                  <a:cubicBezTo>
                    <a:pt x="11941" y="13676"/>
                    <a:pt x="12727" y="13565"/>
                    <a:pt x="13522" y="13565"/>
                  </a:cubicBezTo>
                  <a:cubicBezTo>
                    <a:pt x="15011" y="13565"/>
                    <a:pt x="16529" y="13954"/>
                    <a:pt x="17717" y="14855"/>
                  </a:cubicBezTo>
                  <a:cubicBezTo>
                    <a:pt x="18645" y="15534"/>
                    <a:pt x="19645" y="16129"/>
                    <a:pt x="20693" y="16629"/>
                  </a:cubicBezTo>
                  <a:cubicBezTo>
                    <a:pt x="21461" y="17012"/>
                    <a:pt x="22243" y="17184"/>
                    <a:pt x="22998" y="17184"/>
                  </a:cubicBezTo>
                  <a:cubicBezTo>
                    <a:pt x="25114" y="17184"/>
                    <a:pt x="27024" y="15830"/>
                    <a:pt x="27849" y="13926"/>
                  </a:cubicBezTo>
                  <a:cubicBezTo>
                    <a:pt x="28575" y="12248"/>
                    <a:pt x="28408" y="10593"/>
                    <a:pt x="27730" y="8950"/>
                  </a:cubicBezTo>
                  <a:cubicBezTo>
                    <a:pt x="27123" y="7521"/>
                    <a:pt x="26265" y="6199"/>
                    <a:pt x="25206" y="5068"/>
                  </a:cubicBezTo>
                  <a:cubicBezTo>
                    <a:pt x="22277" y="1830"/>
                    <a:pt x="18586" y="222"/>
                    <a:pt x="14264" y="8"/>
                  </a:cubicBezTo>
                  <a:cubicBezTo>
                    <a:pt x="14140" y="3"/>
                    <a:pt x="14016" y="1"/>
                    <a:pt x="1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2882725" y="2651275"/>
              <a:ext cx="316150" cy="276300"/>
            </a:xfrm>
            <a:custGeom>
              <a:avLst/>
              <a:gdLst/>
              <a:ahLst/>
              <a:cxnLst/>
              <a:rect l="l" t="t" r="r" b="b"/>
              <a:pathLst>
                <a:path w="12646" h="11052" extrusionOk="0">
                  <a:moveTo>
                    <a:pt x="5832" y="1"/>
                  </a:moveTo>
                  <a:cubicBezTo>
                    <a:pt x="5691" y="1"/>
                    <a:pt x="5549" y="5"/>
                    <a:pt x="5406" y="13"/>
                  </a:cubicBezTo>
                  <a:cubicBezTo>
                    <a:pt x="4001" y="84"/>
                    <a:pt x="2644" y="548"/>
                    <a:pt x="1489" y="1346"/>
                  </a:cubicBezTo>
                  <a:cubicBezTo>
                    <a:pt x="977" y="2215"/>
                    <a:pt x="596" y="3168"/>
                    <a:pt x="358" y="4144"/>
                  </a:cubicBezTo>
                  <a:cubicBezTo>
                    <a:pt x="1" y="5490"/>
                    <a:pt x="108" y="6930"/>
                    <a:pt x="656" y="8204"/>
                  </a:cubicBezTo>
                  <a:cubicBezTo>
                    <a:pt x="1425" y="10018"/>
                    <a:pt x="2981" y="11051"/>
                    <a:pt x="4782" y="11051"/>
                  </a:cubicBezTo>
                  <a:cubicBezTo>
                    <a:pt x="5239" y="11051"/>
                    <a:pt x="5712" y="10985"/>
                    <a:pt x="6192" y="10847"/>
                  </a:cubicBezTo>
                  <a:cubicBezTo>
                    <a:pt x="7240" y="10550"/>
                    <a:pt x="8145" y="10014"/>
                    <a:pt x="9026" y="9419"/>
                  </a:cubicBezTo>
                  <a:cubicBezTo>
                    <a:pt x="9669" y="8990"/>
                    <a:pt x="10323" y="8573"/>
                    <a:pt x="10990" y="8180"/>
                  </a:cubicBezTo>
                  <a:cubicBezTo>
                    <a:pt x="11514" y="7871"/>
                    <a:pt x="12062" y="7645"/>
                    <a:pt x="12645" y="7490"/>
                  </a:cubicBezTo>
                  <a:cubicBezTo>
                    <a:pt x="12609" y="6644"/>
                    <a:pt x="12478" y="5811"/>
                    <a:pt x="12252" y="5001"/>
                  </a:cubicBezTo>
                  <a:cubicBezTo>
                    <a:pt x="11388" y="1816"/>
                    <a:pt x="8850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3108050" y="2487775"/>
              <a:ext cx="305725" cy="135600"/>
            </a:xfrm>
            <a:custGeom>
              <a:avLst/>
              <a:gdLst/>
              <a:ahLst/>
              <a:cxnLst/>
              <a:rect l="l" t="t" r="r" b="b"/>
              <a:pathLst>
                <a:path w="12229" h="5424" extrusionOk="0">
                  <a:moveTo>
                    <a:pt x="6233" y="0"/>
                  </a:moveTo>
                  <a:cubicBezTo>
                    <a:pt x="5755" y="0"/>
                    <a:pt x="5274" y="29"/>
                    <a:pt x="4799" y="88"/>
                  </a:cubicBezTo>
                  <a:cubicBezTo>
                    <a:pt x="3120" y="290"/>
                    <a:pt x="1501" y="790"/>
                    <a:pt x="1" y="1540"/>
                  </a:cubicBezTo>
                  <a:cubicBezTo>
                    <a:pt x="48" y="2719"/>
                    <a:pt x="536" y="3707"/>
                    <a:pt x="1346" y="4541"/>
                  </a:cubicBezTo>
                  <a:cubicBezTo>
                    <a:pt x="1916" y="5128"/>
                    <a:pt x="2610" y="5423"/>
                    <a:pt x="3307" y="5423"/>
                  </a:cubicBezTo>
                  <a:cubicBezTo>
                    <a:pt x="3994" y="5423"/>
                    <a:pt x="4684" y="5137"/>
                    <a:pt x="5263" y="4564"/>
                  </a:cubicBezTo>
                  <a:cubicBezTo>
                    <a:pt x="5918" y="3886"/>
                    <a:pt x="6359" y="3028"/>
                    <a:pt x="6525" y="2100"/>
                  </a:cubicBezTo>
                  <a:cubicBezTo>
                    <a:pt x="6728" y="2433"/>
                    <a:pt x="6978" y="2743"/>
                    <a:pt x="7252" y="3017"/>
                  </a:cubicBezTo>
                  <a:cubicBezTo>
                    <a:pt x="7826" y="3609"/>
                    <a:pt x="8518" y="3904"/>
                    <a:pt x="9212" y="3904"/>
                  </a:cubicBezTo>
                  <a:cubicBezTo>
                    <a:pt x="9899" y="3904"/>
                    <a:pt x="10588" y="3615"/>
                    <a:pt x="11169" y="3040"/>
                  </a:cubicBezTo>
                  <a:cubicBezTo>
                    <a:pt x="11645" y="2564"/>
                    <a:pt x="12014" y="1981"/>
                    <a:pt x="12228" y="1338"/>
                  </a:cubicBezTo>
                  <a:cubicBezTo>
                    <a:pt x="10871" y="528"/>
                    <a:pt x="8823" y="111"/>
                    <a:pt x="6847" y="16"/>
                  </a:cubicBezTo>
                  <a:cubicBezTo>
                    <a:pt x="6643" y="5"/>
                    <a:pt x="6439" y="0"/>
                    <a:pt x="6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3155075" y="2876950"/>
              <a:ext cx="191125" cy="83225"/>
            </a:xfrm>
            <a:custGeom>
              <a:avLst/>
              <a:gdLst/>
              <a:ahLst/>
              <a:cxnLst/>
              <a:rect l="l" t="t" r="r" b="b"/>
              <a:pathLst>
                <a:path w="7645" h="3329" extrusionOk="0">
                  <a:moveTo>
                    <a:pt x="6228" y="1"/>
                  </a:moveTo>
                  <a:cubicBezTo>
                    <a:pt x="6082" y="1"/>
                    <a:pt x="5930" y="20"/>
                    <a:pt x="5775" y="58"/>
                  </a:cubicBezTo>
                  <a:cubicBezTo>
                    <a:pt x="5387" y="153"/>
                    <a:pt x="5008" y="187"/>
                    <a:pt x="4633" y="187"/>
                  </a:cubicBezTo>
                  <a:cubicBezTo>
                    <a:pt x="3931" y="187"/>
                    <a:pt x="3244" y="69"/>
                    <a:pt x="2537" y="22"/>
                  </a:cubicBezTo>
                  <a:cubicBezTo>
                    <a:pt x="2423" y="14"/>
                    <a:pt x="2312" y="10"/>
                    <a:pt x="2206" y="10"/>
                  </a:cubicBezTo>
                  <a:cubicBezTo>
                    <a:pt x="1101" y="10"/>
                    <a:pt x="411" y="454"/>
                    <a:pt x="215" y="1225"/>
                  </a:cubicBezTo>
                  <a:cubicBezTo>
                    <a:pt x="1" y="2082"/>
                    <a:pt x="537" y="2797"/>
                    <a:pt x="1703" y="3130"/>
                  </a:cubicBezTo>
                  <a:cubicBezTo>
                    <a:pt x="2185" y="3263"/>
                    <a:pt x="2671" y="3329"/>
                    <a:pt x="3167" y="3329"/>
                  </a:cubicBezTo>
                  <a:cubicBezTo>
                    <a:pt x="3957" y="3329"/>
                    <a:pt x="4774" y="3162"/>
                    <a:pt x="5644" y="2832"/>
                  </a:cubicBezTo>
                  <a:cubicBezTo>
                    <a:pt x="5954" y="2701"/>
                    <a:pt x="6252" y="2547"/>
                    <a:pt x="6537" y="2380"/>
                  </a:cubicBezTo>
                  <a:cubicBezTo>
                    <a:pt x="7180" y="1975"/>
                    <a:pt x="7645" y="1451"/>
                    <a:pt x="7347" y="713"/>
                  </a:cubicBezTo>
                  <a:cubicBezTo>
                    <a:pt x="7154" y="225"/>
                    <a:pt x="6726" y="1"/>
                    <a:pt x="6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2440125" y="1585975"/>
              <a:ext cx="1193325" cy="487575"/>
            </a:xfrm>
            <a:custGeom>
              <a:avLst/>
              <a:gdLst/>
              <a:ahLst/>
              <a:cxnLst/>
              <a:rect l="l" t="t" r="r" b="b"/>
              <a:pathLst>
                <a:path w="47733" h="19503" extrusionOk="0">
                  <a:moveTo>
                    <a:pt x="7555" y="1"/>
                  </a:moveTo>
                  <a:cubicBezTo>
                    <a:pt x="7528" y="1"/>
                    <a:pt x="7502" y="4"/>
                    <a:pt x="7477" y="12"/>
                  </a:cubicBezTo>
                  <a:cubicBezTo>
                    <a:pt x="6918" y="203"/>
                    <a:pt x="7144" y="2382"/>
                    <a:pt x="7977" y="4894"/>
                  </a:cubicBezTo>
                  <a:cubicBezTo>
                    <a:pt x="7027" y="4191"/>
                    <a:pt x="6229" y="3761"/>
                    <a:pt x="5800" y="3761"/>
                  </a:cubicBezTo>
                  <a:cubicBezTo>
                    <a:pt x="5691" y="3761"/>
                    <a:pt x="5606" y="3788"/>
                    <a:pt x="5548" y="3846"/>
                  </a:cubicBezTo>
                  <a:cubicBezTo>
                    <a:pt x="5144" y="4275"/>
                    <a:pt x="6370" y="6120"/>
                    <a:pt x="8287" y="7954"/>
                  </a:cubicBezTo>
                  <a:cubicBezTo>
                    <a:pt x="8418" y="8073"/>
                    <a:pt x="8513" y="8168"/>
                    <a:pt x="8644" y="8287"/>
                  </a:cubicBezTo>
                  <a:cubicBezTo>
                    <a:pt x="4917" y="11287"/>
                    <a:pt x="1953" y="15133"/>
                    <a:pt x="0" y="19503"/>
                  </a:cubicBezTo>
                  <a:cubicBezTo>
                    <a:pt x="357" y="19503"/>
                    <a:pt x="714" y="19479"/>
                    <a:pt x="1084" y="19455"/>
                  </a:cubicBezTo>
                  <a:cubicBezTo>
                    <a:pt x="6858" y="19003"/>
                    <a:pt x="11263" y="15109"/>
                    <a:pt x="10930" y="10764"/>
                  </a:cubicBezTo>
                  <a:cubicBezTo>
                    <a:pt x="10835" y="9585"/>
                    <a:pt x="10680" y="8811"/>
                    <a:pt x="9989" y="7858"/>
                  </a:cubicBezTo>
                  <a:cubicBezTo>
                    <a:pt x="10049" y="7811"/>
                    <a:pt x="10097" y="7775"/>
                    <a:pt x="10144" y="7739"/>
                  </a:cubicBezTo>
                  <a:lnTo>
                    <a:pt x="10192" y="7704"/>
                  </a:lnTo>
                  <a:cubicBezTo>
                    <a:pt x="14743" y="11202"/>
                    <a:pt x="21562" y="13162"/>
                    <a:pt x="29470" y="13162"/>
                  </a:cubicBezTo>
                  <a:cubicBezTo>
                    <a:pt x="30767" y="13162"/>
                    <a:pt x="32094" y="13109"/>
                    <a:pt x="33445" y="13002"/>
                  </a:cubicBezTo>
                  <a:cubicBezTo>
                    <a:pt x="38755" y="12585"/>
                    <a:pt x="43648" y="11287"/>
                    <a:pt x="47732" y="9394"/>
                  </a:cubicBezTo>
                  <a:cubicBezTo>
                    <a:pt x="42181" y="4381"/>
                    <a:pt x="34986" y="1632"/>
                    <a:pt x="27563" y="1632"/>
                  </a:cubicBezTo>
                  <a:cubicBezTo>
                    <a:pt x="26771" y="1632"/>
                    <a:pt x="25977" y="1664"/>
                    <a:pt x="25182" y="1727"/>
                  </a:cubicBezTo>
                  <a:cubicBezTo>
                    <a:pt x="19991" y="2132"/>
                    <a:pt x="14978" y="3870"/>
                    <a:pt x="10668" y="6799"/>
                  </a:cubicBezTo>
                  <a:cubicBezTo>
                    <a:pt x="10513" y="5930"/>
                    <a:pt x="10287" y="5084"/>
                    <a:pt x="10013" y="4251"/>
                  </a:cubicBezTo>
                  <a:cubicBezTo>
                    <a:pt x="9216" y="1837"/>
                    <a:pt x="8147" y="1"/>
                    <a:pt x="7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3097050" y="1688950"/>
              <a:ext cx="163725" cy="55250"/>
            </a:xfrm>
            <a:custGeom>
              <a:avLst/>
              <a:gdLst/>
              <a:ahLst/>
              <a:cxnLst/>
              <a:rect l="l" t="t" r="r" b="b"/>
              <a:pathLst>
                <a:path w="6549" h="2210" extrusionOk="0">
                  <a:moveTo>
                    <a:pt x="2819" y="0"/>
                  </a:moveTo>
                  <a:cubicBezTo>
                    <a:pt x="2395" y="0"/>
                    <a:pt x="1970" y="32"/>
                    <a:pt x="1548" y="96"/>
                  </a:cubicBezTo>
                  <a:cubicBezTo>
                    <a:pt x="1227" y="168"/>
                    <a:pt x="917" y="275"/>
                    <a:pt x="631" y="418"/>
                  </a:cubicBezTo>
                  <a:cubicBezTo>
                    <a:pt x="238" y="608"/>
                    <a:pt x="0" y="918"/>
                    <a:pt x="60" y="1382"/>
                  </a:cubicBezTo>
                  <a:cubicBezTo>
                    <a:pt x="131" y="1858"/>
                    <a:pt x="441" y="2085"/>
                    <a:pt x="869" y="2144"/>
                  </a:cubicBezTo>
                  <a:cubicBezTo>
                    <a:pt x="1142" y="2180"/>
                    <a:pt x="1422" y="2196"/>
                    <a:pt x="1698" y="2196"/>
                  </a:cubicBezTo>
                  <a:cubicBezTo>
                    <a:pt x="1783" y="2196"/>
                    <a:pt x="1868" y="2194"/>
                    <a:pt x="1953" y="2192"/>
                  </a:cubicBezTo>
                  <a:cubicBezTo>
                    <a:pt x="2441" y="2150"/>
                    <a:pt x="2929" y="2129"/>
                    <a:pt x="3419" y="2129"/>
                  </a:cubicBezTo>
                  <a:cubicBezTo>
                    <a:pt x="3908" y="2129"/>
                    <a:pt x="4400" y="2150"/>
                    <a:pt x="4894" y="2192"/>
                  </a:cubicBezTo>
                  <a:cubicBezTo>
                    <a:pt x="5019" y="2204"/>
                    <a:pt x="5144" y="2210"/>
                    <a:pt x="5269" y="2210"/>
                  </a:cubicBezTo>
                  <a:cubicBezTo>
                    <a:pt x="5394" y="2210"/>
                    <a:pt x="5519" y="2204"/>
                    <a:pt x="5644" y="2192"/>
                  </a:cubicBezTo>
                  <a:cubicBezTo>
                    <a:pt x="6025" y="2156"/>
                    <a:pt x="6370" y="2001"/>
                    <a:pt x="6465" y="1596"/>
                  </a:cubicBezTo>
                  <a:cubicBezTo>
                    <a:pt x="6549" y="1180"/>
                    <a:pt x="6322" y="906"/>
                    <a:pt x="5941" y="632"/>
                  </a:cubicBezTo>
                  <a:cubicBezTo>
                    <a:pt x="5846" y="596"/>
                    <a:pt x="5691" y="513"/>
                    <a:pt x="5513" y="441"/>
                  </a:cubicBezTo>
                  <a:cubicBezTo>
                    <a:pt x="4642" y="149"/>
                    <a:pt x="3733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2997625" y="1709650"/>
              <a:ext cx="64925" cy="40450"/>
            </a:xfrm>
            <a:custGeom>
              <a:avLst/>
              <a:gdLst/>
              <a:ahLst/>
              <a:cxnLst/>
              <a:rect l="l" t="t" r="r" b="b"/>
              <a:pathLst>
                <a:path w="2597" h="1618" extrusionOk="0">
                  <a:moveTo>
                    <a:pt x="1591" y="0"/>
                  </a:moveTo>
                  <a:cubicBezTo>
                    <a:pt x="1094" y="0"/>
                    <a:pt x="510" y="201"/>
                    <a:pt x="298" y="518"/>
                  </a:cubicBezTo>
                  <a:cubicBezTo>
                    <a:pt x="0" y="935"/>
                    <a:pt x="262" y="1518"/>
                    <a:pt x="774" y="1590"/>
                  </a:cubicBezTo>
                  <a:cubicBezTo>
                    <a:pt x="878" y="1608"/>
                    <a:pt x="982" y="1617"/>
                    <a:pt x="1086" y="1617"/>
                  </a:cubicBezTo>
                  <a:cubicBezTo>
                    <a:pt x="1521" y="1617"/>
                    <a:pt x="1948" y="1459"/>
                    <a:pt x="2275" y="1161"/>
                  </a:cubicBezTo>
                  <a:cubicBezTo>
                    <a:pt x="2596" y="876"/>
                    <a:pt x="2548" y="364"/>
                    <a:pt x="2179" y="137"/>
                  </a:cubicBezTo>
                  <a:cubicBezTo>
                    <a:pt x="2032" y="43"/>
                    <a:pt x="182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6" name="Google Shape;1816;p47"/>
          <p:cNvSpPr/>
          <p:nvPr/>
        </p:nvSpPr>
        <p:spPr>
          <a:xfrm rot="533805">
            <a:off x="925879" y="3792987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47"/>
          <p:cNvSpPr/>
          <p:nvPr/>
        </p:nvSpPr>
        <p:spPr>
          <a:xfrm rot="532840">
            <a:off x="1629131" y="4173553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3;p69">
            <a:extLst>
              <a:ext uri="{FF2B5EF4-FFF2-40B4-BE49-F238E27FC236}">
                <a16:creationId xmlns:a16="http://schemas.microsoft.com/office/drawing/2014/main" id="{0841A168-FDF2-41E8-DD79-27920076F303}"/>
              </a:ext>
            </a:extLst>
          </p:cNvPr>
          <p:cNvSpPr txBox="1">
            <a:spLocks/>
          </p:cNvSpPr>
          <p:nvPr/>
        </p:nvSpPr>
        <p:spPr>
          <a:xfrm>
            <a:off x="713400" y="364430"/>
            <a:ext cx="77172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6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kbak One"/>
              <a:buNone/>
              <a:defRPr sz="3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 sz="2400"/>
              <a:t>Dataset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4"/>
          <p:cNvSpPr/>
          <p:nvPr/>
        </p:nvSpPr>
        <p:spPr>
          <a:xfrm>
            <a:off x="5811800" y="1571275"/>
            <a:ext cx="987000" cy="7557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4"/>
          <p:cNvSpPr/>
          <p:nvPr/>
        </p:nvSpPr>
        <p:spPr>
          <a:xfrm>
            <a:off x="2345175" y="1571275"/>
            <a:ext cx="9870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4"/>
          <p:cNvSpPr txBox="1">
            <a:spLocks noGrp="1"/>
          </p:cNvSpPr>
          <p:nvPr>
            <p:ph type="title" idx="4"/>
          </p:nvPr>
        </p:nvSpPr>
        <p:spPr>
          <a:xfrm>
            <a:off x="713400" y="384308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Value</a:t>
            </a:r>
            <a:endParaRPr/>
          </a:p>
        </p:txBody>
      </p:sp>
      <p:sp>
        <p:nvSpPr>
          <p:cNvPr id="1659" name="Google Shape;1659;p44"/>
          <p:cNvSpPr txBox="1">
            <a:spLocks noGrp="1"/>
          </p:cNvSpPr>
          <p:nvPr>
            <p:ph type="title"/>
          </p:nvPr>
        </p:nvSpPr>
        <p:spPr>
          <a:xfrm>
            <a:off x="1292801" y="2581497"/>
            <a:ext cx="3091800" cy="3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Sebaran Data per Label</a:t>
            </a:r>
            <a:endParaRPr/>
          </a:p>
        </p:txBody>
      </p:sp>
      <p:sp>
        <p:nvSpPr>
          <p:cNvPr id="1660" name="Google Shape;1660;p44"/>
          <p:cNvSpPr txBox="1">
            <a:spLocks noGrp="1"/>
          </p:cNvSpPr>
          <p:nvPr>
            <p:ph type="title" idx="2"/>
          </p:nvPr>
        </p:nvSpPr>
        <p:spPr>
          <a:xfrm>
            <a:off x="4759400" y="2581497"/>
            <a:ext cx="3091800" cy="3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</a:t>
            </a:r>
            <a:endParaRPr/>
          </a:p>
        </p:txBody>
      </p:sp>
      <p:sp>
        <p:nvSpPr>
          <p:cNvPr id="1661" name="Google Shape;1661;p44"/>
          <p:cNvSpPr txBox="1">
            <a:spLocks noGrp="1"/>
          </p:cNvSpPr>
          <p:nvPr>
            <p:ph type="subTitle" idx="1"/>
          </p:nvPr>
        </p:nvSpPr>
        <p:spPr>
          <a:xfrm>
            <a:off x="1292787" y="2898938"/>
            <a:ext cx="30918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 0: 4005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 1: 7319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4"/>
          <p:cNvSpPr txBox="1">
            <a:spLocks noGrp="1"/>
          </p:cNvSpPr>
          <p:nvPr>
            <p:ph type="subTitle" idx="3"/>
          </p:nvPr>
        </p:nvSpPr>
        <p:spPr>
          <a:xfrm>
            <a:off x="4697883" y="2898938"/>
            <a:ext cx="3466585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tidak memiliki data NaN</a:t>
            </a:r>
            <a:endParaRPr/>
          </a:p>
        </p:txBody>
      </p:sp>
      <p:grpSp>
        <p:nvGrpSpPr>
          <p:cNvPr id="1663" name="Google Shape;1663;p44"/>
          <p:cNvGrpSpPr/>
          <p:nvPr/>
        </p:nvGrpSpPr>
        <p:grpSpPr>
          <a:xfrm>
            <a:off x="2587108" y="1662774"/>
            <a:ext cx="503152" cy="572700"/>
            <a:chOff x="1646575" y="1269875"/>
            <a:chExt cx="389950" cy="443850"/>
          </a:xfrm>
        </p:grpSpPr>
        <p:sp>
          <p:nvSpPr>
            <p:cNvPr id="1664" name="Google Shape;1664;p44"/>
            <p:cNvSpPr/>
            <p:nvPr/>
          </p:nvSpPr>
          <p:spPr>
            <a:xfrm>
              <a:off x="1659675" y="1270050"/>
              <a:ext cx="350975" cy="337700"/>
            </a:xfrm>
            <a:custGeom>
              <a:avLst/>
              <a:gdLst/>
              <a:ahLst/>
              <a:cxnLst/>
              <a:rect l="l" t="t" r="r" b="b"/>
              <a:pathLst>
                <a:path w="14039" h="13508" extrusionOk="0">
                  <a:moveTo>
                    <a:pt x="7280" y="1"/>
                  </a:moveTo>
                  <a:cubicBezTo>
                    <a:pt x="5525" y="1"/>
                    <a:pt x="3801" y="686"/>
                    <a:pt x="2513" y="1982"/>
                  </a:cubicBezTo>
                  <a:cubicBezTo>
                    <a:pt x="584" y="3911"/>
                    <a:pt x="1" y="6816"/>
                    <a:pt x="1048" y="9340"/>
                  </a:cubicBezTo>
                  <a:cubicBezTo>
                    <a:pt x="2096" y="11864"/>
                    <a:pt x="4549" y="13508"/>
                    <a:pt x="7287" y="13508"/>
                  </a:cubicBezTo>
                  <a:cubicBezTo>
                    <a:pt x="11014" y="13508"/>
                    <a:pt x="14038" y="10483"/>
                    <a:pt x="14038" y="6757"/>
                  </a:cubicBezTo>
                  <a:cubicBezTo>
                    <a:pt x="14038" y="4018"/>
                    <a:pt x="12395" y="1554"/>
                    <a:pt x="9871" y="518"/>
                  </a:cubicBezTo>
                  <a:cubicBezTo>
                    <a:pt x="9033" y="170"/>
                    <a:pt x="8153" y="1"/>
                    <a:pt x="7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1841550" y="1269875"/>
              <a:ext cx="168800" cy="337875"/>
            </a:xfrm>
            <a:custGeom>
              <a:avLst/>
              <a:gdLst/>
              <a:ahLst/>
              <a:cxnLst/>
              <a:rect l="l" t="t" r="r" b="b"/>
              <a:pathLst>
                <a:path w="6752" h="13515" extrusionOk="0">
                  <a:moveTo>
                    <a:pt x="0" y="1"/>
                  </a:moveTo>
                  <a:lnTo>
                    <a:pt x="0" y="13515"/>
                  </a:lnTo>
                  <a:cubicBezTo>
                    <a:pt x="3727" y="13503"/>
                    <a:pt x="6751" y="10490"/>
                    <a:pt x="6751" y="6764"/>
                  </a:cubicBezTo>
                  <a:cubicBezTo>
                    <a:pt x="6751" y="3037"/>
                    <a:pt x="3727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1756125" y="1460375"/>
              <a:ext cx="171475" cy="69250"/>
            </a:xfrm>
            <a:custGeom>
              <a:avLst/>
              <a:gdLst/>
              <a:ahLst/>
              <a:cxnLst/>
              <a:rect l="l" t="t" r="r" b="b"/>
              <a:pathLst>
                <a:path w="6859" h="2770" extrusionOk="0">
                  <a:moveTo>
                    <a:pt x="977" y="1"/>
                  </a:moveTo>
                  <a:lnTo>
                    <a:pt x="0" y="358"/>
                  </a:lnTo>
                  <a:cubicBezTo>
                    <a:pt x="572" y="1965"/>
                    <a:pt x="2000" y="2769"/>
                    <a:pt x="3429" y="2769"/>
                  </a:cubicBezTo>
                  <a:cubicBezTo>
                    <a:pt x="4858" y="2769"/>
                    <a:pt x="6287" y="1965"/>
                    <a:pt x="6858" y="358"/>
                  </a:cubicBezTo>
                  <a:lnTo>
                    <a:pt x="5870" y="1"/>
                  </a:lnTo>
                  <a:cubicBezTo>
                    <a:pt x="5465" y="1156"/>
                    <a:pt x="4444" y="1733"/>
                    <a:pt x="3423" y="1733"/>
                  </a:cubicBezTo>
                  <a:cubicBezTo>
                    <a:pt x="2402" y="1733"/>
                    <a:pt x="1381" y="1156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1841550" y="1460675"/>
              <a:ext cx="85750" cy="69100"/>
            </a:xfrm>
            <a:custGeom>
              <a:avLst/>
              <a:gdLst/>
              <a:ahLst/>
              <a:cxnLst/>
              <a:rect l="l" t="t" r="r" b="b"/>
              <a:pathLst>
                <a:path w="3430" h="2764" extrusionOk="0">
                  <a:moveTo>
                    <a:pt x="2441" y="1"/>
                  </a:moveTo>
                  <a:cubicBezTo>
                    <a:pt x="2087" y="1028"/>
                    <a:pt x="1112" y="1727"/>
                    <a:pt x="28" y="1727"/>
                  </a:cubicBezTo>
                  <a:cubicBezTo>
                    <a:pt x="19" y="1727"/>
                    <a:pt x="9" y="1727"/>
                    <a:pt x="0" y="1727"/>
                  </a:cubicBezTo>
                  <a:lnTo>
                    <a:pt x="0" y="2763"/>
                  </a:lnTo>
                  <a:cubicBezTo>
                    <a:pt x="10" y="2763"/>
                    <a:pt x="19" y="2763"/>
                    <a:pt x="29" y="2763"/>
                  </a:cubicBezTo>
                  <a:cubicBezTo>
                    <a:pt x="1565" y="2763"/>
                    <a:pt x="2932" y="1802"/>
                    <a:pt x="3429" y="346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750750" y="1374425"/>
              <a:ext cx="78025" cy="38650"/>
            </a:xfrm>
            <a:custGeom>
              <a:avLst/>
              <a:gdLst/>
              <a:ahLst/>
              <a:cxnLst/>
              <a:rect l="l" t="t" r="r" b="b"/>
              <a:pathLst>
                <a:path w="3121" h="1546" extrusionOk="0">
                  <a:moveTo>
                    <a:pt x="1561" y="1"/>
                  </a:moveTo>
                  <a:cubicBezTo>
                    <a:pt x="781" y="1"/>
                    <a:pt x="1" y="516"/>
                    <a:pt x="1" y="1546"/>
                  </a:cubicBezTo>
                  <a:lnTo>
                    <a:pt x="1037" y="1546"/>
                  </a:lnTo>
                  <a:cubicBezTo>
                    <a:pt x="1037" y="1201"/>
                    <a:pt x="1299" y="1028"/>
                    <a:pt x="1561" y="1028"/>
                  </a:cubicBezTo>
                  <a:cubicBezTo>
                    <a:pt x="1823" y="1028"/>
                    <a:pt x="2085" y="1201"/>
                    <a:pt x="2085" y="1546"/>
                  </a:cubicBezTo>
                  <a:lnTo>
                    <a:pt x="3120" y="1546"/>
                  </a:lnTo>
                  <a:cubicBezTo>
                    <a:pt x="3120" y="516"/>
                    <a:pt x="2340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1854650" y="1374425"/>
              <a:ext cx="78000" cy="38650"/>
            </a:xfrm>
            <a:custGeom>
              <a:avLst/>
              <a:gdLst/>
              <a:ahLst/>
              <a:cxnLst/>
              <a:rect l="l" t="t" r="r" b="b"/>
              <a:pathLst>
                <a:path w="3120" h="1546" extrusionOk="0">
                  <a:moveTo>
                    <a:pt x="1564" y="1"/>
                  </a:moveTo>
                  <a:cubicBezTo>
                    <a:pt x="786" y="1"/>
                    <a:pt x="6" y="516"/>
                    <a:pt x="0" y="1546"/>
                  </a:cubicBezTo>
                  <a:lnTo>
                    <a:pt x="1036" y="1546"/>
                  </a:lnTo>
                  <a:cubicBezTo>
                    <a:pt x="1036" y="1201"/>
                    <a:pt x="1298" y="1028"/>
                    <a:pt x="1560" y="1028"/>
                  </a:cubicBezTo>
                  <a:cubicBezTo>
                    <a:pt x="1822" y="1028"/>
                    <a:pt x="2084" y="1201"/>
                    <a:pt x="2084" y="1546"/>
                  </a:cubicBezTo>
                  <a:lnTo>
                    <a:pt x="3120" y="1546"/>
                  </a:lnTo>
                  <a:cubicBezTo>
                    <a:pt x="3120" y="516"/>
                    <a:pt x="2343" y="1"/>
                    <a:pt x="1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1646575" y="1608025"/>
              <a:ext cx="389650" cy="105700"/>
            </a:xfrm>
            <a:custGeom>
              <a:avLst/>
              <a:gdLst/>
              <a:ahLst/>
              <a:cxnLst/>
              <a:rect l="l" t="t" r="r" b="b"/>
              <a:pathLst>
                <a:path w="15586" h="4228" extrusionOk="0">
                  <a:moveTo>
                    <a:pt x="11965" y="0"/>
                  </a:moveTo>
                  <a:cubicBezTo>
                    <a:pt x="11957" y="0"/>
                    <a:pt x="11950" y="0"/>
                    <a:pt x="11943" y="0"/>
                  </a:cubicBezTo>
                  <a:lnTo>
                    <a:pt x="3632" y="0"/>
                  </a:lnTo>
                  <a:cubicBezTo>
                    <a:pt x="1632" y="0"/>
                    <a:pt x="1" y="1620"/>
                    <a:pt x="1" y="3632"/>
                  </a:cubicBezTo>
                  <a:lnTo>
                    <a:pt x="1" y="4227"/>
                  </a:lnTo>
                  <a:lnTo>
                    <a:pt x="15586" y="4227"/>
                  </a:lnTo>
                  <a:lnTo>
                    <a:pt x="15586" y="3632"/>
                  </a:lnTo>
                  <a:cubicBezTo>
                    <a:pt x="15586" y="1627"/>
                    <a:pt x="13967" y="0"/>
                    <a:pt x="11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1841550" y="1608025"/>
              <a:ext cx="194975" cy="105700"/>
            </a:xfrm>
            <a:custGeom>
              <a:avLst/>
              <a:gdLst/>
              <a:ahLst/>
              <a:cxnLst/>
              <a:rect l="l" t="t" r="r" b="b"/>
              <a:pathLst>
                <a:path w="7799" h="4228" extrusionOk="0">
                  <a:moveTo>
                    <a:pt x="4177" y="0"/>
                  </a:moveTo>
                  <a:cubicBezTo>
                    <a:pt x="4170" y="0"/>
                    <a:pt x="4163" y="0"/>
                    <a:pt x="4156" y="0"/>
                  </a:cubicBezTo>
                  <a:lnTo>
                    <a:pt x="0" y="0"/>
                  </a:lnTo>
                  <a:lnTo>
                    <a:pt x="0" y="4227"/>
                  </a:lnTo>
                  <a:lnTo>
                    <a:pt x="7799" y="4227"/>
                  </a:lnTo>
                  <a:lnTo>
                    <a:pt x="7799" y="3632"/>
                  </a:lnTo>
                  <a:cubicBezTo>
                    <a:pt x="7787" y="1627"/>
                    <a:pt x="6168" y="0"/>
                    <a:pt x="4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44"/>
          <p:cNvGrpSpPr/>
          <p:nvPr/>
        </p:nvGrpSpPr>
        <p:grpSpPr>
          <a:xfrm>
            <a:off x="6053713" y="1663108"/>
            <a:ext cx="503155" cy="572046"/>
            <a:chOff x="951550" y="1936575"/>
            <a:chExt cx="389650" cy="443000"/>
          </a:xfrm>
        </p:grpSpPr>
        <p:sp>
          <p:nvSpPr>
            <p:cNvPr id="1673" name="Google Shape;1673;p44"/>
            <p:cNvSpPr/>
            <p:nvPr/>
          </p:nvSpPr>
          <p:spPr>
            <a:xfrm>
              <a:off x="964350" y="1936575"/>
              <a:ext cx="350975" cy="337925"/>
            </a:xfrm>
            <a:custGeom>
              <a:avLst/>
              <a:gdLst/>
              <a:ahLst/>
              <a:cxnLst/>
              <a:rect l="l" t="t" r="r" b="b"/>
              <a:pathLst>
                <a:path w="14039" h="13517" extrusionOk="0">
                  <a:moveTo>
                    <a:pt x="7290" y="0"/>
                  </a:moveTo>
                  <a:cubicBezTo>
                    <a:pt x="5532" y="0"/>
                    <a:pt x="3804" y="688"/>
                    <a:pt x="2513" y="1979"/>
                  </a:cubicBezTo>
                  <a:cubicBezTo>
                    <a:pt x="584" y="3908"/>
                    <a:pt x="1" y="6813"/>
                    <a:pt x="1048" y="9337"/>
                  </a:cubicBezTo>
                  <a:cubicBezTo>
                    <a:pt x="2096" y="11861"/>
                    <a:pt x="4549" y="13516"/>
                    <a:pt x="7287" y="13516"/>
                  </a:cubicBezTo>
                  <a:cubicBezTo>
                    <a:pt x="11014" y="13505"/>
                    <a:pt x="14038" y="10480"/>
                    <a:pt x="14038" y="6754"/>
                  </a:cubicBezTo>
                  <a:cubicBezTo>
                    <a:pt x="14038" y="4027"/>
                    <a:pt x="12395" y="1563"/>
                    <a:pt x="9871" y="515"/>
                  </a:cubicBezTo>
                  <a:cubicBezTo>
                    <a:pt x="9036" y="168"/>
                    <a:pt x="8159" y="0"/>
                    <a:pt x="7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1146525" y="1936925"/>
              <a:ext cx="168800" cy="337575"/>
            </a:xfrm>
            <a:custGeom>
              <a:avLst/>
              <a:gdLst/>
              <a:ahLst/>
              <a:cxnLst/>
              <a:rect l="l" t="t" r="r" b="b"/>
              <a:pathLst>
                <a:path w="6752" h="13503" extrusionOk="0">
                  <a:moveTo>
                    <a:pt x="0" y="1"/>
                  </a:moveTo>
                  <a:lnTo>
                    <a:pt x="0" y="13502"/>
                  </a:lnTo>
                  <a:cubicBezTo>
                    <a:pt x="3727" y="13502"/>
                    <a:pt x="6751" y="10478"/>
                    <a:pt x="6751" y="6740"/>
                  </a:cubicBezTo>
                  <a:cubicBezTo>
                    <a:pt x="6751" y="3013"/>
                    <a:pt x="3727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1055425" y="2144400"/>
              <a:ext cx="181900" cy="52125"/>
            </a:xfrm>
            <a:custGeom>
              <a:avLst/>
              <a:gdLst/>
              <a:ahLst/>
              <a:cxnLst/>
              <a:rect l="l" t="t" r="r" b="b"/>
              <a:pathLst>
                <a:path w="7276" h="2085" extrusionOk="0">
                  <a:moveTo>
                    <a:pt x="1823" y="0"/>
                  </a:moveTo>
                  <a:cubicBezTo>
                    <a:pt x="668" y="0"/>
                    <a:pt x="549" y="1048"/>
                    <a:pt x="1" y="1048"/>
                  </a:cubicBezTo>
                  <a:lnTo>
                    <a:pt x="1" y="2084"/>
                  </a:lnTo>
                  <a:cubicBezTo>
                    <a:pt x="1168" y="2084"/>
                    <a:pt x="1275" y="1048"/>
                    <a:pt x="1823" y="1048"/>
                  </a:cubicBezTo>
                  <a:cubicBezTo>
                    <a:pt x="2370" y="1048"/>
                    <a:pt x="2489" y="2084"/>
                    <a:pt x="3644" y="2084"/>
                  </a:cubicBezTo>
                  <a:cubicBezTo>
                    <a:pt x="4799" y="2084"/>
                    <a:pt x="4918" y="1048"/>
                    <a:pt x="5466" y="1048"/>
                  </a:cubicBezTo>
                  <a:cubicBezTo>
                    <a:pt x="6014" y="1048"/>
                    <a:pt x="6133" y="2084"/>
                    <a:pt x="7276" y="2084"/>
                  </a:cubicBezTo>
                  <a:lnTo>
                    <a:pt x="7276" y="1048"/>
                  </a:lnTo>
                  <a:cubicBezTo>
                    <a:pt x="6728" y="1036"/>
                    <a:pt x="6609" y="0"/>
                    <a:pt x="5466" y="0"/>
                  </a:cubicBezTo>
                  <a:cubicBezTo>
                    <a:pt x="4299" y="0"/>
                    <a:pt x="4192" y="1048"/>
                    <a:pt x="3644" y="1048"/>
                  </a:cubicBezTo>
                  <a:cubicBezTo>
                    <a:pt x="3097" y="1048"/>
                    <a:pt x="2977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1146525" y="2144400"/>
              <a:ext cx="90800" cy="52125"/>
            </a:xfrm>
            <a:custGeom>
              <a:avLst/>
              <a:gdLst/>
              <a:ahLst/>
              <a:cxnLst/>
              <a:rect l="l" t="t" r="r" b="b"/>
              <a:pathLst>
                <a:path w="3632" h="2085" extrusionOk="0">
                  <a:moveTo>
                    <a:pt x="1822" y="0"/>
                  </a:moveTo>
                  <a:cubicBezTo>
                    <a:pt x="667" y="0"/>
                    <a:pt x="548" y="1036"/>
                    <a:pt x="0" y="1036"/>
                  </a:cubicBezTo>
                  <a:lnTo>
                    <a:pt x="0" y="2084"/>
                  </a:lnTo>
                  <a:cubicBezTo>
                    <a:pt x="1167" y="2084"/>
                    <a:pt x="1274" y="1036"/>
                    <a:pt x="1822" y="1036"/>
                  </a:cubicBezTo>
                  <a:cubicBezTo>
                    <a:pt x="2370" y="1036"/>
                    <a:pt x="2489" y="2084"/>
                    <a:pt x="3632" y="2084"/>
                  </a:cubicBezTo>
                  <a:lnTo>
                    <a:pt x="3632" y="1036"/>
                  </a:lnTo>
                  <a:cubicBezTo>
                    <a:pt x="3084" y="1036"/>
                    <a:pt x="2965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1044725" y="2042600"/>
              <a:ext cx="73550" cy="73550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738" y="0"/>
                  </a:moveTo>
                  <a:lnTo>
                    <a:pt x="0" y="739"/>
                  </a:lnTo>
                  <a:lnTo>
                    <a:pt x="738" y="1477"/>
                  </a:lnTo>
                  <a:lnTo>
                    <a:pt x="0" y="2215"/>
                  </a:lnTo>
                  <a:lnTo>
                    <a:pt x="738" y="2941"/>
                  </a:lnTo>
                  <a:lnTo>
                    <a:pt x="1477" y="2215"/>
                  </a:lnTo>
                  <a:lnTo>
                    <a:pt x="2203" y="2941"/>
                  </a:lnTo>
                  <a:lnTo>
                    <a:pt x="2941" y="2215"/>
                  </a:lnTo>
                  <a:lnTo>
                    <a:pt x="2203" y="1477"/>
                  </a:lnTo>
                  <a:lnTo>
                    <a:pt x="2941" y="739"/>
                  </a:lnTo>
                  <a:lnTo>
                    <a:pt x="2203" y="0"/>
                  </a:lnTo>
                  <a:lnTo>
                    <a:pt x="1477" y="739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1174800" y="2042600"/>
              <a:ext cx="73550" cy="73550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727" y="0"/>
                  </a:moveTo>
                  <a:lnTo>
                    <a:pt x="0" y="739"/>
                  </a:lnTo>
                  <a:lnTo>
                    <a:pt x="727" y="1477"/>
                  </a:lnTo>
                  <a:lnTo>
                    <a:pt x="0" y="2215"/>
                  </a:lnTo>
                  <a:lnTo>
                    <a:pt x="727" y="2941"/>
                  </a:lnTo>
                  <a:lnTo>
                    <a:pt x="1465" y="2215"/>
                  </a:lnTo>
                  <a:lnTo>
                    <a:pt x="2203" y="2941"/>
                  </a:lnTo>
                  <a:lnTo>
                    <a:pt x="2941" y="2215"/>
                  </a:lnTo>
                  <a:lnTo>
                    <a:pt x="2203" y="1477"/>
                  </a:lnTo>
                  <a:lnTo>
                    <a:pt x="2941" y="739"/>
                  </a:lnTo>
                  <a:lnTo>
                    <a:pt x="2203" y="0"/>
                  </a:lnTo>
                  <a:lnTo>
                    <a:pt x="1465" y="739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951550" y="2273875"/>
              <a:ext cx="389650" cy="105700"/>
            </a:xfrm>
            <a:custGeom>
              <a:avLst/>
              <a:gdLst/>
              <a:ahLst/>
              <a:cxnLst/>
              <a:rect l="l" t="t" r="r" b="b"/>
              <a:pathLst>
                <a:path w="15586" h="4228" extrusionOk="0">
                  <a:moveTo>
                    <a:pt x="3644" y="1"/>
                  </a:moveTo>
                  <a:cubicBezTo>
                    <a:pt x="1632" y="1"/>
                    <a:pt x="1" y="1632"/>
                    <a:pt x="1" y="3644"/>
                  </a:cubicBezTo>
                  <a:lnTo>
                    <a:pt x="1" y="4227"/>
                  </a:lnTo>
                  <a:lnTo>
                    <a:pt x="15586" y="4227"/>
                  </a:lnTo>
                  <a:lnTo>
                    <a:pt x="15586" y="3644"/>
                  </a:lnTo>
                  <a:cubicBezTo>
                    <a:pt x="15586" y="1632"/>
                    <a:pt x="13967" y="1"/>
                    <a:pt x="1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1146525" y="2273875"/>
              <a:ext cx="194675" cy="105700"/>
            </a:xfrm>
            <a:custGeom>
              <a:avLst/>
              <a:gdLst/>
              <a:ahLst/>
              <a:cxnLst/>
              <a:rect l="l" t="t" r="r" b="b"/>
              <a:pathLst>
                <a:path w="7787" h="4228" extrusionOk="0">
                  <a:moveTo>
                    <a:pt x="0" y="1"/>
                  </a:moveTo>
                  <a:lnTo>
                    <a:pt x="0" y="4227"/>
                  </a:lnTo>
                  <a:lnTo>
                    <a:pt x="7787" y="4227"/>
                  </a:lnTo>
                  <a:lnTo>
                    <a:pt x="7787" y="3644"/>
                  </a:lnTo>
                  <a:cubicBezTo>
                    <a:pt x="7787" y="1632"/>
                    <a:pt x="6168" y="1"/>
                    <a:pt x="4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44"/>
          <p:cNvGrpSpPr/>
          <p:nvPr/>
        </p:nvGrpSpPr>
        <p:grpSpPr>
          <a:xfrm rot="-10613898">
            <a:off x="7162953" y="3971154"/>
            <a:ext cx="1350777" cy="730433"/>
            <a:chOff x="2788188" y="3841768"/>
            <a:chExt cx="1855038" cy="1003250"/>
          </a:xfrm>
        </p:grpSpPr>
        <p:sp>
          <p:nvSpPr>
            <p:cNvPr id="1682" name="Google Shape;1682;p44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4" name="Google Shape;1684;p44"/>
          <p:cNvSpPr/>
          <p:nvPr/>
        </p:nvSpPr>
        <p:spPr>
          <a:xfrm rot="533805">
            <a:off x="8023054" y="3467543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44"/>
          <p:cNvGrpSpPr/>
          <p:nvPr/>
        </p:nvGrpSpPr>
        <p:grpSpPr>
          <a:xfrm>
            <a:off x="997698" y="667537"/>
            <a:ext cx="1207381" cy="1207465"/>
            <a:chOff x="981050" y="926175"/>
            <a:chExt cx="835500" cy="835500"/>
          </a:xfrm>
        </p:grpSpPr>
        <p:sp>
          <p:nvSpPr>
            <p:cNvPr id="1686" name="Google Shape;1686;p4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58"/>
          <p:cNvGrpSpPr/>
          <p:nvPr/>
        </p:nvGrpSpPr>
        <p:grpSpPr>
          <a:xfrm rot="-531998" flipH="1">
            <a:off x="1257492" y="2818392"/>
            <a:ext cx="1824529" cy="986750"/>
            <a:chOff x="2788188" y="3841768"/>
            <a:chExt cx="1855038" cy="1003250"/>
          </a:xfrm>
        </p:grpSpPr>
        <p:sp>
          <p:nvSpPr>
            <p:cNvPr id="2171" name="Google Shape;2171;p58"/>
            <p:cNvSpPr/>
            <p:nvPr/>
          </p:nvSpPr>
          <p:spPr>
            <a:xfrm>
              <a:off x="2788200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accent2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762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2788188" y="3841768"/>
              <a:ext cx="1855025" cy="1003250"/>
            </a:xfrm>
            <a:custGeom>
              <a:avLst/>
              <a:gdLst/>
              <a:ahLst/>
              <a:cxnLst/>
              <a:rect l="l" t="t" r="r" b="b"/>
              <a:pathLst>
                <a:path w="74201" h="40130" extrusionOk="0">
                  <a:moveTo>
                    <a:pt x="53079" y="8071"/>
                  </a:moveTo>
                  <a:lnTo>
                    <a:pt x="52575" y="10132"/>
                  </a:lnTo>
                  <a:lnTo>
                    <a:pt x="52575" y="10132"/>
                  </a:lnTo>
                  <a:cubicBezTo>
                    <a:pt x="52652" y="9735"/>
                    <a:pt x="52693" y="9334"/>
                    <a:pt x="52701" y="8932"/>
                  </a:cubicBezTo>
                  <a:lnTo>
                    <a:pt x="52701" y="8932"/>
                  </a:lnTo>
                  <a:cubicBezTo>
                    <a:pt x="52827" y="8644"/>
                    <a:pt x="52953" y="8362"/>
                    <a:pt x="53079" y="8071"/>
                  </a:cubicBezTo>
                  <a:close/>
                  <a:moveTo>
                    <a:pt x="42708" y="0"/>
                  </a:moveTo>
                  <a:cubicBezTo>
                    <a:pt x="40695" y="0"/>
                    <a:pt x="38663" y="482"/>
                    <a:pt x="36886" y="1380"/>
                  </a:cubicBezTo>
                  <a:cubicBezTo>
                    <a:pt x="33433" y="3106"/>
                    <a:pt x="30909" y="6226"/>
                    <a:pt x="29540" y="9679"/>
                  </a:cubicBezTo>
                  <a:cubicBezTo>
                    <a:pt x="26352" y="7613"/>
                    <a:pt x="22480" y="6517"/>
                    <a:pt x="18612" y="6517"/>
                  </a:cubicBezTo>
                  <a:cubicBezTo>
                    <a:pt x="17105" y="6517"/>
                    <a:pt x="15598" y="6683"/>
                    <a:pt x="14133" y="7023"/>
                  </a:cubicBezTo>
                  <a:cubicBezTo>
                    <a:pt x="8906" y="8238"/>
                    <a:pt x="4299" y="11643"/>
                    <a:pt x="1774" y="16132"/>
                  </a:cubicBezTo>
                  <a:cubicBezTo>
                    <a:pt x="989" y="17537"/>
                    <a:pt x="393" y="19073"/>
                    <a:pt x="286" y="20668"/>
                  </a:cubicBezTo>
                  <a:cubicBezTo>
                    <a:pt x="0" y="25120"/>
                    <a:pt x="4312" y="29297"/>
                    <a:pt x="9004" y="29297"/>
                  </a:cubicBezTo>
                  <a:cubicBezTo>
                    <a:pt x="9193" y="29297"/>
                    <a:pt x="9383" y="29290"/>
                    <a:pt x="9573" y="29276"/>
                  </a:cubicBezTo>
                  <a:lnTo>
                    <a:pt x="9573" y="29276"/>
                  </a:lnTo>
                  <a:cubicBezTo>
                    <a:pt x="7287" y="31669"/>
                    <a:pt x="7740" y="35765"/>
                    <a:pt x="10180" y="38003"/>
                  </a:cubicBezTo>
                  <a:cubicBezTo>
                    <a:pt x="11741" y="39435"/>
                    <a:pt x="13903" y="40129"/>
                    <a:pt x="16083" y="40129"/>
                  </a:cubicBezTo>
                  <a:cubicBezTo>
                    <a:pt x="17329" y="40129"/>
                    <a:pt x="18581" y="39902"/>
                    <a:pt x="19729" y="39456"/>
                  </a:cubicBezTo>
                  <a:cubicBezTo>
                    <a:pt x="22884" y="38218"/>
                    <a:pt x="25254" y="35563"/>
                    <a:pt x="26551" y="32586"/>
                  </a:cubicBezTo>
                  <a:cubicBezTo>
                    <a:pt x="28767" y="35271"/>
                    <a:pt x="32373" y="36844"/>
                    <a:pt x="35969" y="36844"/>
                  </a:cubicBezTo>
                  <a:cubicBezTo>
                    <a:pt x="36838" y="36844"/>
                    <a:pt x="37705" y="36753"/>
                    <a:pt x="38553" y="36563"/>
                  </a:cubicBezTo>
                  <a:cubicBezTo>
                    <a:pt x="42911" y="35586"/>
                    <a:pt x="46506" y="32062"/>
                    <a:pt x="47375" y="27919"/>
                  </a:cubicBezTo>
                  <a:cubicBezTo>
                    <a:pt x="49556" y="29587"/>
                    <a:pt x="52380" y="30381"/>
                    <a:pt x="55191" y="30381"/>
                  </a:cubicBezTo>
                  <a:cubicBezTo>
                    <a:pt x="55711" y="30381"/>
                    <a:pt x="56231" y="30354"/>
                    <a:pt x="56746" y="30300"/>
                  </a:cubicBezTo>
                  <a:cubicBezTo>
                    <a:pt x="60044" y="29943"/>
                    <a:pt x="63163" y="28562"/>
                    <a:pt x="65806" y="26669"/>
                  </a:cubicBezTo>
                  <a:cubicBezTo>
                    <a:pt x="69152" y="24276"/>
                    <a:pt x="71855" y="20989"/>
                    <a:pt x="73021" y="17191"/>
                  </a:cubicBezTo>
                  <a:cubicBezTo>
                    <a:pt x="74200" y="13393"/>
                    <a:pt x="73736" y="9071"/>
                    <a:pt x="71367" y="5809"/>
                  </a:cubicBezTo>
                  <a:cubicBezTo>
                    <a:pt x="69290" y="2925"/>
                    <a:pt x="65680" y="1011"/>
                    <a:pt x="62017" y="1011"/>
                  </a:cubicBezTo>
                  <a:cubicBezTo>
                    <a:pt x="61522" y="1011"/>
                    <a:pt x="61025" y="1046"/>
                    <a:pt x="60532" y="1118"/>
                  </a:cubicBezTo>
                  <a:cubicBezTo>
                    <a:pt x="56664" y="1686"/>
                    <a:pt x="53256" y="4748"/>
                    <a:pt x="52690" y="8380"/>
                  </a:cubicBezTo>
                  <a:lnTo>
                    <a:pt x="52690" y="8380"/>
                  </a:lnTo>
                  <a:cubicBezTo>
                    <a:pt x="52525" y="5547"/>
                    <a:pt x="50721" y="2780"/>
                    <a:pt x="48090" y="1320"/>
                  </a:cubicBezTo>
                  <a:cubicBezTo>
                    <a:pt x="46461" y="422"/>
                    <a:pt x="44592" y="0"/>
                    <a:pt x="42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58"/>
          <p:cNvSpPr txBox="1">
            <a:spLocks noGrp="1"/>
          </p:cNvSpPr>
          <p:nvPr>
            <p:ph type="title" idx="2"/>
          </p:nvPr>
        </p:nvSpPr>
        <p:spPr>
          <a:xfrm>
            <a:off x="1192338" y="1251375"/>
            <a:ext cx="1707000" cy="10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5" name="Google Shape;2175;p58"/>
          <p:cNvSpPr/>
          <p:nvPr/>
        </p:nvSpPr>
        <p:spPr>
          <a:xfrm>
            <a:off x="3160950" y="2757207"/>
            <a:ext cx="4679434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6" name="Google Shape;2176;p58"/>
          <p:cNvSpPr txBox="1">
            <a:spLocks noGrp="1"/>
          </p:cNvSpPr>
          <p:nvPr>
            <p:ph type="title"/>
          </p:nvPr>
        </p:nvSpPr>
        <p:spPr>
          <a:xfrm>
            <a:off x="2724475" y="2156825"/>
            <a:ext cx="5227200" cy="10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Preprocessing</a:t>
            </a:r>
          </a:p>
        </p:txBody>
      </p:sp>
      <p:grpSp>
        <p:nvGrpSpPr>
          <p:cNvPr id="2177" name="Google Shape;2177;p58"/>
          <p:cNvGrpSpPr/>
          <p:nvPr/>
        </p:nvGrpSpPr>
        <p:grpSpPr>
          <a:xfrm>
            <a:off x="2756398" y="978562"/>
            <a:ext cx="1207381" cy="1207465"/>
            <a:chOff x="981050" y="926175"/>
            <a:chExt cx="835500" cy="835500"/>
          </a:xfrm>
        </p:grpSpPr>
        <p:sp>
          <p:nvSpPr>
            <p:cNvPr id="2178" name="Google Shape;2178;p58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74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981050" y="926175"/>
              <a:ext cx="835500" cy="835500"/>
            </a:xfrm>
            <a:prstGeom prst="su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58"/>
          <p:cNvGrpSpPr/>
          <p:nvPr/>
        </p:nvGrpSpPr>
        <p:grpSpPr>
          <a:xfrm>
            <a:off x="6164125" y="727200"/>
            <a:ext cx="1617475" cy="1618275"/>
            <a:chOff x="6041400" y="627475"/>
            <a:chExt cx="1617475" cy="1618275"/>
          </a:xfrm>
        </p:grpSpPr>
        <p:sp>
          <p:nvSpPr>
            <p:cNvPr id="2181" name="Google Shape;2181;p58"/>
            <p:cNvSpPr/>
            <p:nvPr/>
          </p:nvSpPr>
          <p:spPr>
            <a:xfrm>
              <a:off x="6041400" y="627475"/>
              <a:ext cx="1617475" cy="1618275"/>
            </a:xfrm>
            <a:custGeom>
              <a:avLst/>
              <a:gdLst/>
              <a:ahLst/>
              <a:cxnLst/>
              <a:rect l="l" t="t" r="r" b="b"/>
              <a:pathLst>
                <a:path w="64699" h="64731" extrusionOk="0">
                  <a:moveTo>
                    <a:pt x="14368" y="1"/>
                  </a:moveTo>
                  <a:cubicBezTo>
                    <a:pt x="13955" y="1"/>
                    <a:pt x="13589" y="80"/>
                    <a:pt x="13299" y="175"/>
                  </a:cubicBezTo>
                  <a:cubicBezTo>
                    <a:pt x="12371" y="472"/>
                    <a:pt x="10918" y="1377"/>
                    <a:pt x="10906" y="4020"/>
                  </a:cubicBezTo>
                  <a:cubicBezTo>
                    <a:pt x="10668" y="4163"/>
                    <a:pt x="10442" y="4342"/>
                    <a:pt x="10239" y="4544"/>
                  </a:cubicBezTo>
                  <a:cubicBezTo>
                    <a:pt x="9501" y="5318"/>
                    <a:pt x="8525" y="7044"/>
                    <a:pt x="10370" y="9807"/>
                  </a:cubicBezTo>
                  <a:cubicBezTo>
                    <a:pt x="10537" y="10069"/>
                    <a:pt x="10739" y="10342"/>
                    <a:pt x="10966" y="10628"/>
                  </a:cubicBezTo>
                  <a:cubicBezTo>
                    <a:pt x="8239" y="13343"/>
                    <a:pt x="6036" y="16522"/>
                    <a:pt x="4465" y="20034"/>
                  </a:cubicBezTo>
                  <a:lnTo>
                    <a:pt x="4417" y="20141"/>
                  </a:lnTo>
                  <a:cubicBezTo>
                    <a:pt x="0" y="29809"/>
                    <a:pt x="762" y="41060"/>
                    <a:pt x="6441" y="50050"/>
                  </a:cubicBezTo>
                  <a:cubicBezTo>
                    <a:pt x="12121" y="59051"/>
                    <a:pt x="21955" y="64563"/>
                    <a:pt x="32599" y="64730"/>
                  </a:cubicBezTo>
                  <a:lnTo>
                    <a:pt x="33076" y="64730"/>
                  </a:lnTo>
                  <a:cubicBezTo>
                    <a:pt x="50232" y="64730"/>
                    <a:pt x="64306" y="50919"/>
                    <a:pt x="64568" y="33714"/>
                  </a:cubicBezTo>
                  <a:cubicBezTo>
                    <a:pt x="64699" y="25642"/>
                    <a:pt x="61722" y="17831"/>
                    <a:pt x="56245" y="11902"/>
                  </a:cubicBezTo>
                  <a:cubicBezTo>
                    <a:pt x="55626" y="11235"/>
                    <a:pt x="54971" y="10581"/>
                    <a:pt x="54281" y="9950"/>
                  </a:cubicBezTo>
                  <a:cubicBezTo>
                    <a:pt x="54173" y="9819"/>
                    <a:pt x="54054" y="9688"/>
                    <a:pt x="53923" y="9569"/>
                  </a:cubicBezTo>
                  <a:cubicBezTo>
                    <a:pt x="48063" y="4280"/>
                    <a:pt x="40576" y="1533"/>
                    <a:pt x="33007" y="1533"/>
                  </a:cubicBezTo>
                  <a:cubicBezTo>
                    <a:pt x="28273" y="1533"/>
                    <a:pt x="23506" y="2607"/>
                    <a:pt x="19086" y="4806"/>
                  </a:cubicBezTo>
                  <a:cubicBezTo>
                    <a:pt x="18776" y="4020"/>
                    <a:pt x="18419" y="3270"/>
                    <a:pt x="17990" y="2556"/>
                  </a:cubicBezTo>
                  <a:cubicBezTo>
                    <a:pt x="16770" y="508"/>
                    <a:pt x="15415" y="1"/>
                    <a:pt x="14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8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6159550" y="757550"/>
              <a:ext cx="1429975" cy="1421300"/>
            </a:xfrm>
            <a:custGeom>
              <a:avLst/>
              <a:gdLst/>
              <a:ahLst/>
              <a:cxnLst/>
              <a:rect l="l" t="t" r="r" b="b"/>
              <a:pathLst>
                <a:path w="57199" h="56852" extrusionOk="0">
                  <a:moveTo>
                    <a:pt x="28637" y="0"/>
                  </a:moveTo>
                  <a:cubicBezTo>
                    <a:pt x="23691" y="0"/>
                    <a:pt x="18706" y="1290"/>
                    <a:pt x="14205" y="3949"/>
                  </a:cubicBezTo>
                  <a:lnTo>
                    <a:pt x="14026" y="4056"/>
                  </a:lnTo>
                  <a:cubicBezTo>
                    <a:pt x="5597" y="9116"/>
                    <a:pt x="382" y="18165"/>
                    <a:pt x="239" y="27987"/>
                  </a:cubicBezTo>
                  <a:cubicBezTo>
                    <a:pt x="1" y="43692"/>
                    <a:pt x="12538" y="56610"/>
                    <a:pt x="28231" y="56848"/>
                  </a:cubicBezTo>
                  <a:cubicBezTo>
                    <a:pt x="28370" y="56850"/>
                    <a:pt x="28510" y="56851"/>
                    <a:pt x="28649" y="56851"/>
                  </a:cubicBezTo>
                  <a:cubicBezTo>
                    <a:pt x="44152" y="56851"/>
                    <a:pt x="56843" y="44409"/>
                    <a:pt x="57079" y="28857"/>
                  </a:cubicBezTo>
                  <a:cubicBezTo>
                    <a:pt x="57198" y="21570"/>
                    <a:pt x="54508" y="14533"/>
                    <a:pt x="49567" y="9188"/>
                  </a:cubicBezTo>
                  <a:cubicBezTo>
                    <a:pt x="44030" y="3164"/>
                    <a:pt x="36382" y="0"/>
                    <a:pt x="28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6194975" y="1376325"/>
              <a:ext cx="67000" cy="129950"/>
            </a:xfrm>
            <a:custGeom>
              <a:avLst/>
              <a:gdLst/>
              <a:ahLst/>
              <a:cxnLst/>
              <a:rect l="l" t="t" r="r" b="b"/>
              <a:pathLst>
                <a:path w="2680" h="5198" extrusionOk="0">
                  <a:moveTo>
                    <a:pt x="1779" y="0"/>
                  </a:moveTo>
                  <a:cubicBezTo>
                    <a:pt x="1428" y="0"/>
                    <a:pt x="1140" y="268"/>
                    <a:pt x="894" y="605"/>
                  </a:cubicBezTo>
                  <a:cubicBezTo>
                    <a:pt x="763" y="808"/>
                    <a:pt x="655" y="1010"/>
                    <a:pt x="548" y="1224"/>
                  </a:cubicBezTo>
                  <a:cubicBezTo>
                    <a:pt x="120" y="2236"/>
                    <a:pt x="1" y="3141"/>
                    <a:pt x="203" y="4046"/>
                  </a:cubicBezTo>
                  <a:cubicBezTo>
                    <a:pt x="382" y="4794"/>
                    <a:pt x="795" y="5198"/>
                    <a:pt x="1317" y="5198"/>
                  </a:cubicBezTo>
                  <a:cubicBezTo>
                    <a:pt x="1384" y="5198"/>
                    <a:pt x="1454" y="5191"/>
                    <a:pt x="1525" y="5177"/>
                  </a:cubicBezTo>
                  <a:cubicBezTo>
                    <a:pt x="2132" y="5046"/>
                    <a:pt x="2489" y="4475"/>
                    <a:pt x="2465" y="3546"/>
                  </a:cubicBezTo>
                  <a:cubicBezTo>
                    <a:pt x="2441" y="2772"/>
                    <a:pt x="2310" y="2022"/>
                    <a:pt x="2537" y="1224"/>
                  </a:cubicBezTo>
                  <a:cubicBezTo>
                    <a:pt x="2680" y="748"/>
                    <a:pt x="2572" y="284"/>
                    <a:pt x="2120" y="81"/>
                  </a:cubicBezTo>
                  <a:cubicBezTo>
                    <a:pt x="2000" y="26"/>
                    <a:pt x="188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6219675" y="1535350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782" y="1"/>
                  </a:moveTo>
                  <a:cubicBezTo>
                    <a:pt x="503" y="1"/>
                    <a:pt x="245" y="181"/>
                    <a:pt x="168" y="471"/>
                  </a:cubicBezTo>
                  <a:cubicBezTo>
                    <a:pt x="1" y="983"/>
                    <a:pt x="418" y="1733"/>
                    <a:pt x="918" y="1876"/>
                  </a:cubicBezTo>
                  <a:cubicBezTo>
                    <a:pt x="1000" y="1901"/>
                    <a:pt x="1078" y="1914"/>
                    <a:pt x="1151" y="1914"/>
                  </a:cubicBezTo>
                  <a:cubicBezTo>
                    <a:pt x="1424" y="1914"/>
                    <a:pt x="1626" y="1738"/>
                    <a:pt x="1739" y="1400"/>
                  </a:cubicBezTo>
                  <a:cubicBezTo>
                    <a:pt x="1906" y="888"/>
                    <a:pt x="1501" y="162"/>
                    <a:pt x="977" y="31"/>
                  </a:cubicBezTo>
                  <a:cubicBezTo>
                    <a:pt x="912" y="11"/>
                    <a:pt x="847" y="1"/>
                    <a:pt x="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6309875" y="1442350"/>
              <a:ext cx="1190650" cy="580225"/>
            </a:xfrm>
            <a:custGeom>
              <a:avLst/>
              <a:gdLst/>
              <a:ahLst/>
              <a:cxnLst/>
              <a:rect l="l" t="t" r="r" b="b"/>
              <a:pathLst>
                <a:path w="47626" h="23209" extrusionOk="0">
                  <a:moveTo>
                    <a:pt x="40470" y="0"/>
                  </a:moveTo>
                  <a:cubicBezTo>
                    <a:pt x="40327" y="3239"/>
                    <a:pt x="37327" y="5929"/>
                    <a:pt x="34136" y="5929"/>
                  </a:cubicBezTo>
                  <a:cubicBezTo>
                    <a:pt x="33207" y="5929"/>
                    <a:pt x="32278" y="5799"/>
                    <a:pt x="31492" y="5453"/>
                  </a:cubicBezTo>
                  <a:cubicBezTo>
                    <a:pt x="31207" y="5763"/>
                    <a:pt x="30897" y="6049"/>
                    <a:pt x="30564" y="6310"/>
                  </a:cubicBezTo>
                  <a:cubicBezTo>
                    <a:pt x="30099" y="8251"/>
                    <a:pt x="28278" y="9656"/>
                    <a:pt x="26289" y="9656"/>
                  </a:cubicBezTo>
                  <a:cubicBezTo>
                    <a:pt x="25146" y="9656"/>
                    <a:pt x="24051" y="9227"/>
                    <a:pt x="23218" y="8465"/>
                  </a:cubicBezTo>
                  <a:cubicBezTo>
                    <a:pt x="22968" y="8442"/>
                    <a:pt x="22741" y="8406"/>
                    <a:pt x="22491" y="8370"/>
                  </a:cubicBezTo>
                  <a:cubicBezTo>
                    <a:pt x="21991" y="8525"/>
                    <a:pt x="21467" y="8608"/>
                    <a:pt x="20944" y="8608"/>
                  </a:cubicBezTo>
                  <a:cubicBezTo>
                    <a:pt x="18205" y="8608"/>
                    <a:pt x="16002" y="6882"/>
                    <a:pt x="15038" y="4536"/>
                  </a:cubicBezTo>
                  <a:cubicBezTo>
                    <a:pt x="14550" y="4048"/>
                    <a:pt x="14097" y="3536"/>
                    <a:pt x="13681" y="3001"/>
                  </a:cubicBezTo>
                  <a:cubicBezTo>
                    <a:pt x="12514" y="4001"/>
                    <a:pt x="11038" y="4667"/>
                    <a:pt x="9514" y="4667"/>
                  </a:cubicBezTo>
                  <a:cubicBezTo>
                    <a:pt x="6739" y="4667"/>
                    <a:pt x="4596" y="2881"/>
                    <a:pt x="3668" y="500"/>
                  </a:cubicBezTo>
                  <a:cubicBezTo>
                    <a:pt x="2810" y="1000"/>
                    <a:pt x="2072" y="1667"/>
                    <a:pt x="1477" y="2465"/>
                  </a:cubicBezTo>
                  <a:cubicBezTo>
                    <a:pt x="584" y="3691"/>
                    <a:pt x="84" y="5144"/>
                    <a:pt x="0" y="6656"/>
                  </a:cubicBezTo>
                  <a:cubicBezTo>
                    <a:pt x="2084" y="7751"/>
                    <a:pt x="3418" y="9859"/>
                    <a:pt x="3501" y="12204"/>
                  </a:cubicBezTo>
                  <a:cubicBezTo>
                    <a:pt x="3525" y="12692"/>
                    <a:pt x="3358" y="13026"/>
                    <a:pt x="3251" y="13490"/>
                  </a:cubicBezTo>
                  <a:cubicBezTo>
                    <a:pt x="3834" y="14133"/>
                    <a:pt x="4572" y="14907"/>
                    <a:pt x="5215" y="15502"/>
                  </a:cubicBezTo>
                  <a:cubicBezTo>
                    <a:pt x="5287" y="15562"/>
                    <a:pt x="5334" y="15609"/>
                    <a:pt x="5406" y="15681"/>
                  </a:cubicBezTo>
                  <a:lnTo>
                    <a:pt x="23182" y="23182"/>
                  </a:lnTo>
                  <a:cubicBezTo>
                    <a:pt x="23581" y="23199"/>
                    <a:pt x="24015" y="23208"/>
                    <a:pt x="24453" y="23208"/>
                  </a:cubicBezTo>
                  <a:cubicBezTo>
                    <a:pt x="24890" y="23208"/>
                    <a:pt x="25331" y="23199"/>
                    <a:pt x="25742" y="23182"/>
                  </a:cubicBezTo>
                  <a:cubicBezTo>
                    <a:pt x="26909" y="21348"/>
                    <a:pt x="29016" y="20098"/>
                    <a:pt x="31207" y="20098"/>
                  </a:cubicBezTo>
                  <a:cubicBezTo>
                    <a:pt x="31228" y="20098"/>
                    <a:pt x="31248" y="20098"/>
                    <a:pt x="31269" y="20098"/>
                  </a:cubicBezTo>
                  <a:cubicBezTo>
                    <a:pt x="32415" y="20098"/>
                    <a:pt x="33546" y="20418"/>
                    <a:pt x="34517" y="21015"/>
                  </a:cubicBezTo>
                  <a:cubicBezTo>
                    <a:pt x="34910" y="20848"/>
                    <a:pt x="35314" y="20646"/>
                    <a:pt x="35683" y="20455"/>
                  </a:cubicBezTo>
                  <a:cubicBezTo>
                    <a:pt x="35660" y="20276"/>
                    <a:pt x="35600" y="20110"/>
                    <a:pt x="35588" y="19919"/>
                  </a:cubicBezTo>
                  <a:cubicBezTo>
                    <a:pt x="35445" y="16466"/>
                    <a:pt x="38636" y="13526"/>
                    <a:pt x="41994" y="13526"/>
                  </a:cubicBezTo>
                  <a:cubicBezTo>
                    <a:pt x="42601" y="13526"/>
                    <a:pt x="43125" y="13669"/>
                    <a:pt x="43673" y="13835"/>
                  </a:cubicBezTo>
                  <a:cubicBezTo>
                    <a:pt x="44292" y="13049"/>
                    <a:pt x="44911" y="12145"/>
                    <a:pt x="45447" y="11311"/>
                  </a:cubicBezTo>
                  <a:cubicBezTo>
                    <a:pt x="47625" y="7954"/>
                    <a:pt x="46744" y="3477"/>
                    <a:pt x="43446" y="1215"/>
                  </a:cubicBezTo>
                  <a:cubicBezTo>
                    <a:pt x="42553" y="595"/>
                    <a:pt x="41541" y="179"/>
                    <a:pt x="4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6887625" y="1600100"/>
              <a:ext cx="187850" cy="177875"/>
            </a:xfrm>
            <a:custGeom>
              <a:avLst/>
              <a:gdLst/>
              <a:ahLst/>
              <a:cxnLst/>
              <a:rect l="l" t="t" r="r" b="b"/>
              <a:pathLst>
                <a:path w="7514" h="7115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025" y="1155"/>
                    <a:pt x="4322" y="1846"/>
                    <a:pt x="2394" y="2096"/>
                  </a:cubicBezTo>
                  <a:cubicBezTo>
                    <a:pt x="1939" y="2153"/>
                    <a:pt x="1480" y="2180"/>
                    <a:pt x="1022" y="2180"/>
                  </a:cubicBezTo>
                  <a:cubicBezTo>
                    <a:pt x="712" y="2180"/>
                    <a:pt x="403" y="2168"/>
                    <a:pt x="96" y="2144"/>
                  </a:cubicBezTo>
                  <a:lnTo>
                    <a:pt x="96" y="2263"/>
                  </a:lnTo>
                  <a:cubicBezTo>
                    <a:pt x="0" y="3156"/>
                    <a:pt x="155" y="4060"/>
                    <a:pt x="524" y="4894"/>
                  </a:cubicBezTo>
                  <a:cubicBezTo>
                    <a:pt x="905" y="5775"/>
                    <a:pt x="1608" y="6489"/>
                    <a:pt x="2501" y="6894"/>
                  </a:cubicBezTo>
                  <a:cubicBezTo>
                    <a:pt x="2829" y="7043"/>
                    <a:pt x="3189" y="7115"/>
                    <a:pt x="3556" y="7115"/>
                  </a:cubicBezTo>
                  <a:cubicBezTo>
                    <a:pt x="4334" y="7115"/>
                    <a:pt x="5148" y="6794"/>
                    <a:pt x="5787" y="6204"/>
                  </a:cubicBezTo>
                  <a:cubicBezTo>
                    <a:pt x="6787" y="5275"/>
                    <a:pt x="7168" y="4072"/>
                    <a:pt x="7359" y="2775"/>
                  </a:cubicBezTo>
                  <a:cubicBezTo>
                    <a:pt x="7478" y="1858"/>
                    <a:pt x="7513" y="929"/>
                    <a:pt x="7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6665575" y="1555450"/>
              <a:ext cx="206600" cy="179400"/>
            </a:xfrm>
            <a:custGeom>
              <a:avLst/>
              <a:gdLst/>
              <a:ahLst/>
              <a:cxnLst/>
              <a:rect l="l" t="t" r="r" b="b"/>
              <a:pathLst>
                <a:path w="8264" h="7176" extrusionOk="0">
                  <a:moveTo>
                    <a:pt x="810" y="1"/>
                  </a:moveTo>
                  <a:cubicBezTo>
                    <a:pt x="489" y="739"/>
                    <a:pt x="262" y="1513"/>
                    <a:pt x="143" y="2310"/>
                  </a:cubicBezTo>
                  <a:cubicBezTo>
                    <a:pt x="72" y="2918"/>
                    <a:pt x="0" y="3525"/>
                    <a:pt x="143" y="4132"/>
                  </a:cubicBezTo>
                  <a:cubicBezTo>
                    <a:pt x="549" y="6026"/>
                    <a:pt x="2060" y="7175"/>
                    <a:pt x="3737" y="7175"/>
                  </a:cubicBezTo>
                  <a:cubicBezTo>
                    <a:pt x="4422" y="7175"/>
                    <a:pt x="5134" y="6984"/>
                    <a:pt x="5811" y="6573"/>
                  </a:cubicBezTo>
                  <a:cubicBezTo>
                    <a:pt x="6704" y="6025"/>
                    <a:pt x="7454" y="5251"/>
                    <a:pt x="7978" y="4334"/>
                  </a:cubicBezTo>
                  <a:cubicBezTo>
                    <a:pt x="8073" y="4168"/>
                    <a:pt x="8168" y="4001"/>
                    <a:pt x="8263" y="3834"/>
                  </a:cubicBezTo>
                  <a:cubicBezTo>
                    <a:pt x="7192" y="3668"/>
                    <a:pt x="6156" y="3358"/>
                    <a:pt x="5168" y="2929"/>
                  </a:cubicBezTo>
                  <a:cubicBezTo>
                    <a:pt x="3537" y="2239"/>
                    <a:pt x="2060" y="1239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6392025" y="1429375"/>
              <a:ext cx="259575" cy="203125"/>
            </a:xfrm>
            <a:custGeom>
              <a:avLst/>
              <a:gdLst/>
              <a:ahLst/>
              <a:cxnLst/>
              <a:rect l="l" t="t" r="r" b="b"/>
              <a:pathLst>
                <a:path w="10383" h="8125" extrusionOk="0">
                  <a:moveTo>
                    <a:pt x="4061" y="1"/>
                  </a:moveTo>
                  <a:cubicBezTo>
                    <a:pt x="2774" y="1"/>
                    <a:pt x="1492" y="337"/>
                    <a:pt x="358" y="995"/>
                  </a:cubicBezTo>
                  <a:cubicBezTo>
                    <a:pt x="298" y="1245"/>
                    <a:pt x="239" y="1484"/>
                    <a:pt x="191" y="1722"/>
                  </a:cubicBezTo>
                  <a:cubicBezTo>
                    <a:pt x="1" y="2627"/>
                    <a:pt x="1" y="3555"/>
                    <a:pt x="179" y="4460"/>
                  </a:cubicBezTo>
                  <a:cubicBezTo>
                    <a:pt x="673" y="6653"/>
                    <a:pt x="2653" y="8124"/>
                    <a:pt x="4737" y="8124"/>
                  </a:cubicBezTo>
                  <a:cubicBezTo>
                    <a:pt x="5368" y="8124"/>
                    <a:pt x="6009" y="7989"/>
                    <a:pt x="6620" y="7699"/>
                  </a:cubicBezTo>
                  <a:cubicBezTo>
                    <a:pt x="8204" y="6949"/>
                    <a:pt x="9335" y="5734"/>
                    <a:pt x="10085" y="4174"/>
                  </a:cubicBezTo>
                  <a:cubicBezTo>
                    <a:pt x="10192" y="3948"/>
                    <a:pt x="10288" y="3722"/>
                    <a:pt x="10383" y="3508"/>
                  </a:cubicBezTo>
                  <a:cubicBezTo>
                    <a:pt x="10276" y="3365"/>
                    <a:pt x="10169" y="3234"/>
                    <a:pt x="10061" y="3079"/>
                  </a:cubicBezTo>
                  <a:cubicBezTo>
                    <a:pt x="8530" y="1005"/>
                    <a:pt x="6287" y="1"/>
                    <a:pt x="4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7097175" y="1439850"/>
              <a:ext cx="230100" cy="217300"/>
            </a:xfrm>
            <a:custGeom>
              <a:avLst/>
              <a:gdLst/>
              <a:ahLst/>
              <a:cxnLst/>
              <a:rect l="l" t="t" r="r" b="b"/>
              <a:pathLst>
                <a:path w="9204" h="8692" extrusionOk="0">
                  <a:moveTo>
                    <a:pt x="7779" y="1"/>
                  </a:moveTo>
                  <a:cubicBezTo>
                    <a:pt x="5550" y="1"/>
                    <a:pt x="3417" y="1025"/>
                    <a:pt x="2013" y="2803"/>
                  </a:cubicBezTo>
                  <a:cubicBezTo>
                    <a:pt x="1572" y="3386"/>
                    <a:pt x="1227" y="4029"/>
                    <a:pt x="798" y="4613"/>
                  </a:cubicBezTo>
                  <a:cubicBezTo>
                    <a:pt x="548" y="4946"/>
                    <a:pt x="286" y="5256"/>
                    <a:pt x="0" y="5541"/>
                  </a:cubicBezTo>
                  <a:cubicBezTo>
                    <a:pt x="251" y="6172"/>
                    <a:pt x="620" y="6732"/>
                    <a:pt x="1084" y="7220"/>
                  </a:cubicBezTo>
                  <a:cubicBezTo>
                    <a:pt x="1988" y="8124"/>
                    <a:pt x="3013" y="8692"/>
                    <a:pt x="4204" y="8692"/>
                  </a:cubicBezTo>
                  <a:cubicBezTo>
                    <a:pt x="4550" y="8692"/>
                    <a:pt x="4911" y="8644"/>
                    <a:pt x="5287" y="8542"/>
                  </a:cubicBezTo>
                  <a:cubicBezTo>
                    <a:pt x="6347" y="8256"/>
                    <a:pt x="7156" y="7601"/>
                    <a:pt x="7799" y="6732"/>
                  </a:cubicBezTo>
                  <a:cubicBezTo>
                    <a:pt x="8918" y="5196"/>
                    <a:pt x="9204" y="3458"/>
                    <a:pt x="9168" y="1577"/>
                  </a:cubicBezTo>
                  <a:cubicBezTo>
                    <a:pt x="9109" y="1100"/>
                    <a:pt x="9061" y="600"/>
                    <a:pt x="8978" y="100"/>
                  </a:cubicBezTo>
                  <a:cubicBezTo>
                    <a:pt x="8578" y="33"/>
                    <a:pt x="8177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7167425" y="1715450"/>
              <a:ext cx="234275" cy="238000"/>
            </a:xfrm>
            <a:custGeom>
              <a:avLst/>
              <a:gdLst/>
              <a:ahLst/>
              <a:cxnLst/>
              <a:rect l="l" t="t" r="r" b="b"/>
              <a:pathLst>
                <a:path w="9371" h="9520" extrusionOk="0">
                  <a:moveTo>
                    <a:pt x="4766" y="1"/>
                  </a:moveTo>
                  <a:cubicBezTo>
                    <a:pt x="4705" y="1"/>
                    <a:pt x="4644" y="2"/>
                    <a:pt x="4584" y="6"/>
                  </a:cubicBezTo>
                  <a:cubicBezTo>
                    <a:pt x="2072" y="125"/>
                    <a:pt x="548" y="1506"/>
                    <a:pt x="203" y="3709"/>
                  </a:cubicBezTo>
                  <a:cubicBezTo>
                    <a:pt x="0" y="5019"/>
                    <a:pt x="119" y="6352"/>
                    <a:pt x="560" y="7602"/>
                  </a:cubicBezTo>
                  <a:cubicBezTo>
                    <a:pt x="762" y="8269"/>
                    <a:pt x="1036" y="8912"/>
                    <a:pt x="1370" y="9519"/>
                  </a:cubicBezTo>
                  <a:cubicBezTo>
                    <a:pt x="2513" y="8924"/>
                    <a:pt x="3608" y="8245"/>
                    <a:pt x="4644" y="7495"/>
                  </a:cubicBezTo>
                  <a:cubicBezTo>
                    <a:pt x="6061" y="6447"/>
                    <a:pt x="7358" y="5257"/>
                    <a:pt x="8525" y="3923"/>
                  </a:cubicBezTo>
                  <a:cubicBezTo>
                    <a:pt x="8823" y="3590"/>
                    <a:pt x="9097" y="3245"/>
                    <a:pt x="9371" y="2887"/>
                  </a:cubicBezTo>
                  <a:cubicBezTo>
                    <a:pt x="8930" y="2209"/>
                    <a:pt x="8370" y="1613"/>
                    <a:pt x="7716" y="1137"/>
                  </a:cubicBezTo>
                  <a:cubicBezTo>
                    <a:pt x="6765" y="432"/>
                    <a:pt x="5719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6952800" y="1877800"/>
              <a:ext cx="220000" cy="143800"/>
            </a:xfrm>
            <a:custGeom>
              <a:avLst/>
              <a:gdLst/>
              <a:ahLst/>
              <a:cxnLst/>
              <a:rect l="l" t="t" r="r" b="b"/>
              <a:pathLst>
                <a:path w="8800" h="5752" extrusionOk="0">
                  <a:moveTo>
                    <a:pt x="4614" y="1"/>
                  </a:moveTo>
                  <a:cubicBezTo>
                    <a:pt x="3797" y="1"/>
                    <a:pt x="2975" y="275"/>
                    <a:pt x="2251" y="787"/>
                  </a:cubicBezTo>
                  <a:cubicBezTo>
                    <a:pt x="620" y="1930"/>
                    <a:pt x="96" y="3632"/>
                    <a:pt x="13" y="5514"/>
                  </a:cubicBezTo>
                  <a:cubicBezTo>
                    <a:pt x="1" y="5597"/>
                    <a:pt x="1" y="5668"/>
                    <a:pt x="13" y="5752"/>
                  </a:cubicBezTo>
                  <a:lnTo>
                    <a:pt x="168" y="5752"/>
                  </a:lnTo>
                  <a:cubicBezTo>
                    <a:pt x="942" y="5692"/>
                    <a:pt x="1930" y="5573"/>
                    <a:pt x="2906" y="5394"/>
                  </a:cubicBezTo>
                  <a:cubicBezTo>
                    <a:pt x="4871" y="5049"/>
                    <a:pt x="6788" y="4478"/>
                    <a:pt x="8609" y="3668"/>
                  </a:cubicBezTo>
                  <a:lnTo>
                    <a:pt x="8800" y="3585"/>
                  </a:lnTo>
                  <a:cubicBezTo>
                    <a:pt x="8490" y="2882"/>
                    <a:pt x="8109" y="2216"/>
                    <a:pt x="7657" y="1596"/>
                  </a:cubicBezTo>
                  <a:cubicBezTo>
                    <a:pt x="6815" y="502"/>
                    <a:pt x="5718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6308675" y="1601100"/>
              <a:ext cx="125350" cy="177925"/>
            </a:xfrm>
            <a:custGeom>
              <a:avLst/>
              <a:gdLst/>
              <a:ahLst/>
              <a:cxnLst/>
              <a:rect l="l" t="t" r="r" b="b"/>
              <a:pathLst>
                <a:path w="5014" h="7117" extrusionOk="0">
                  <a:moveTo>
                    <a:pt x="1570" y="1"/>
                  </a:moveTo>
                  <a:cubicBezTo>
                    <a:pt x="1049" y="1"/>
                    <a:pt x="532" y="97"/>
                    <a:pt x="48" y="294"/>
                  </a:cubicBezTo>
                  <a:cubicBezTo>
                    <a:pt x="1" y="1842"/>
                    <a:pt x="453" y="3366"/>
                    <a:pt x="1346" y="4640"/>
                  </a:cubicBezTo>
                  <a:cubicBezTo>
                    <a:pt x="1942" y="5497"/>
                    <a:pt x="2596" y="6330"/>
                    <a:pt x="3287" y="7116"/>
                  </a:cubicBezTo>
                  <a:cubicBezTo>
                    <a:pt x="3668" y="6676"/>
                    <a:pt x="4013" y="6199"/>
                    <a:pt x="4335" y="5699"/>
                  </a:cubicBezTo>
                  <a:cubicBezTo>
                    <a:pt x="4787" y="4985"/>
                    <a:pt x="5013" y="4163"/>
                    <a:pt x="4990" y="3318"/>
                  </a:cubicBezTo>
                  <a:cubicBezTo>
                    <a:pt x="4882" y="1449"/>
                    <a:pt x="3799" y="234"/>
                    <a:pt x="2084" y="32"/>
                  </a:cubicBezTo>
                  <a:cubicBezTo>
                    <a:pt x="1913" y="11"/>
                    <a:pt x="1741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6444700" y="1749100"/>
              <a:ext cx="444725" cy="272500"/>
            </a:xfrm>
            <a:custGeom>
              <a:avLst/>
              <a:gdLst/>
              <a:ahLst/>
              <a:cxnLst/>
              <a:rect l="l" t="t" r="r" b="b"/>
              <a:pathLst>
                <a:path w="17789" h="10900" extrusionOk="0">
                  <a:moveTo>
                    <a:pt x="7456" y="0"/>
                  </a:moveTo>
                  <a:cubicBezTo>
                    <a:pt x="5484" y="0"/>
                    <a:pt x="3474" y="633"/>
                    <a:pt x="1680" y="1946"/>
                  </a:cubicBezTo>
                  <a:cubicBezTo>
                    <a:pt x="1084" y="2387"/>
                    <a:pt x="525" y="2863"/>
                    <a:pt x="1" y="3387"/>
                  </a:cubicBezTo>
                  <a:cubicBezTo>
                    <a:pt x="2751" y="5923"/>
                    <a:pt x="5954" y="7899"/>
                    <a:pt x="9455" y="9221"/>
                  </a:cubicBezTo>
                  <a:cubicBezTo>
                    <a:pt x="12122" y="10221"/>
                    <a:pt x="14943" y="10781"/>
                    <a:pt x="17789" y="10900"/>
                  </a:cubicBezTo>
                  <a:cubicBezTo>
                    <a:pt x="17527" y="8626"/>
                    <a:pt x="16753" y="6435"/>
                    <a:pt x="15503" y="4518"/>
                  </a:cubicBezTo>
                  <a:cubicBezTo>
                    <a:pt x="13573" y="1569"/>
                    <a:pt x="10561" y="0"/>
                    <a:pt x="7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7270400" y="1327025"/>
              <a:ext cx="77425" cy="78325"/>
            </a:xfrm>
            <a:custGeom>
              <a:avLst/>
              <a:gdLst/>
              <a:ahLst/>
              <a:cxnLst/>
              <a:rect l="l" t="t" r="r" b="b"/>
              <a:pathLst>
                <a:path w="3097" h="3133" extrusionOk="0">
                  <a:moveTo>
                    <a:pt x="1809" y="1"/>
                  </a:moveTo>
                  <a:cubicBezTo>
                    <a:pt x="1627" y="1"/>
                    <a:pt x="1445" y="42"/>
                    <a:pt x="1275" y="125"/>
                  </a:cubicBezTo>
                  <a:cubicBezTo>
                    <a:pt x="608" y="422"/>
                    <a:pt x="1" y="1470"/>
                    <a:pt x="84" y="2196"/>
                  </a:cubicBezTo>
                  <a:cubicBezTo>
                    <a:pt x="148" y="2735"/>
                    <a:pt x="614" y="3133"/>
                    <a:pt x="1150" y="3133"/>
                  </a:cubicBezTo>
                  <a:cubicBezTo>
                    <a:pt x="1219" y="3133"/>
                    <a:pt x="1288" y="3126"/>
                    <a:pt x="1358" y="3113"/>
                  </a:cubicBezTo>
                  <a:cubicBezTo>
                    <a:pt x="2120" y="2982"/>
                    <a:pt x="2870" y="2220"/>
                    <a:pt x="2989" y="1446"/>
                  </a:cubicBezTo>
                  <a:cubicBezTo>
                    <a:pt x="3097" y="994"/>
                    <a:pt x="2918" y="529"/>
                    <a:pt x="2549" y="255"/>
                  </a:cubicBezTo>
                  <a:cubicBezTo>
                    <a:pt x="2331" y="87"/>
                    <a:pt x="207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6452450" y="1308025"/>
              <a:ext cx="92600" cy="97875"/>
            </a:xfrm>
            <a:custGeom>
              <a:avLst/>
              <a:gdLst/>
              <a:ahLst/>
              <a:cxnLst/>
              <a:rect l="l" t="t" r="r" b="b"/>
              <a:pathLst>
                <a:path w="3704" h="3915" extrusionOk="0">
                  <a:moveTo>
                    <a:pt x="1525" y="0"/>
                  </a:moveTo>
                  <a:cubicBezTo>
                    <a:pt x="1247" y="0"/>
                    <a:pt x="970" y="78"/>
                    <a:pt x="727" y="230"/>
                  </a:cubicBezTo>
                  <a:cubicBezTo>
                    <a:pt x="215" y="551"/>
                    <a:pt x="1" y="1039"/>
                    <a:pt x="48" y="1647"/>
                  </a:cubicBezTo>
                  <a:cubicBezTo>
                    <a:pt x="108" y="2599"/>
                    <a:pt x="941" y="3623"/>
                    <a:pt x="1870" y="3861"/>
                  </a:cubicBezTo>
                  <a:cubicBezTo>
                    <a:pt x="1992" y="3897"/>
                    <a:pt x="2116" y="3914"/>
                    <a:pt x="2237" y="3914"/>
                  </a:cubicBezTo>
                  <a:cubicBezTo>
                    <a:pt x="2836" y="3914"/>
                    <a:pt x="3386" y="3497"/>
                    <a:pt x="3525" y="2873"/>
                  </a:cubicBezTo>
                  <a:cubicBezTo>
                    <a:pt x="3703" y="2004"/>
                    <a:pt x="3072" y="646"/>
                    <a:pt x="2298" y="218"/>
                  </a:cubicBezTo>
                  <a:cubicBezTo>
                    <a:pt x="2059" y="72"/>
                    <a:pt x="1791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7003125" y="1163150"/>
              <a:ext cx="130975" cy="72250"/>
            </a:xfrm>
            <a:custGeom>
              <a:avLst/>
              <a:gdLst/>
              <a:ahLst/>
              <a:cxnLst/>
              <a:rect l="l" t="t" r="r" b="b"/>
              <a:pathLst>
                <a:path w="5239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57" y="1286"/>
                  </a:cubicBezTo>
                  <a:cubicBezTo>
                    <a:pt x="179" y="1548"/>
                    <a:pt x="72" y="1846"/>
                    <a:pt x="36" y="2155"/>
                  </a:cubicBezTo>
                  <a:cubicBezTo>
                    <a:pt x="0" y="2548"/>
                    <a:pt x="167" y="2810"/>
                    <a:pt x="476" y="2881"/>
                  </a:cubicBezTo>
                  <a:cubicBezTo>
                    <a:pt x="509" y="2887"/>
                    <a:pt x="541" y="2890"/>
                    <a:pt x="572" y="2890"/>
                  </a:cubicBezTo>
                  <a:cubicBezTo>
                    <a:pt x="805" y="2890"/>
                    <a:pt x="1004" y="2734"/>
                    <a:pt x="1119" y="2429"/>
                  </a:cubicBezTo>
                  <a:cubicBezTo>
                    <a:pt x="1167" y="2298"/>
                    <a:pt x="1203" y="2143"/>
                    <a:pt x="1262" y="2012"/>
                  </a:cubicBezTo>
                  <a:cubicBezTo>
                    <a:pt x="1527" y="1471"/>
                    <a:pt x="2070" y="1142"/>
                    <a:pt x="2665" y="1142"/>
                  </a:cubicBezTo>
                  <a:cubicBezTo>
                    <a:pt x="2685" y="1142"/>
                    <a:pt x="2706" y="1142"/>
                    <a:pt x="2727" y="1143"/>
                  </a:cubicBezTo>
                  <a:cubicBezTo>
                    <a:pt x="3322" y="1155"/>
                    <a:pt x="3858" y="1560"/>
                    <a:pt x="4024" y="2131"/>
                  </a:cubicBezTo>
                  <a:cubicBezTo>
                    <a:pt x="4048" y="2203"/>
                    <a:pt x="4072" y="2274"/>
                    <a:pt x="4108" y="2346"/>
                  </a:cubicBezTo>
                  <a:cubicBezTo>
                    <a:pt x="4220" y="2589"/>
                    <a:pt x="4405" y="2721"/>
                    <a:pt x="4618" y="2721"/>
                  </a:cubicBezTo>
                  <a:cubicBezTo>
                    <a:pt x="4676" y="2721"/>
                    <a:pt x="4737" y="2711"/>
                    <a:pt x="4798" y="2691"/>
                  </a:cubicBezTo>
                  <a:cubicBezTo>
                    <a:pt x="5072" y="2608"/>
                    <a:pt x="5239" y="2310"/>
                    <a:pt x="5179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6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6700100" y="1159575"/>
              <a:ext cx="131000" cy="72250"/>
            </a:xfrm>
            <a:custGeom>
              <a:avLst/>
              <a:gdLst/>
              <a:ahLst/>
              <a:cxnLst/>
              <a:rect l="l" t="t" r="r" b="b"/>
              <a:pathLst>
                <a:path w="5240" h="2890" extrusionOk="0">
                  <a:moveTo>
                    <a:pt x="2453" y="0"/>
                  </a:moveTo>
                  <a:cubicBezTo>
                    <a:pt x="1667" y="24"/>
                    <a:pt x="905" y="453"/>
                    <a:pt x="370" y="1286"/>
                  </a:cubicBezTo>
                  <a:cubicBezTo>
                    <a:pt x="191" y="1548"/>
                    <a:pt x="72" y="1846"/>
                    <a:pt x="36" y="2155"/>
                  </a:cubicBezTo>
                  <a:cubicBezTo>
                    <a:pt x="1" y="2548"/>
                    <a:pt x="167" y="2810"/>
                    <a:pt x="489" y="2882"/>
                  </a:cubicBezTo>
                  <a:cubicBezTo>
                    <a:pt x="520" y="2887"/>
                    <a:pt x="550" y="2890"/>
                    <a:pt x="580" y="2890"/>
                  </a:cubicBezTo>
                  <a:cubicBezTo>
                    <a:pt x="805" y="2890"/>
                    <a:pt x="1004" y="2734"/>
                    <a:pt x="1120" y="2429"/>
                  </a:cubicBezTo>
                  <a:cubicBezTo>
                    <a:pt x="1179" y="2298"/>
                    <a:pt x="1203" y="2143"/>
                    <a:pt x="1275" y="2012"/>
                  </a:cubicBezTo>
                  <a:cubicBezTo>
                    <a:pt x="1528" y="1472"/>
                    <a:pt x="2070" y="1142"/>
                    <a:pt x="2665" y="1142"/>
                  </a:cubicBezTo>
                  <a:cubicBezTo>
                    <a:pt x="2686" y="1142"/>
                    <a:pt x="2706" y="1142"/>
                    <a:pt x="2727" y="1143"/>
                  </a:cubicBezTo>
                  <a:cubicBezTo>
                    <a:pt x="3334" y="1155"/>
                    <a:pt x="3858" y="1560"/>
                    <a:pt x="4025" y="2131"/>
                  </a:cubicBezTo>
                  <a:cubicBezTo>
                    <a:pt x="4049" y="2203"/>
                    <a:pt x="4072" y="2274"/>
                    <a:pt x="4108" y="2346"/>
                  </a:cubicBezTo>
                  <a:cubicBezTo>
                    <a:pt x="4220" y="2589"/>
                    <a:pt x="4406" y="2722"/>
                    <a:pt x="4618" y="2722"/>
                  </a:cubicBezTo>
                  <a:cubicBezTo>
                    <a:pt x="4677" y="2722"/>
                    <a:pt x="4737" y="2712"/>
                    <a:pt x="4799" y="2691"/>
                  </a:cubicBezTo>
                  <a:cubicBezTo>
                    <a:pt x="5073" y="2608"/>
                    <a:pt x="5239" y="2310"/>
                    <a:pt x="5180" y="2024"/>
                  </a:cubicBezTo>
                  <a:cubicBezTo>
                    <a:pt x="5156" y="1917"/>
                    <a:pt x="5132" y="1810"/>
                    <a:pt x="5096" y="1715"/>
                  </a:cubicBezTo>
                  <a:cubicBezTo>
                    <a:pt x="4763" y="691"/>
                    <a:pt x="3787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6610800" y="1244925"/>
              <a:ext cx="273575" cy="245125"/>
            </a:xfrm>
            <a:custGeom>
              <a:avLst/>
              <a:gdLst/>
              <a:ahLst/>
              <a:cxnLst/>
              <a:rect l="l" t="t" r="r" b="b"/>
              <a:pathLst>
                <a:path w="10943" h="9805" extrusionOk="0">
                  <a:moveTo>
                    <a:pt x="6062" y="0"/>
                  </a:moveTo>
                  <a:cubicBezTo>
                    <a:pt x="5752" y="0"/>
                    <a:pt x="5441" y="29"/>
                    <a:pt x="5132" y="87"/>
                  </a:cubicBezTo>
                  <a:cubicBezTo>
                    <a:pt x="3346" y="396"/>
                    <a:pt x="1918" y="1265"/>
                    <a:pt x="1001" y="2849"/>
                  </a:cubicBezTo>
                  <a:cubicBezTo>
                    <a:pt x="48" y="4504"/>
                    <a:pt x="1" y="6183"/>
                    <a:pt x="1108" y="7790"/>
                  </a:cubicBezTo>
                  <a:cubicBezTo>
                    <a:pt x="2116" y="9222"/>
                    <a:pt x="3564" y="9805"/>
                    <a:pt x="5231" y="9805"/>
                  </a:cubicBezTo>
                  <a:cubicBezTo>
                    <a:pt x="5297" y="9805"/>
                    <a:pt x="5363" y="9804"/>
                    <a:pt x="5430" y="9802"/>
                  </a:cubicBezTo>
                  <a:cubicBezTo>
                    <a:pt x="6811" y="9778"/>
                    <a:pt x="8145" y="9243"/>
                    <a:pt x="9157" y="8302"/>
                  </a:cubicBezTo>
                  <a:cubicBezTo>
                    <a:pt x="10300" y="7278"/>
                    <a:pt x="10931" y="6004"/>
                    <a:pt x="10943" y="4397"/>
                  </a:cubicBezTo>
                  <a:cubicBezTo>
                    <a:pt x="10847" y="2706"/>
                    <a:pt x="10026" y="1420"/>
                    <a:pt x="8478" y="599"/>
                  </a:cubicBezTo>
                  <a:cubicBezTo>
                    <a:pt x="7731" y="208"/>
                    <a:pt x="6901" y="0"/>
                    <a:pt x="6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6681350" y="1270900"/>
              <a:ext cx="189025" cy="173875"/>
            </a:xfrm>
            <a:custGeom>
              <a:avLst/>
              <a:gdLst/>
              <a:ahLst/>
              <a:cxnLst/>
              <a:rect l="l" t="t" r="r" b="b"/>
              <a:pathLst>
                <a:path w="7561" h="6955" extrusionOk="0">
                  <a:moveTo>
                    <a:pt x="3787" y="0"/>
                  </a:moveTo>
                  <a:cubicBezTo>
                    <a:pt x="3048" y="0"/>
                    <a:pt x="2334" y="226"/>
                    <a:pt x="1739" y="667"/>
                  </a:cubicBezTo>
                  <a:cubicBezTo>
                    <a:pt x="2251" y="1215"/>
                    <a:pt x="2025" y="2381"/>
                    <a:pt x="1036" y="2381"/>
                  </a:cubicBezTo>
                  <a:cubicBezTo>
                    <a:pt x="858" y="2381"/>
                    <a:pt x="691" y="2346"/>
                    <a:pt x="524" y="2250"/>
                  </a:cubicBezTo>
                  <a:lnTo>
                    <a:pt x="524" y="2250"/>
                  </a:lnTo>
                  <a:cubicBezTo>
                    <a:pt x="0" y="3679"/>
                    <a:pt x="453" y="5287"/>
                    <a:pt x="1644" y="6215"/>
                  </a:cubicBezTo>
                  <a:cubicBezTo>
                    <a:pt x="2272" y="6707"/>
                    <a:pt x="3028" y="6955"/>
                    <a:pt x="3785" y="6955"/>
                  </a:cubicBezTo>
                  <a:cubicBezTo>
                    <a:pt x="4476" y="6955"/>
                    <a:pt x="5167" y="6749"/>
                    <a:pt x="5763" y="6334"/>
                  </a:cubicBezTo>
                  <a:cubicBezTo>
                    <a:pt x="7013" y="5465"/>
                    <a:pt x="7561" y="3894"/>
                    <a:pt x="7108" y="2441"/>
                  </a:cubicBezTo>
                  <a:cubicBezTo>
                    <a:pt x="6656" y="988"/>
                    <a:pt x="5311" y="0"/>
                    <a:pt x="3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6927225" y="1243975"/>
              <a:ext cx="273550" cy="250700"/>
            </a:xfrm>
            <a:custGeom>
              <a:avLst/>
              <a:gdLst/>
              <a:ahLst/>
              <a:cxnLst/>
              <a:rect l="l" t="t" r="r" b="b"/>
              <a:pathLst>
                <a:path w="10942" h="10028" extrusionOk="0">
                  <a:moveTo>
                    <a:pt x="6020" y="1"/>
                  </a:moveTo>
                  <a:cubicBezTo>
                    <a:pt x="5326" y="1"/>
                    <a:pt x="4635" y="142"/>
                    <a:pt x="3989" y="422"/>
                  </a:cubicBezTo>
                  <a:cubicBezTo>
                    <a:pt x="2310" y="1113"/>
                    <a:pt x="1107" y="2268"/>
                    <a:pt x="572" y="4018"/>
                  </a:cubicBezTo>
                  <a:cubicBezTo>
                    <a:pt x="0" y="5828"/>
                    <a:pt x="321" y="7495"/>
                    <a:pt x="1762" y="8804"/>
                  </a:cubicBezTo>
                  <a:cubicBezTo>
                    <a:pt x="2692" y="9659"/>
                    <a:pt x="3754" y="10028"/>
                    <a:pt x="4889" y="10028"/>
                  </a:cubicBezTo>
                  <a:cubicBezTo>
                    <a:pt x="5382" y="10028"/>
                    <a:pt x="5890" y="9958"/>
                    <a:pt x="6406" y="9828"/>
                  </a:cubicBezTo>
                  <a:cubicBezTo>
                    <a:pt x="7751" y="9495"/>
                    <a:pt x="8930" y="8685"/>
                    <a:pt x="9716" y="7542"/>
                  </a:cubicBezTo>
                  <a:cubicBezTo>
                    <a:pt x="10620" y="6340"/>
                    <a:pt x="10942" y="4804"/>
                    <a:pt x="10608" y="3339"/>
                  </a:cubicBezTo>
                  <a:cubicBezTo>
                    <a:pt x="10144" y="1708"/>
                    <a:pt x="9061" y="637"/>
                    <a:pt x="7382" y="184"/>
                  </a:cubicBezTo>
                  <a:cubicBezTo>
                    <a:pt x="6934" y="62"/>
                    <a:pt x="6476" y="1"/>
                    <a:pt x="60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6956975" y="1274475"/>
              <a:ext cx="189050" cy="173875"/>
            </a:xfrm>
            <a:custGeom>
              <a:avLst/>
              <a:gdLst/>
              <a:ahLst/>
              <a:cxnLst/>
              <a:rect l="l" t="t" r="r" b="b"/>
              <a:pathLst>
                <a:path w="7562" h="6955" extrusionOk="0">
                  <a:moveTo>
                    <a:pt x="3775" y="0"/>
                  </a:moveTo>
                  <a:cubicBezTo>
                    <a:pt x="2251" y="0"/>
                    <a:pt x="906" y="988"/>
                    <a:pt x="453" y="2441"/>
                  </a:cubicBezTo>
                  <a:cubicBezTo>
                    <a:pt x="1" y="3893"/>
                    <a:pt x="548" y="5465"/>
                    <a:pt x="1798" y="6334"/>
                  </a:cubicBezTo>
                  <a:cubicBezTo>
                    <a:pt x="2395" y="6749"/>
                    <a:pt x="3086" y="6955"/>
                    <a:pt x="3776" y="6955"/>
                  </a:cubicBezTo>
                  <a:cubicBezTo>
                    <a:pt x="4533" y="6955"/>
                    <a:pt x="5289" y="6707"/>
                    <a:pt x="5918" y="6215"/>
                  </a:cubicBezTo>
                  <a:cubicBezTo>
                    <a:pt x="7109" y="5286"/>
                    <a:pt x="7561" y="3679"/>
                    <a:pt x="7025" y="2250"/>
                  </a:cubicBezTo>
                  <a:lnTo>
                    <a:pt x="7025" y="2250"/>
                  </a:lnTo>
                  <a:cubicBezTo>
                    <a:pt x="6871" y="2346"/>
                    <a:pt x="6692" y="2381"/>
                    <a:pt x="6513" y="2381"/>
                  </a:cubicBezTo>
                  <a:cubicBezTo>
                    <a:pt x="5537" y="2381"/>
                    <a:pt x="5299" y="1214"/>
                    <a:pt x="5823" y="667"/>
                  </a:cubicBezTo>
                  <a:cubicBezTo>
                    <a:pt x="5227" y="226"/>
                    <a:pt x="4513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6231000" y="714275"/>
              <a:ext cx="1115050" cy="455150"/>
            </a:xfrm>
            <a:custGeom>
              <a:avLst/>
              <a:gdLst/>
              <a:ahLst/>
              <a:cxnLst/>
              <a:rect l="l" t="t" r="r" b="b"/>
              <a:pathLst>
                <a:path w="44602" h="18206" extrusionOk="0">
                  <a:moveTo>
                    <a:pt x="7066" y="0"/>
                  </a:moveTo>
                  <a:cubicBezTo>
                    <a:pt x="7039" y="0"/>
                    <a:pt x="7014" y="4"/>
                    <a:pt x="6989" y="12"/>
                  </a:cubicBezTo>
                  <a:cubicBezTo>
                    <a:pt x="6465" y="179"/>
                    <a:pt x="6680" y="2215"/>
                    <a:pt x="7454" y="4573"/>
                  </a:cubicBezTo>
                  <a:cubicBezTo>
                    <a:pt x="6575" y="3911"/>
                    <a:pt x="5824" y="3513"/>
                    <a:pt x="5426" y="3513"/>
                  </a:cubicBezTo>
                  <a:cubicBezTo>
                    <a:pt x="5323" y="3513"/>
                    <a:pt x="5243" y="3540"/>
                    <a:pt x="5191" y="3596"/>
                  </a:cubicBezTo>
                  <a:cubicBezTo>
                    <a:pt x="4810" y="4001"/>
                    <a:pt x="5953" y="5716"/>
                    <a:pt x="7739" y="7430"/>
                  </a:cubicBezTo>
                  <a:cubicBezTo>
                    <a:pt x="7858" y="7549"/>
                    <a:pt x="7954" y="7632"/>
                    <a:pt x="8073" y="7728"/>
                  </a:cubicBezTo>
                  <a:cubicBezTo>
                    <a:pt x="4596" y="10538"/>
                    <a:pt x="1822" y="14133"/>
                    <a:pt x="0" y="18205"/>
                  </a:cubicBezTo>
                  <a:cubicBezTo>
                    <a:pt x="334" y="18205"/>
                    <a:pt x="667" y="18193"/>
                    <a:pt x="1012" y="18169"/>
                  </a:cubicBezTo>
                  <a:cubicBezTo>
                    <a:pt x="6406" y="17741"/>
                    <a:pt x="10525" y="14109"/>
                    <a:pt x="10204" y="10049"/>
                  </a:cubicBezTo>
                  <a:cubicBezTo>
                    <a:pt x="10121" y="8954"/>
                    <a:pt x="9906" y="8144"/>
                    <a:pt x="9263" y="7251"/>
                  </a:cubicBezTo>
                  <a:cubicBezTo>
                    <a:pt x="9311" y="7216"/>
                    <a:pt x="9359" y="7180"/>
                    <a:pt x="9406" y="7144"/>
                  </a:cubicBezTo>
                  <a:lnTo>
                    <a:pt x="9454" y="7120"/>
                  </a:lnTo>
                  <a:cubicBezTo>
                    <a:pt x="13722" y="10401"/>
                    <a:pt x="20203" y="12287"/>
                    <a:pt x="27652" y="12287"/>
                  </a:cubicBezTo>
                  <a:cubicBezTo>
                    <a:pt x="28826" y="12287"/>
                    <a:pt x="30025" y="12241"/>
                    <a:pt x="31242" y="12145"/>
                  </a:cubicBezTo>
                  <a:cubicBezTo>
                    <a:pt x="36207" y="11764"/>
                    <a:pt x="40767" y="10549"/>
                    <a:pt x="44601" y="8775"/>
                  </a:cubicBezTo>
                  <a:cubicBezTo>
                    <a:pt x="39411" y="4091"/>
                    <a:pt x="32699" y="1529"/>
                    <a:pt x="25777" y="1529"/>
                  </a:cubicBezTo>
                  <a:cubicBezTo>
                    <a:pt x="25029" y="1529"/>
                    <a:pt x="24278" y="1559"/>
                    <a:pt x="23527" y="1620"/>
                  </a:cubicBezTo>
                  <a:cubicBezTo>
                    <a:pt x="18669" y="1989"/>
                    <a:pt x="13990" y="3620"/>
                    <a:pt x="9954" y="6358"/>
                  </a:cubicBezTo>
                  <a:cubicBezTo>
                    <a:pt x="9811" y="5549"/>
                    <a:pt x="9609" y="4751"/>
                    <a:pt x="9347" y="3977"/>
                  </a:cubicBezTo>
                  <a:cubicBezTo>
                    <a:pt x="8609" y="1718"/>
                    <a:pt x="7611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6844750" y="810800"/>
              <a:ext cx="152725" cy="51275"/>
            </a:xfrm>
            <a:custGeom>
              <a:avLst/>
              <a:gdLst/>
              <a:ahLst/>
              <a:cxnLst/>
              <a:rect l="l" t="t" r="r" b="b"/>
              <a:pathLst>
                <a:path w="6109" h="2051" extrusionOk="0">
                  <a:moveTo>
                    <a:pt x="2634" y="1"/>
                  </a:moveTo>
                  <a:cubicBezTo>
                    <a:pt x="2232" y="1"/>
                    <a:pt x="1830" y="31"/>
                    <a:pt x="1430" y="92"/>
                  </a:cubicBezTo>
                  <a:cubicBezTo>
                    <a:pt x="1132" y="152"/>
                    <a:pt x="846" y="247"/>
                    <a:pt x="572" y="390"/>
                  </a:cubicBezTo>
                  <a:cubicBezTo>
                    <a:pt x="215" y="533"/>
                    <a:pt x="1" y="902"/>
                    <a:pt x="49" y="1283"/>
                  </a:cubicBezTo>
                  <a:cubicBezTo>
                    <a:pt x="108" y="1724"/>
                    <a:pt x="406" y="1926"/>
                    <a:pt x="811" y="1985"/>
                  </a:cubicBezTo>
                  <a:cubicBezTo>
                    <a:pt x="1065" y="2022"/>
                    <a:pt x="1320" y="2037"/>
                    <a:pt x="1575" y="2037"/>
                  </a:cubicBezTo>
                  <a:cubicBezTo>
                    <a:pt x="1653" y="2037"/>
                    <a:pt x="1732" y="2036"/>
                    <a:pt x="1811" y="2033"/>
                  </a:cubicBezTo>
                  <a:cubicBezTo>
                    <a:pt x="2269" y="1997"/>
                    <a:pt x="2728" y="1980"/>
                    <a:pt x="3186" y="1980"/>
                  </a:cubicBezTo>
                  <a:cubicBezTo>
                    <a:pt x="3644" y="1980"/>
                    <a:pt x="4103" y="1997"/>
                    <a:pt x="4561" y="2033"/>
                  </a:cubicBezTo>
                  <a:cubicBezTo>
                    <a:pt x="4674" y="2045"/>
                    <a:pt x="4790" y="2051"/>
                    <a:pt x="4908" y="2051"/>
                  </a:cubicBezTo>
                  <a:cubicBezTo>
                    <a:pt x="5025" y="2051"/>
                    <a:pt x="5144" y="2045"/>
                    <a:pt x="5264" y="2033"/>
                  </a:cubicBezTo>
                  <a:cubicBezTo>
                    <a:pt x="5621" y="1997"/>
                    <a:pt x="5942" y="1843"/>
                    <a:pt x="6026" y="1474"/>
                  </a:cubicBezTo>
                  <a:cubicBezTo>
                    <a:pt x="6109" y="1093"/>
                    <a:pt x="5906" y="831"/>
                    <a:pt x="5537" y="581"/>
                  </a:cubicBezTo>
                  <a:cubicBezTo>
                    <a:pt x="5454" y="545"/>
                    <a:pt x="5299" y="462"/>
                    <a:pt x="5144" y="414"/>
                  </a:cubicBezTo>
                  <a:cubicBezTo>
                    <a:pt x="4335" y="139"/>
                    <a:pt x="3487" y="1"/>
                    <a:pt x="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6751900" y="830025"/>
              <a:ext cx="60450" cy="37675"/>
            </a:xfrm>
            <a:custGeom>
              <a:avLst/>
              <a:gdLst/>
              <a:ahLst/>
              <a:cxnLst/>
              <a:rect l="l" t="t" r="r" b="b"/>
              <a:pathLst>
                <a:path w="2418" h="1507" extrusionOk="0">
                  <a:moveTo>
                    <a:pt x="1468" y="0"/>
                  </a:moveTo>
                  <a:cubicBezTo>
                    <a:pt x="1004" y="0"/>
                    <a:pt x="460" y="187"/>
                    <a:pt x="274" y="478"/>
                  </a:cubicBezTo>
                  <a:cubicBezTo>
                    <a:pt x="0" y="871"/>
                    <a:pt x="238" y="1419"/>
                    <a:pt x="715" y="1478"/>
                  </a:cubicBezTo>
                  <a:cubicBezTo>
                    <a:pt x="812" y="1497"/>
                    <a:pt x="911" y="1506"/>
                    <a:pt x="1009" y="1506"/>
                  </a:cubicBezTo>
                  <a:cubicBezTo>
                    <a:pt x="1414" y="1506"/>
                    <a:pt x="1813" y="1352"/>
                    <a:pt x="2120" y="1074"/>
                  </a:cubicBezTo>
                  <a:cubicBezTo>
                    <a:pt x="2417" y="812"/>
                    <a:pt x="2370" y="335"/>
                    <a:pt x="2024" y="133"/>
                  </a:cubicBezTo>
                  <a:cubicBezTo>
                    <a:pt x="1887" y="42"/>
                    <a:pt x="1686" y="0"/>
                    <a:pt x="1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5" name="Google Shape;2205;p58"/>
          <p:cNvSpPr/>
          <p:nvPr/>
        </p:nvSpPr>
        <p:spPr>
          <a:xfrm rot="533805">
            <a:off x="7806854" y="3986718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58"/>
          <p:cNvSpPr/>
          <p:nvPr/>
        </p:nvSpPr>
        <p:spPr>
          <a:xfrm>
            <a:off x="4905347" y="2976675"/>
            <a:ext cx="2753961" cy="84350"/>
          </a:xfrm>
          <a:custGeom>
            <a:avLst/>
            <a:gdLst/>
            <a:ahLst/>
            <a:cxnLst/>
            <a:rect l="l" t="t" r="r" b="b"/>
            <a:pathLst>
              <a:path w="150840" h="3374" extrusionOk="0">
                <a:moveTo>
                  <a:pt x="0" y="3374"/>
                </a:moveTo>
                <a:cubicBezTo>
                  <a:pt x="50119" y="-793"/>
                  <a:pt x="100548" y="91"/>
                  <a:pt x="150840" y="9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2" name="Google Shape;2292;p60"/>
          <p:cNvCxnSpPr>
            <a:stCxn id="2293" idx="3"/>
            <a:endCxn id="2294" idx="1"/>
          </p:cNvCxnSpPr>
          <p:nvPr/>
        </p:nvCxnSpPr>
        <p:spPr>
          <a:xfrm>
            <a:off x="1894225" y="2936040"/>
            <a:ext cx="96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60"/>
          <p:cNvCxnSpPr>
            <a:stCxn id="2294" idx="3"/>
            <a:endCxn id="2296" idx="1"/>
          </p:cNvCxnSpPr>
          <p:nvPr/>
        </p:nvCxnSpPr>
        <p:spPr>
          <a:xfrm>
            <a:off x="3357578" y="2936040"/>
            <a:ext cx="96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60"/>
          <p:cNvCxnSpPr>
            <a:stCxn id="2296" idx="3"/>
            <a:endCxn id="2298" idx="1"/>
          </p:cNvCxnSpPr>
          <p:nvPr/>
        </p:nvCxnSpPr>
        <p:spPr>
          <a:xfrm>
            <a:off x="4820990" y="2936040"/>
            <a:ext cx="96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60"/>
          <p:cNvCxnSpPr>
            <a:stCxn id="2298" idx="3"/>
            <a:endCxn id="2300" idx="1"/>
          </p:cNvCxnSpPr>
          <p:nvPr/>
        </p:nvCxnSpPr>
        <p:spPr>
          <a:xfrm>
            <a:off x="6281407" y="2936040"/>
            <a:ext cx="96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60"/>
          <p:cNvCxnSpPr>
            <a:cxnSpLocks/>
            <a:stCxn id="2294" idx="2"/>
            <a:endCxn id="2304" idx="0"/>
          </p:cNvCxnSpPr>
          <p:nvPr/>
        </p:nvCxnSpPr>
        <p:spPr>
          <a:xfrm>
            <a:off x="3109328" y="3184740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60"/>
          <p:cNvCxnSpPr>
            <a:stCxn id="2298" idx="2"/>
            <a:endCxn id="2308" idx="0"/>
          </p:cNvCxnSpPr>
          <p:nvPr/>
        </p:nvCxnSpPr>
        <p:spPr>
          <a:xfrm>
            <a:off x="6033157" y="3184740"/>
            <a:ext cx="2100" cy="2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60"/>
          <p:cNvSpPr/>
          <p:nvPr/>
        </p:nvSpPr>
        <p:spPr>
          <a:xfrm>
            <a:off x="5593925" y="3469450"/>
            <a:ext cx="8829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0"/>
          <p:cNvSpPr/>
          <p:nvPr/>
        </p:nvSpPr>
        <p:spPr>
          <a:xfrm>
            <a:off x="4129788" y="1646950"/>
            <a:ext cx="8829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60"/>
          <p:cNvSpPr/>
          <p:nvPr/>
        </p:nvSpPr>
        <p:spPr>
          <a:xfrm>
            <a:off x="7053588" y="1646950"/>
            <a:ext cx="8829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60"/>
          <p:cNvSpPr/>
          <p:nvPr/>
        </p:nvSpPr>
        <p:spPr>
          <a:xfrm>
            <a:off x="2667913" y="3469450"/>
            <a:ext cx="8829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60"/>
          <p:cNvSpPr/>
          <p:nvPr/>
        </p:nvSpPr>
        <p:spPr>
          <a:xfrm>
            <a:off x="1204550" y="1646950"/>
            <a:ext cx="882900" cy="7557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76200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0"/>
          <p:cNvSpPr txBox="1">
            <a:spLocks noGrp="1"/>
          </p:cNvSpPr>
          <p:nvPr>
            <p:ph type="title"/>
          </p:nvPr>
        </p:nvSpPr>
        <p:spPr>
          <a:xfrm>
            <a:off x="713400" y="453881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Tahapan Preprocessing</a:t>
            </a:r>
            <a:endParaRPr/>
          </a:p>
        </p:txBody>
      </p:sp>
      <p:sp>
        <p:nvSpPr>
          <p:cNvPr id="2293" name="Google Shape;2293;p60"/>
          <p:cNvSpPr/>
          <p:nvPr/>
        </p:nvSpPr>
        <p:spPr>
          <a:xfrm>
            <a:off x="1397725" y="2687340"/>
            <a:ext cx="496500" cy="49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1</a:t>
            </a:r>
            <a:endParaRPr sz="25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10" name="Google Shape;2310;p60"/>
          <p:cNvSpPr txBox="1"/>
          <p:nvPr/>
        </p:nvSpPr>
        <p:spPr>
          <a:xfrm>
            <a:off x="6596374" y="3617481"/>
            <a:ext cx="18033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rPr>
              <a:t>BERT Tokenizing</a:t>
            </a:r>
            <a:endParaRPr sz="1800">
              <a:solidFill>
                <a:schemeClr val="l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15" name="Google Shape;2315;p60"/>
          <p:cNvSpPr txBox="1"/>
          <p:nvPr/>
        </p:nvSpPr>
        <p:spPr>
          <a:xfrm>
            <a:off x="6476825" y="3849541"/>
            <a:ext cx="2199756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Menyesuaikan data agar sesuai format encoder BERT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2" name="Google Shape;2302;p60"/>
          <p:cNvSpPr txBox="1"/>
          <p:nvPr/>
        </p:nvSpPr>
        <p:spPr>
          <a:xfrm>
            <a:off x="744325" y="3617481"/>
            <a:ext cx="18033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rPr>
              <a:t>Case Folding</a:t>
            </a:r>
            <a:endParaRPr sz="1800">
              <a:solidFill>
                <a:schemeClr val="l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16" name="Google Shape;2316;p60"/>
          <p:cNvSpPr txBox="1"/>
          <p:nvPr/>
        </p:nvSpPr>
        <p:spPr>
          <a:xfrm>
            <a:off x="744325" y="3832021"/>
            <a:ext cx="1803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Mengecilkan huruf kapital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6" name="Google Shape;2306;p60"/>
          <p:cNvSpPr txBox="1"/>
          <p:nvPr/>
        </p:nvSpPr>
        <p:spPr>
          <a:xfrm>
            <a:off x="3671090" y="3667175"/>
            <a:ext cx="18033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rPr>
              <a:t>Stopword Removal</a:t>
            </a:r>
            <a:endParaRPr sz="1800">
              <a:solidFill>
                <a:schemeClr val="l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17" name="Google Shape;2317;p60"/>
          <p:cNvSpPr txBox="1"/>
          <p:nvPr/>
        </p:nvSpPr>
        <p:spPr>
          <a:xfrm>
            <a:off x="3670349" y="3862116"/>
            <a:ext cx="1803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Menghapus kata tidak penting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6" name="Google Shape;2296;p60"/>
          <p:cNvSpPr/>
          <p:nvPr/>
        </p:nvSpPr>
        <p:spPr>
          <a:xfrm>
            <a:off x="4324490" y="2687340"/>
            <a:ext cx="496500" cy="49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3</a:t>
            </a:r>
            <a:endParaRPr sz="25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00" name="Google Shape;2300;p60"/>
          <p:cNvSpPr/>
          <p:nvPr/>
        </p:nvSpPr>
        <p:spPr>
          <a:xfrm>
            <a:off x="7249774" y="2687340"/>
            <a:ext cx="496500" cy="49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5</a:t>
            </a:r>
            <a:endParaRPr sz="25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294" name="Google Shape;2294;p60"/>
          <p:cNvSpPr/>
          <p:nvPr/>
        </p:nvSpPr>
        <p:spPr>
          <a:xfrm>
            <a:off x="2861078" y="2687340"/>
            <a:ext cx="496500" cy="49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2</a:t>
            </a:r>
            <a:endParaRPr sz="25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298" name="Google Shape;2298;p60"/>
          <p:cNvSpPr/>
          <p:nvPr/>
        </p:nvSpPr>
        <p:spPr>
          <a:xfrm>
            <a:off x="5784907" y="2687340"/>
            <a:ext cx="496500" cy="49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8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4</a:t>
            </a:r>
            <a:endParaRPr sz="25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cxnSp>
        <p:nvCxnSpPr>
          <p:cNvPr id="2381" name="Google Shape;2381;p60"/>
          <p:cNvCxnSpPr>
            <a:cxnSpLocks/>
            <a:stCxn id="2313" idx="2"/>
            <a:endCxn id="2293" idx="0"/>
          </p:cNvCxnSpPr>
          <p:nvPr/>
        </p:nvCxnSpPr>
        <p:spPr>
          <a:xfrm>
            <a:off x="1646000" y="2402650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2" name="Google Shape;2382;p60"/>
          <p:cNvCxnSpPr>
            <a:cxnSpLocks/>
            <a:stCxn id="2311" idx="2"/>
            <a:endCxn id="2296" idx="0"/>
          </p:cNvCxnSpPr>
          <p:nvPr/>
        </p:nvCxnSpPr>
        <p:spPr>
          <a:xfrm>
            <a:off x="4571238" y="2402650"/>
            <a:ext cx="1500" cy="2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3" name="Google Shape;2383;p60"/>
          <p:cNvCxnSpPr>
            <a:stCxn id="2312" idx="2"/>
            <a:endCxn id="2300" idx="0"/>
          </p:cNvCxnSpPr>
          <p:nvPr/>
        </p:nvCxnSpPr>
        <p:spPr>
          <a:xfrm>
            <a:off x="7495038" y="2402650"/>
            <a:ext cx="3000" cy="2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4" name="Google Shape;2384;p60"/>
          <p:cNvSpPr txBox="1"/>
          <p:nvPr/>
        </p:nvSpPr>
        <p:spPr>
          <a:xfrm>
            <a:off x="2207678" y="1440805"/>
            <a:ext cx="18033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rPr>
              <a:t>Filtering</a:t>
            </a:r>
            <a:endParaRPr sz="1800">
              <a:solidFill>
                <a:schemeClr val="l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85" name="Google Shape;2385;p60"/>
          <p:cNvSpPr txBox="1"/>
          <p:nvPr/>
        </p:nvSpPr>
        <p:spPr>
          <a:xfrm>
            <a:off x="1090392" y="1855579"/>
            <a:ext cx="1111166" cy="2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.lower()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6" name="Google Shape;2386;p60"/>
          <p:cNvSpPr txBox="1"/>
          <p:nvPr/>
        </p:nvSpPr>
        <p:spPr>
          <a:xfrm>
            <a:off x="5131507" y="1361293"/>
            <a:ext cx="18033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rPr>
              <a:t>Stemming</a:t>
            </a:r>
            <a:endParaRPr sz="1800">
              <a:solidFill>
                <a:schemeClr val="l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2387" name="Google Shape;2387;p60"/>
          <p:cNvSpPr txBox="1"/>
          <p:nvPr/>
        </p:nvSpPr>
        <p:spPr>
          <a:xfrm>
            <a:off x="5133362" y="1576111"/>
            <a:ext cx="1803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Menghilangkan imbuhan pada kata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0" name="Google Shape;2390;p60"/>
          <p:cNvSpPr/>
          <p:nvPr/>
        </p:nvSpPr>
        <p:spPr>
          <a:xfrm rot="533805">
            <a:off x="534404" y="513662"/>
            <a:ext cx="659535" cy="682368"/>
          </a:xfrm>
          <a:prstGeom prst="star4">
            <a:avLst>
              <a:gd name="adj" fmla="val 20001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60"/>
          <p:cNvSpPr/>
          <p:nvPr/>
        </p:nvSpPr>
        <p:spPr>
          <a:xfrm rot="532840">
            <a:off x="1005706" y="1067753"/>
            <a:ext cx="398376" cy="412084"/>
          </a:xfrm>
          <a:prstGeom prst="star4">
            <a:avLst>
              <a:gd name="adj" fmla="val 20001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7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385;p60">
            <a:extLst>
              <a:ext uri="{FF2B5EF4-FFF2-40B4-BE49-F238E27FC236}">
                <a16:creationId xmlns:a16="http://schemas.microsoft.com/office/drawing/2014/main" id="{3AD641C5-F709-7389-3482-0F75D6FD53CB}"/>
              </a:ext>
            </a:extLst>
          </p:cNvPr>
          <p:cNvSpPr txBox="1"/>
          <p:nvPr/>
        </p:nvSpPr>
        <p:spPr>
          <a:xfrm>
            <a:off x="2257676" y="1727270"/>
            <a:ext cx="1657569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Menghapus karakter tidak diinginkan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2385;p60">
            <a:extLst>
              <a:ext uri="{FF2B5EF4-FFF2-40B4-BE49-F238E27FC236}">
                <a16:creationId xmlns:a16="http://schemas.microsoft.com/office/drawing/2014/main" id="{75BA5D42-4BD3-2B33-D7F2-4E6D7930DAA4}"/>
              </a:ext>
            </a:extLst>
          </p:cNvPr>
          <p:cNvSpPr txBox="1"/>
          <p:nvPr/>
        </p:nvSpPr>
        <p:spPr>
          <a:xfrm>
            <a:off x="2540550" y="3697333"/>
            <a:ext cx="1111166" cy="2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RegEx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2385;p60">
            <a:extLst>
              <a:ext uri="{FF2B5EF4-FFF2-40B4-BE49-F238E27FC236}">
                <a16:creationId xmlns:a16="http://schemas.microsoft.com/office/drawing/2014/main" id="{0D7C7266-C075-749F-9B16-5215C702137B}"/>
              </a:ext>
            </a:extLst>
          </p:cNvPr>
          <p:cNvSpPr txBox="1"/>
          <p:nvPr/>
        </p:nvSpPr>
        <p:spPr>
          <a:xfrm>
            <a:off x="4010639" y="1843772"/>
            <a:ext cx="1111166" cy="2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NLTK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2385;p60">
            <a:extLst>
              <a:ext uri="{FF2B5EF4-FFF2-40B4-BE49-F238E27FC236}">
                <a16:creationId xmlns:a16="http://schemas.microsoft.com/office/drawing/2014/main" id="{0519C68E-DA69-92D2-BC39-8DD42CF0BC83}"/>
              </a:ext>
            </a:extLst>
          </p:cNvPr>
          <p:cNvSpPr txBox="1"/>
          <p:nvPr/>
        </p:nvSpPr>
        <p:spPr>
          <a:xfrm>
            <a:off x="5485207" y="3690597"/>
            <a:ext cx="1111166" cy="2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Sastrawi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2385;p60">
            <a:extLst>
              <a:ext uri="{FF2B5EF4-FFF2-40B4-BE49-F238E27FC236}">
                <a16:creationId xmlns:a16="http://schemas.microsoft.com/office/drawing/2014/main" id="{8C90B9A7-6728-DC1A-2D0E-25D8055303B7}"/>
              </a:ext>
            </a:extLst>
          </p:cNvPr>
          <p:cNvSpPr txBox="1"/>
          <p:nvPr/>
        </p:nvSpPr>
        <p:spPr>
          <a:xfrm>
            <a:off x="6949650" y="1782281"/>
            <a:ext cx="1111166" cy="2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BERT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Tokenizer</a:t>
            </a:r>
            <a:endParaRPr sz="11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5"/>
          <p:cNvSpPr txBox="1">
            <a:spLocks noGrp="1"/>
          </p:cNvSpPr>
          <p:nvPr>
            <p:ph type="title" idx="7"/>
          </p:nvPr>
        </p:nvSpPr>
        <p:spPr>
          <a:xfrm>
            <a:off x="572223" y="325951"/>
            <a:ext cx="80151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Tokenizing (Pretrained Tokenizer]</a:t>
            </a:r>
            <a:endParaRPr/>
          </a:p>
        </p:txBody>
      </p:sp>
      <p:sp>
        <p:nvSpPr>
          <p:cNvPr id="1699" name="Google Shape;1699;p45"/>
          <p:cNvSpPr txBox="1">
            <a:spLocks noGrp="1"/>
          </p:cNvSpPr>
          <p:nvPr>
            <p:ph type="title" idx="3"/>
          </p:nvPr>
        </p:nvSpPr>
        <p:spPr>
          <a:xfrm>
            <a:off x="671627" y="2223695"/>
            <a:ext cx="36219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Menyelipkan token spesial</a:t>
            </a:r>
            <a:endParaRPr/>
          </a:p>
        </p:txBody>
      </p:sp>
      <p:sp>
        <p:nvSpPr>
          <p:cNvPr id="1700" name="Google Shape;1700;p45"/>
          <p:cNvSpPr txBox="1">
            <a:spLocks noGrp="1"/>
          </p:cNvSpPr>
          <p:nvPr>
            <p:ph type="title"/>
          </p:nvPr>
        </p:nvSpPr>
        <p:spPr>
          <a:xfrm>
            <a:off x="671614" y="3277709"/>
            <a:ext cx="36219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Padding &amp; Truncation</a:t>
            </a:r>
            <a:endParaRPr/>
          </a:p>
        </p:txBody>
      </p:sp>
      <p:sp>
        <p:nvSpPr>
          <p:cNvPr id="1701" name="Google Shape;1701;p45"/>
          <p:cNvSpPr txBox="1">
            <a:spLocks noGrp="1"/>
          </p:cNvSpPr>
          <p:nvPr>
            <p:ph type="title" idx="2"/>
          </p:nvPr>
        </p:nvSpPr>
        <p:spPr>
          <a:xfrm>
            <a:off x="671613" y="3566336"/>
            <a:ext cx="4288012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Mensimetriskan jumlah token pada baris sesuai panjang yang diinginkan (padding mengisi kekurangan token &amp; truncation untuk memotong token berlebih)</a:t>
            </a:r>
            <a:endParaRPr/>
          </a:p>
        </p:txBody>
      </p:sp>
      <p:sp>
        <p:nvSpPr>
          <p:cNvPr id="1702" name="Google Shape;1702;p45"/>
          <p:cNvSpPr txBox="1">
            <a:spLocks noGrp="1"/>
          </p:cNvSpPr>
          <p:nvPr>
            <p:ph type="title" idx="4"/>
          </p:nvPr>
        </p:nvSpPr>
        <p:spPr>
          <a:xfrm>
            <a:off x="671613" y="2512319"/>
            <a:ext cx="4114688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 [CLS] sebagai tanda awal kalimat, [SEP] sebagai tanda akhir kalimat</a:t>
            </a:r>
            <a:endParaRPr/>
          </a:p>
        </p:txBody>
      </p:sp>
      <p:sp>
        <p:nvSpPr>
          <p:cNvPr id="1703" name="Google Shape;1703;p45"/>
          <p:cNvSpPr txBox="1">
            <a:spLocks noGrp="1"/>
          </p:cNvSpPr>
          <p:nvPr>
            <p:ph type="title" idx="5"/>
          </p:nvPr>
        </p:nvSpPr>
        <p:spPr>
          <a:xfrm>
            <a:off x="671627" y="1169679"/>
            <a:ext cx="393577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Memecah kalimat menjadi kata</a:t>
            </a:r>
            <a:endParaRPr/>
          </a:p>
        </p:txBody>
      </p:sp>
      <p:sp>
        <p:nvSpPr>
          <p:cNvPr id="1704" name="Google Shape;1704;p45"/>
          <p:cNvSpPr txBox="1">
            <a:spLocks noGrp="1"/>
          </p:cNvSpPr>
          <p:nvPr>
            <p:ph type="title" idx="6"/>
          </p:nvPr>
        </p:nvSpPr>
        <p:spPr>
          <a:xfrm>
            <a:off x="671613" y="1458301"/>
            <a:ext cx="3621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Memecah isi teks pada kalimat agar menjadi per kata atau token</a:t>
            </a:r>
            <a:endParaRPr/>
          </a:p>
        </p:txBody>
      </p:sp>
      <p:sp>
        <p:nvSpPr>
          <p:cNvPr id="4" name="Google Shape;1703;p45">
            <a:extLst>
              <a:ext uri="{FF2B5EF4-FFF2-40B4-BE49-F238E27FC236}">
                <a16:creationId xmlns:a16="http://schemas.microsoft.com/office/drawing/2014/main" id="{A340D3C7-5244-55D4-086F-06CB123C4013}"/>
              </a:ext>
            </a:extLst>
          </p:cNvPr>
          <p:cNvSpPr txBox="1">
            <a:spLocks/>
          </p:cNvSpPr>
          <p:nvPr/>
        </p:nvSpPr>
        <p:spPr>
          <a:xfrm>
            <a:off x="4850420" y="1186861"/>
            <a:ext cx="439297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l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-US"/>
              <a:t>Menyesuaikan format encoder</a:t>
            </a:r>
          </a:p>
        </p:txBody>
      </p:sp>
      <p:sp>
        <p:nvSpPr>
          <p:cNvPr id="7" name="Google Shape;1704;p45">
            <a:extLst>
              <a:ext uri="{FF2B5EF4-FFF2-40B4-BE49-F238E27FC236}">
                <a16:creationId xmlns:a16="http://schemas.microsoft.com/office/drawing/2014/main" id="{3CE24E3E-8F0F-97B5-D773-10D1B9DF3902}"/>
              </a:ext>
            </a:extLst>
          </p:cNvPr>
          <p:cNvSpPr txBox="1">
            <a:spLocks/>
          </p:cNvSpPr>
          <p:nvPr/>
        </p:nvSpPr>
        <p:spPr>
          <a:xfrm>
            <a:off x="4850420" y="1575061"/>
            <a:ext cx="3935769" cy="2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Format Encoder BERT: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input_ids: Mengkonversi token menjadi id berdasarkan korpus dari pretrained tokenizer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token_type_ids: Informasi id token untuk decoder </a:t>
            </a:r>
            <a:r>
              <a:rPr lang="en-US">
                <a:solidFill>
                  <a:schemeClr val="tx2"/>
                </a:solidFill>
              </a:rPr>
              <a:t>(tidak digunakan)</a:t>
            </a:r>
          </a:p>
          <a:p>
            <a:pPr marL="285750" indent="-285750">
              <a:buFontTx/>
              <a:buChar char="-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/>
              <a:t>attention mask: Binary label untuk membedakan apakah token adalah id atau hanya padding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otional Intelligence and Anger Management Tips for Elementary Students by Slidesgo">
  <a:themeElements>
    <a:clrScheme name="Simple Light">
      <a:dk1>
        <a:srgbClr val="000000"/>
      </a:dk1>
      <a:lt1>
        <a:srgbClr val="AFE0E2"/>
      </a:lt1>
      <a:dk2>
        <a:srgbClr val="941414"/>
      </a:dk2>
      <a:lt2>
        <a:srgbClr val="DA0100"/>
      </a:lt2>
      <a:accent1>
        <a:srgbClr val="F9B149"/>
      </a:accent1>
      <a:accent2>
        <a:srgbClr val="F4D833"/>
      </a:accent2>
      <a:accent3>
        <a:srgbClr val="F6F5EA"/>
      </a:accent3>
      <a:accent4>
        <a:srgbClr val="40B5BB"/>
      </a:accent4>
      <a:accent5>
        <a:srgbClr val="D7DFE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433</Words>
  <Application>Microsoft Office PowerPoint</Application>
  <PresentationFormat>On-screen Show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Bakbak One</vt:lpstr>
      <vt:lpstr>Fascinate Inline</vt:lpstr>
      <vt:lpstr>Comfortaa</vt:lpstr>
      <vt:lpstr>Comfortaa Medium</vt:lpstr>
      <vt:lpstr>Nunito</vt:lpstr>
      <vt:lpstr>Arial</vt:lpstr>
      <vt:lpstr>Emotional Intelligence and Anger Management Tips for Elementary Students by Slidesgo</vt:lpstr>
      <vt:lpstr>Indonesian Text Sentiment Analysis Menggunakan IndoBERT Transformer</vt:lpstr>
      <vt:lpstr>Table of contents</vt:lpstr>
      <vt:lpstr>Dataset</vt:lpstr>
      <vt:lpstr>Dataset Source</vt:lpstr>
      <vt:lpstr>2266</vt:lpstr>
      <vt:lpstr>Dataset Value</vt:lpstr>
      <vt:lpstr>02</vt:lpstr>
      <vt:lpstr>Tahapan Preprocessing</vt:lpstr>
      <vt:lpstr>BERT Tokenizing (Pretrained Tokenizer]</vt:lpstr>
      <vt:lpstr>Konversi Hasil Preprocessing ke Tensor</vt:lpstr>
      <vt:lpstr>Modeling</vt:lpstr>
      <vt:lpstr>Modeling Stage</vt:lpstr>
      <vt:lpstr>Modeling Monitor</vt:lpstr>
      <vt:lpstr>Pytorch Trainer Setup</vt:lpstr>
      <vt:lpstr>Model Pretrained IndoBERT Setup</vt:lpstr>
      <vt:lpstr>04</vt:lpstr>
      <vt:lpstr>PowerPoint Presentation</vt:lpstr>
      <vt:lpstr>89.37%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Text Sentiment Analysis Menggunakan IndoBERT Transformer</dc:title>
  <cp:lastModifiedBy>HP</cp:lastModifiedBy>
  <cp:revision>10</cp:revision>
  <dcterms:modified xsi:type="dcterms:W3CDTF">2022-11-25T02:41:10Z</dcterms:modified>
</cp:coreProperties>
</file>