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38" r:id="rId1"/>
  </p:sldMasterIdLst>
  <p:notesMasterIdLst>
    <p:notesMasterId r:id="rId12"/>
  </p:notesMasterIdLst>
  <p:sldIdLst>
    <p:sldId id="256" r:id="rId2"/>
    <p:sldId id="257" r:id="rId3"/>
    <p:sldId id="354" r:id="rId4"/>
    <p:sldId id="261" r:id="rId5"/>
    <p:sldId id="296" r:id="rId6"/>
    <p:sldId id="350" r:id="rId7"/>
    <p:sldId id="352" r:id="rId8"/>
    <p:sldId id="353" r:id="rId9"/>
    <p:sldId id="356" r:id="rId10"/>
    <p:sldId id="355" r:id="rId11"/>
  </p:sldIdLst>
  <p:sldSz cx="9144000" cy="5143500" type="screen16x9"/>
  <p:notesSz cx="6858000" cy="9144000"/>
  <p:embeddedFontLst>
    <p:embeddedFont>
      <p:font typeface="Calibri" panose="020F0502020204030204" pitchFamily="34" charset="0"/>
      <p:regular r:id="rId13"/>
      <p:bold r:id="rId14"/>
      <p:italic r:id="rId15"/>
      <p:boldItalic r:id="rId16"/>
    </p:embeddedFont>
    <p:embeddedFont>
      <p:font typeface="Calibri Light" panose="020F0302020204030204" pitchFamily="34" charset="0"/>
      <p:regular r:id="rId17"/>
      <p:italic r:id="rId18"/>
    </p:embeddedFont>
    <p:embeddedFont>
      <p:font typeface="Livvic" pitchFamily="2" charset="0"/>
      <p:regular r:id="rId19"/>
      <p:bold r:id="rId20"/>
      <p:italic r:id="rId21"/>
      <p:boldItalic r:id="rId22"/>
    </p:embeddedFont>
    <p:embeddedFont>
      <p:font typeface="Roboto Condensed Light" panose="02000000000000000000" pitchFamily="2" charset="0"/>
      <p:regular r:id="rId23"/>
      <p:bold r:id="rId24"/>
      <p:italic r:id="rId25"/>
      <p:boldItalic r:id="rId26"/>
    </p:embeddedFont>
    <p:embeddedFont>
      <p:font typeface="Squada One" panose="020B0604020202020204" charset="0"/>
      <p:regular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4FFF192-7076-4D05-AB4F-9F5B988165BE}">
  <a:tblStyle styleId="{04FFF192-7076-4D05-AB4F-9F5B988165B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font" Target="fonts/font14.fntdata"/><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font" Target="fonts/font13.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7.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font" Target="fonts/font15.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5"/>
        <p:cNvGrpSpPr/>
        <p:nvPr/>
      </p:nvGrpSpPr>
      <p:grpSpPr>
        <a:xfrm>
          <a:off x="0" y="0"/>
          <a:ext cx="0" cy="0"/>
          <a:chOff x="0" y="0"/>
          <a:chExt cx="0" cy="0"/>
        </a:xfrm>
      </p:grpSpPr>
      <p:sp>
        <p:nvSpPr>
          <p:cNvPr id="766" name="Google Shape;76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7" name="Google Shape;76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1"/>
        <p:cNvGrpSpPr/>
        <p:nvPr/>
      </p:nvGrpSpPr>
      <p:grpSpPr>
        <a:xfrm>
          <a:off x="0" y="0"/>
          <a:ext cx="0" cy="0"/>
          <a:chOff x="0" y="0"/>
          <a:chExt cx="0" cy="0"/>
        </a:xfrm>
      </p:grpSpPr>
      <p:sp>
        <p:nvSpPr>
          <p:cNvPr id="772" name="Google Shape;772;g555f6d730f1d2774_2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3" name="Google Shape;773;g555f6d730f1d2774_2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461034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1"/>
        <p:cNvGrpSpPr/>
        <p:nvPr/>
      </p:nvGrpSpPr>
      <p:grpSpPr>
        <a:xfrm>
          <a:off x="0" y="0"/>
          <a:ext cx="0" cy="0"/>
          <a:chOff x="0" y="0"/>
          <a:chExt cx="0" cy="0"/>
        </a:xfrm>
      </p:grpSpPr>
      <p:sp>
        <p:nvSpPr>
          <p:cNvPr id="772" name="Google Shape;772;g555f6d730f1d2774_2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3" name="Google Shape;773;g555f6d730f1d2774_2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1"/>
        <p:cNvGrpSpPr/>
        <p:nvPr/>
      </p:nvGrpSpPr>
      <p:grpSpPr>
        <a:xfrm>
          <a:off x="0" y="0"/>
          <a:ext cx="0" cy="0"/>
          <a:chOff x="0" y="0"/>
          <a:chExt cx="0" cy="0"/>
        </a:xfrm>
      </p:grpSpPr>
      <p:sp>
        <p:nvSpPr>
          <p:cNvPr id="772" name="Google Shape;772;g555f6d730f1d2774_2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3" name="Google Shape;773;g555f6d730f1d2774_2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368591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9"/>
        <p:cNvGrpSpPr/>
        <p:nvPr/>
      </p:nvGrpSpPr>
      <p:grpSpPr>
        <a:xfrm>
          <a:off x="0" y="0"/>
          <a:ext cx="0" cy="0"/>
          <a:chOff x="0" y="0"/>
          <a:chExt cx="0" cy="0"/>
        </a:xfrm>
      </p:grpSpPr>
      <p:sp>
        <p:nvSpPr>
          <p:cNvPr id="820" name="Google Shape;820;g9d319948b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1" name="Google Shape;821;g9d319948b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3"/>
        <p:cNvGrpSpPr/>
        <p:nvPr/>
      </p:nvGrpSpPr>
      <p:grpSpPr>
        <a:xfrm>
          <a:off x="0" y="0"/>
          <a:ext cx="0" cy="0"/>
          <a:chOff x="0" y="0"/>
          <a:chExt cx="0" cy="0"/>
        </a:xfrm>
      </p:grpSpPr>
      <p:sp>
        <p:nvSpPr>
          <p:cNvPr id="1394" name="Google Shape;1394;g9ed8b5fdff_0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5" name="Google Shape;1395;g9ed8b5fdff_0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3"/>
        <p:cNvGrpSpPr/>
        <p:nvPr/>
      </p:nvGrpSpPr>
      <p:grpSpPr>
        <a:xfrm>
          <a:off x="0" y="0"/>
          <a:ext cx="0" cy="0"/>
          <a:chOff x="0" y="0"/>
          <a:chExt cx="0" cy="0"/>
        </a:xfrm>
      </p:grpSpPr>
      <p:sp>
        <p:nvSpPr>
          <p:cNvPr id="1394" name="Google Shape;1394;g9ed8b5fdff_0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5" name="Google Shape;1395;g9ed8b5fdff_0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047221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3"/>
        <p:cNvGrpSpPr/>
        <p:nvPr/>
      </p:nvGrpSpPr>
      <p:grpSpPr>
        <a:xfrm>
          <a:off x="0" y="0"/>
          <a:ext cx="0" cy="0"/>
          <a:chOff x="0" y="0"/>
          <a:chExt cx="0" cy="0"/>
        </a:xfrm>
      </p:grpSpPr>
      <p:sp>
        <p:nvSpPr>
          <p:cNvPr id="1394" name="Google Shape;1394;g9ed8b5fdff_0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5" name="Google Shape;1395;g9ed8b5fdff_0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851086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3"/>
        <p:cNvGrpSpPr/>
        <p:nvPr/>
      </p:nvGrpSpPr>
      <p:grpSpPr>
        <a:xfrm>
          <a:off x="0" y="0"/>
          <a:ext cx="0" cy="0"/>
          <a:chOff x="0" y="0"/>
          <a:chExt cx="0" cy="0"/>
        </a:xfrm>
      </p:grpSpPr>
      <p:sp>
        <p:nvSpPr>
          <p:cNvPr id="1394" name="Google Shape;1394;g9ed8b5fdff_0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5" name="Google Shape;1395;g9ed8b5fdff_0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866665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3"/>
        <p:cNvGrpSpPr/>
        <p:nvPr/>
      </p:nvGrpSpPr>
      <p:grpSpPr>
        <a:xfrm>
          <a:off x="0" y="0"/>
          <a:ext cx="0" cy="0"/>
          <a:chOff x="0" y="0"/>
          <a:chExt cx="0" cy="0"/>
        </a:xfrm>
      </p:grpSpPr>
      <p:sp>
        <p:nvSpPr>
          <p:cNvPr id="1394" name="Google Shape;1394;g9ed8b5fdff_0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5" name="Google Shape;1395;g9ed8b5fdff_0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8396210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gradFill>
          <a:gsLst>
            <a:gs pos="0">
              <a:schemeClr val="accent1"/>
            </a:gs>
            <a:gs pos="100000">
              <a:schemeClr val="accent2"/>
            </a:gs>
          </a:gsLst>
          <a:lin ang="5400012" scaled="0"/>
        </a:gra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11" name="Google Shape;11;p2"/>
          <p:cNvSpPr txBox="1"/>
          <p:nvPr/>
        </p:nvSpPr>
        <p:spPr>
          <a:xfrm flipH="1">
            <a:off x="1375550" y="3092475"/>
            <a:ext cx="6393000" cy="6705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endParaRPr sz="6000">
              <a:solidFill>
                <a:srgbClr val="FFFFFF"/>
              </a:solidFill>
              <a:latin typeface="Squada One"/>
              <a:ea typeface="Squada One"/>
              <a:cs typeface="Squada One"/>
              <a:sym typeface="Squada One"/>
            </a:endParaRPr>
          </a:p>
        </p:txBody>
      </p:sp>
      <p:pic>
        <p:nvPicPr>
          <p:cNvPr id="12" name="Google Shape;12;p2"/>
          <p:cNvPicPr preferRelativeResize="0"/>
          <p:nvPr/>
        </p:nvPicPr>
        <p:blipFill>
          <a:blip r:embed="rId2">
            <a:alphaModFix/>
          </a:blip>
          <a:stretch>
            <a:fillRect/>
          </a:stretch>
        </p:blipFill>
        <p:spPr>
          <a:xfrm>
            <a:off x="63" y="-399756"/>
            <a:ext cx="9144000" cy="4369387"/>
          </a:xfrm>
          <a:prstGeom prst="rect">
            <a:avLst/>
          </a:prstGeom>
          <a:noFill/>
          <a:ln>
            <a:noFill/>
          </a:ln>
        </p:spPr>
      </p:pic>
      <p:sp>
        <p:nvSpPr>
          <p:cNvPr id="13" name="Google Shape;13;p2"/>
          <p:cNvSpPr txBox="1">
            <a:spLocks noGrp="1"/>
          </p:cNvSpPr>
          <p:nvPr>
            <p:ph type="title"/>
          </p:nvPr>
        </p:nvSpPr>
        <p:spPr>
          <a:xfrm>
            <a:off x="457200" y="2932650"/>
            <a:ext cx="8229600" cy="510900"/>
          </a:xfrm>
          <a:prstGeom prst="rect">
            <a:avLst/>
          </a:prstGeom>
        </p:spPr>
        <p:txBody>
          <a:bodyPr spcFirstLastPara="1" wrap="square" lIns="91425" tIns="91425" rIns="91425" bIns="91425" anchor="ctr" anchorCtr="0">
            <a:noAutofit/>
          </a:bodyPr>
          <a:lstStyle>
            <a:lvl1pPr lvl="0">
              <a:spcBef>
                <a:spcPts val="0"/>
              </a:spcBef>
              <a:spcAft>
                <a:spcPts val="0"/>
              </a:spcAft>
              <a:buSzPts val="6000"/>
              <a:buNone/>
              <a:defRPr sz="6000"/>
            </a:lvl1pPr>
            <a:lvl2pPr lvl="1">
              <a:spcBef>
                <a:spcPts val="0"/>
              </a:spcBef>
              <a:spcAft>
                <a:spcPts val="0"/>
              </a:spcAft>
              <a:buSzPts val="3000"/>
              <a:buFont typeface="Squada One"/>
              <a:buNone/>
              <a:defRPr sz="3000">
                <a:latin typeface="Squada One"/>
                <a:ea typeface="Squada One"/>
                <a:cs typeface="Squada One"/>
                <a:sym typeface="Squada One"/>
              </a:defRPr>
            </a:lvl2pPr>
            <a:lvl3pPr lvl="2">
              <a:spcBef>
                <a:spcPts val="0"/>
              </a:spcBef>
              <a:spcAft>
                <a:spcPts val="0"/>
              </a:spcAft>
              <a:buSzPts val="3000"/>
              <a:buFont typeface="Squada One"/>
              <a:buNone/>
              <a:defRPr sz="3000">
                <a:latin typeface="Squada One"/>
                <a:ea typeface="Squada One"/>
                <a:cs typeface="Squada One"/>
                <a:sym typeface="Squada One"/>
              </a:defRPr>
            </a:lvl3pPr>
            <a:lvl4pPr lvl="3">
              <a:spcBef>
                <a:spcPts val="0"/>
              </a:spcBef>
              <a:spcAft>
                <a:spcPts val="0"/>
              </a:spcAft>
              <a:buSzPts val="3000"/>
              <a:buFont typeface="Squada One"/>
              <a:buNone/>
              <a:defRPr sz="3000">
                <a:latin typeface="Squada One"/>
                <a:ea typeface="Squada One"/>
                <a:cs typeface="Squada One"/>
                <a:sym typeface="Squada One"/>
              </a:defRPr>
            </a:lvl4pPr>
            <a:lvl5pPr lvl="4">
              <a:spcBef>
                <a:spcPts val="0"/>
              </a:spcBef>
              <a:spcAft>
                <a:spcPts val="0"/>
              </a:spcAft>
              <a:buSzPts val="3000"/>
              <a:buFont typeface="Squada One"/>
              <a:buNone/>
              <a:defRPr sz="3000">
                <a:latin typeface="Squada One"/>
                <a:ea typeface="Squada One"/>
                <a:cs typeface="Squada One"/>
                <a:sym typeface="Squada One"/>
              </a:defRPr>
            </a:lvl5pPr>
            <a:lvl6pPr lvl="5">
              <a:spcBef>
                <a:spcPts val="0"/>
              </a:spcBef>
              <a:spcAft>
                <a:spcPts val="0"/>
              </a:spcAft>
              <a:buSzPts val="3000"/>
              <a:buFont typeface="Squada One"/>
              <a:buNone/>
              <a:defRPr sz="3000">
                <a:latin typeface="Squada One"/>
                <a:ea typeface="Squada One"/>
                <a:cs typeface="Squada One"/>
                <a:sym typeface="Squada One"/>
              </a:defRPr>
            </a:lvl6pPr>
            <a:lvl7pPr lvl="6">
              <a:spcBef>
                <a:spcPts val="0"/>
              </a:spcBef>
              <a:spcAft>
                <a:spcPts val="0"/>
              </a:spcAft>
              <a:buSzPts val="3000"/>
              <a:buFont typeface="Squada One"/>
              <a:buNone/>
              <a:defRPr sz="3000">
                <a:latin typeface="Squada One"/>
                <a:ea typeface="Squada One"/>
                <a:cs typeface="Squada One"/>
                <a:sym typeface="Squada One"/>
              </a:defRPr>
            </a:lvl7pPr>
            <a:lvl8pPr lvl="7">
              <a:spcBef>
                <a:spcPts val="0"/>
              </a:spcBef>
              <a:spcAft>
                <a:spcPts val="0"/>
              </a:spcAft>
              <a:buSzPts val="3000"/>
              <a:buFont typeface="Squada One"/>
              <a:buNone/>
              <a:defRPr sz="3000">
                <a:latin typeface="Squada One"/>
                <a:ea typeface="Squada One"/>
                <a:cs typeface="Squada One"/>
                <a:sym typeface="Squada One"/>
              </a:defRPr>
            </a:lvl8pPr>
            <a:lvl9pPr lvl="8">
              <a:spcBef>
                <a:spcPts val="0"/>
              </a:spcBef>
              <a:spcAft>
                <a:spcPts val="0"/>
              </a:spcAft>
              <a:buSzPts val="3000"/>
              <a:buFont typeface="Squada One"/>
              <a:buNone/>
              <a:defRPr sz="3000">
                <a:latin typeface="Squada One"/>
                <a:ea typeface="Squada One"/>
                <a:cs typeface="Squada One"/>
                <a:sym typeface="Squada One"/>
              </a:defRPr>
            </a:lvl9pPr>
          </a:lstStyle>
          <a:p>
            <a:endParaRPr/>
          </a:p>
        </p:txBody>
      </p:sp>
      <p:sp>
        <p:nvSpPr>
          <p:cNvPr id="14" name="Google Shape;14;p2"/>
          <p:cNvSpPr txBox="1">
            <a:spLocks noGrp="1"/>
          </p:cNvSpPr>
          <p:nvPr>
            <p:ph type="subTitle" idx="1"/>
          </p:nvPr>
        </p:nvSpPr>
        <p:spPr>
          <a:xfrm>
            <a:off x="457275" y="3192525"/>
            <a:ext cx="8229600" cy="4179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600"/>
              <a:buNone/>
              <a:defRPr sz="1600"/>
            </a:lvl1pPr>
            <a:lvl2pPr lvl="1" algn="ctr">
              <a:lnSpc>
                <a:spcPct val="100000"/>
              </a:lnSpc>
              <a:spcBef>
                <a:spcPts val="160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2"/>
        <p:cNvGrpSpPr/>
        <p:nvPr/>
      </p:nvGrpSpPr>
      <p:grpSpPr>
        <a:xfrm>
          <a:off x="0" y="0"/>
          <a:ext cx="0" cy="0"/>
          <a:chOff x="0" y="0"/>
          <a:chExt cx="0" cy="0"/>
        </a:xfrm>
      </p:grpSpPr>
      <p:sp>
        <p:nvSpPr>
          <p:cNvPr id="23" name="Google Shape;23;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24" name="Google Shape;24;p4"/>
          <p:cNvPicPr preferRelativeResize="0"/>
          <p:nvPr/>
        </p:nvPicPr>
        <p:blipFill>
          <a:blip r:embed="rId2">
            <a:alphaModFix/>
          </a:blip>
          <a:stretch>
            <a:fillRect/>
          </a:stretch>
        </p:blipFill>
        <p:spPr>
          <a:xfrm>
            <a:off x="-580849" y="-923890"/>
            <a:ext cx="2300675" cy="2075900"/>
          </a:xfrm>
          <a:prstGeom prst="rect">
            <a:avLst/>
          </a:prstGeom>
          <a:noFill/>
          <a:ln>
            <a:noFill/>
          </a:ln>
        </p:spPr>
      </p:pic>
      <p:pic>
        <p:nvPicPr>
          <p:cNvPr id="25" name="Google Shape;25;p4"/>
          <p:cNvPicPr preferRelativeResize="0"/>
          <p:nvPr/>
        </p:nvPicPr>
        <p:blipFill>
          <a:blip r:embed="rId2">
            <a:alphaModFix/>
          </a:blip>
          <a:stretch>
            <a:fillRect/>
          </a:stretch>
        </p:blipFill>
        <p:spPr>
          <a:xfrm rot="10800000">
            <a:off x="7251655" y="3988100"/>
            <a:ext cx="2300675" cy="2075900"/>
          </a:xfrm>
          <a:prstGeom prst="rect">
            <a:avLst/>
          </a:prstGeom>
          <a:noFill/>
          <a:ln>
            <a:noFill/>
          </a:ln>
        </p:spPr>
      </p:pic>
      <p:sp>
        <p:nvSpPr>
          <p:cNvPr id="26" name="Google Shape;26;p4"/>
          <p:cNvSpPr txBox="1">
            <a:spLocks noGrp="1"/>
          </p:cNvSpPr>
          <p:nvPr>
            <p:ph type="ctrTitle"/>
          </p:nvPr>
        </p:nvSpPr>
        <p:spPr>
          <a:xfrm flipH="1">
            <a:off x="502200" y="445025"/>
            <a:ext cx="8184600" cy="6705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FFFFFF"/>
              </a:buClr>
              <a:buSzPts val="3600"/>
              <a:buNone/>
              <a:defRPr sz="36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sp>
        <p:nvSpPr>
          <p:cNvPr id="27" name="Google Shape;27;p4"/>
          <p:cNvSpPr txBox="1">
            <a:spLocks noGrp="1"/>
          </p:cNvSpPr>
          <p:nvPr>
            <p:ph type="subTitle" idx="1"/>
          </p:nvPr>
        </p:nvSpPr>
        <p:spPr>
          <a:xfrm>
            <a:off x="1255350" y="1454625"/>
            <a:ext cx="6633300" cy="3243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rgbClr val="434343"/>
              </a:buClr>
              <a:buSzPts val="1200"/>
              <a:buFont typeface="Livvic"/>
              <a:buAutoNum type="arabicPeriod"/>
              <a:defRPr sz="1200"/>
            </a:lvl1pPr>
            <a:lvl2pPr lvl="1" rtl="0">
              <a:lnSpc>
                <a:spcPct val="100000"/>
              </a:lnSpc>
              <a:spcBef>
                <a:spcPts val="0"/>
              </a:spcBef>
              <a:spcAft>
                <a:spcPts val="0"/>
              </a:spcAft>
              <a:buSzPts val="1200"/>
              <a:buAutoNum type="alphaLcPeriod"/>
              <a:defRPr sz="1200"/>
            </a:lvl2pPr>
            <a:lvl3pPr lvl="2" rtl="0">
              <a:lnSpc>
                <a:spcPct val="100000"/>
              </a:lnSpc>
              <a:spcBef>
                <a:spcPts val="0"/>
              </a:spcBef>
              <a:spcAft>
                <a:spcPts val="0"/>
              </a:spcAft>
              <a:buSzPts val="1200"/>
              <a:buAutoNum type="romanLcPeriod"/>
              <a:defRPr sz="1200"/>
            </a:lvl3pPr>
            <a:lvl4pPr lvl="3" rtl="0">
              <a:lnSpc>
                <a:spcPct val="100000"/>
              </a:lnSpc>
              <a:spcBef>
                <a:spcPts val="0"/>
              </a:spcBef>
              <a:spcAft>
                <a:spcPts val="0"/>
              </a:spcAft>
              <a:buSzPts val="1200"/>
              <a:buAutoNum type="arabicPeriod"/>
              <a:defRPr sz="1200"/>
            </a:lvl4pPr>
            <a:lvl5pPr lvl="4" rtl="0">
              <a:lnSpc>
                <a:spcPct val="100000"/>
              </a:lnSpc>
              <a:spcBef>
                <a:spcPts val="0"/>
              </a:spcBef>
              <a:spcAft>
                <a:spcPts val="0"/>
              </a:spcAft>
              <a:buSzPts val="1200"/>
              <a:buAutoNum type="alphaLcPeriod"/>
              <a:defRPr sz="1200"/>
            </a:lvl5pPr>
            <a:lvl6pPr lvl="5" rtl="0">
              <a:lnSpc>
                <a:spcPct val="100000"/>
              </a:lnSpc>
              <a:spcBef>
                <a:spcPts val="0"/>
              </a:spcBef>
              <a:spcAft>
                <a:spcPts val="0"/>
              </a:spcAft>
              <a:buSzPts val="1200"/>
              <a:buAutoNum type="romanLcPeriod"/>
              <a:defRPr sz="1200"/>
            </a:lvl6pPr>
            <a:lvl7pPr lvl="6" rtl="0">
              <a:lnSpc>
                <a:spcPct val="100000"/>
              </a:lnSpc>
              <a:spcBef>
                <a:spcPts val="0"/>
              </a:spcBef>
              <a:spcAft>
                <a:spcPts val="0"/>
              </a:spcAft>
              <a:buSzPts val="1200"/>
              <a:buAutoNum type="arabicPeriod"/>
              <a:defRPr sz="1200"/>
            </a:lvl7pPr>
            <a:lvl8pPr lvl="7" rtl="0">
              <a:lnSpc>
                <a:spcPct val="100000"/>
              </a:lnSpc>
              <a:spcBef>
                <a:spcPts val="0"/>
              </a:spcBef>
              <a:spcAft>
                <a:spcPts val="0"/>
              </a:spcAft>
              <a:buSzPts val="1200"/>
              <a:buAutoNum type="alphaLcPeriod"/>
              <a:defRPr sz="1200"/>
            </a:lvl8pPr>
            <a:lvl9pPr lvl="8" rtl="0">
              <a:lnSpc>
                <a:spcPct val="100000"/>
              </a:lnSpc>
              <a:spcBef>
                <a:spcPts val="0"/>
              </a:spcBef>
              <a:spcAft>
                <a:spcPts val="0"/>
              </a:spcAft>
              <a:buSzPts val="1200"/>
              <a:buAutoNum type="romanLcPeriod"/>
              <a:defRPr sz="12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5"/>
        <p:cNvGrpSpPr/>
        <p:nvPr/>
      </p:nvGrpSpPr>
      <p:grpSpPr>
        <a:xfrm>
          <a:off x="0" y="0"/>
          <a:ext cx="0" cy="0"/>
          <a:chOff x="0" y="0"/>
          <a:chExt cx="0" cy="0"/>
        </a:xfrm>
      </p:grpSpPr>
      <p:sp>
        <p:nvSpPr>
          <p:cNvPr id="56" name="Google Shape;56;p9"/>
          <p:cNvSpPr txBox="1">
            <a:spLocks noGrp="1"/>
          </p:cNvSpPr>
          <p:nvPr>
            <p:ph type="subTitle" idx="1"/>
          </p:nvPr>
        </p:nvSpPr>
        <p:spPr>
          <a:xfrm>
            <a:off x="2101725" y="3712858"/>
            <a:ext cx="2175000" cy="60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57" name="Google Shape;57;p9"/>
          <p:cNvSpPr txBox="1">
            <a:spLocks noGrp="1"/>
          </p:cNvSpPr>
          <p:nvPr>
            <p:ph type="subTitle" idx="2"/>
          </p:nvPr>
        </p:nvSpPr>
        <p:spPr>
          <a:xfrm>
            <a:off x="4789400" y="3715662"/>
            <a:ext cx="2175000" cy="60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58" name="Google Shape;58;p9"/>
          <p:cNvSpPr txBox="1">
            <a:spLocks noGrp="1"/>
          </p:cNvSpPr>
          <p:nvPr>
            <p:ph type="subTitle" idx="3"/>
          </p:nvPr>
        </p:nvSpPr>
        <p:spPr>
          <a:xfrm>
            <a:off x="2101725" y="3396845"/>
            <a:ext cx="2175000" cy="465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Font typeface="Squada One"/>
              <a:buNone/>
              <a:defRPr sz="1600">
                <a:latin typeface="Squada One"/>
                <a:ea typeface="Squada One"/>
                <a:cs typeface="Squada One"/>
                <a:sym typeface="Squada One"/>
              </a:defRPr>
            </a:lvl1pPr>
            <a:lvl2pPr lvl="1" rtl="0">
              <a:spcBef>
                <a:spcPts val="0"/>
              </a:spcBef>
              <a:spcAft>
                <a:spcPts val="0"/>
              </a:spcAft>
              <a:buSzPts val="1600"/>
              <a:buFont typeface="Squada One"/>
              <a:buNone/>
              <a:defRPr sz="1600">
                <a:latin typeface="Squada One"/>
                <a:ea typeface="Squada One"/>
                <a:cs typeface="Squada One"/>
                <a:sym typeface="Squada One"/>
              </a:defRPr>
            </a:lvl2pPr>
            <a:lvl3pPr lvl="2" rtl="0">
              <a:spcBef>
                <a:spcPts val="1600"/>
              </a:spcBef>
              <a:spcAft>
                <a:spcPts val="0"/>
              </a:spcAft>
              <a:buSzPts val="1600"/>
              <a:buFont typeface="Squada One"/>
              <a:buNone/>
              <a:defRPr sz="1600">
                <a:latin typeface="Squada One"/>
                <a:ea typeface="Squada One"/>
                <a:cs typeface="Squada One"/>
                <a:sym typeface="Squada One"/>
              </a:defRPr>
            </a:lvl3pPr>
            <a:lvl4pPr lvl="3" rtl="0">
              <a:spcBef>
                <a:spcPts val="1600"/>
              </a:spcBef>
              <a:spcAft>
                <a:spcPts val="0"/>
              </a:spcAft>
              <a:buSzPts val="1600"/>
              <a:buFont typeface="Squada One"/>
              <a:buNone/>
              <a:defRPr sz="1600">
                <a:latin typeface="Squada One"/>
                <a:ea typeface="Squada One"/>
                <a:cs typeface="Squada One"/>
                <a:sym typeface="Squada One"/>
              </a:defRPr>
            </a:lvl4pPr>
            <a:lvl5pPr lvl="4" rtl="0">
              <a:spcBef>
                <a:spcPts val="1600"/>
              </a:spcBef>
              <a:spcAft>
                <a:spcPts val="0"/>
              </a:spcAft>
              <a:buSzPts val="1600"/>
              <a:buFont typeface="Squada One"/>
              <a:buNone/>
              <a:defRPr sz="1600">
                <a:latin typeface="Squada One"/>
                <a:ea typeface="Squada One"/>
                <a:cs typeface="Squada One"/>
                <a:sym typeface="Squada One"/>
              </a:defRPr>
            </a:lvl5pPr>
            <a:lvl6pPr lvl="5" rtl="0">
              <a:spcBef>
                <a:spcPts val="1600"/>
              </a:spcBef>
              <a:spcAft>
                <a:spcPts val="0"/>
              </a:spcAft>
              <a:buSzPts val="1600"/>
              <a:buFont typeface="Squada One"/>
              <a:buNone/>
              <a:defRPr sz="1600">
                <a:latin typeface="Squada One"/>
                <a:ea typeface="Squada One"/>
                <a:cs typeface="Squada One"/>
                <a:sym typeface="Squada One"/>
              </a:defRPr>
            </a:lvl6pPr>
            <a:lvl7pPr lvl="6" rtl="0">
              <a:spcBef>
                <a:spcPts val="1600"/>
              </a:spcBef>
              <a:spcAft>
                <a:spcPts val="0"/>
              </a:spcAft>
              <a:buSzPts val="1600"/>
              <a:buFont typeface="Squada One"/>
              <a:buNone/>
              <a:defRPr sz="1600">
                <a:latin typeface="Squada One"/>
                <a:ea typeface="Squada One"/>
                <a:cs typeface="Squada One"/>
                <a:sym typeface="Squada One"/>
              </a:defRPr>
            </a:lvl7pPr>
            <a:lvl8pPr lvl="7" rtl="0">
              <a:spcBef>
                <a:spcPts val="1600"/>
              </a:spcBef>
              <a:spcAft>
                <a:spcPts val="0"/>
              </a:spcAft>
              <a:buSzPts val="1600"/>
              <a:buFont typeface="Squada One"/>
              <a:buNone/>
              <a:defRPr sz="1600">
                <a:latin typeface="Squada One"/>
                <a:ea typeface="Squada One"/>
                <a:cs typeface="Squada One"/>
                <a:sym typeface="Squada One"/>
              </a:defRPr>
            </a:lvl8pPr>
            <a:lvl9pPr lvl="8" rtl="0">
              <a:spcBef>
                <a:spcPts val="1600"/>
              </a:spcBef>
              <a:spcAft>
                <a:spcPts val="1600"/>
              </a:spcAft>
              <a:buSzPts val="1600"/>
              <a:buFont typeface="Squada One"/>
              <a:buNone/>
              <a:defRPr sz="1600">
                <a:latin typeface="Squada One"/>
                <a:ea typeface="Squada One"/>
                <a:cs typeface="Squada One"/>
                <a:sym typeface="Squada One"/>
              </a:defRPr>
            </a:lvl9pPr>
          </a:lstStyle>
          <a:p>
            <a:endParaRPr/>
          </a:p>
        </p:txBody>
      </p:sp>
      <p:sp>
        <p:nvSpPr>
          <p:cNvPr id="59" name="Google Shape;59;p9"/>
          <p:cNvSpPr txBox="1">
            <a:spLocks noGrp="1"/>
          </p:cNvSpPr>
          <p:nvPr>
            <p:ph type="subTitle" idx="4"/>
          </p:nvPr>
        </p:nvSpPr>
        <p:spPr>
          <a:xfrm>
            <a:off x="4789400" y="3395392"/>
            <a:ext cx="2157000" cy="465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Font typeface="Squada One"/>
              <a:buNone/>
              <a:defRPr sz="1600">
                <a:latin typeface="Squada One"/>
                <a:ea typeface="Squada One"/>
                <a:cs typeface="Squada One"/>
                <a:sym typeface="Squada One"/>
              </a:defRPr>
            </a:lvl1pPr>
            <a:lvl2pPr lvl="1" rtl="0">
              <a:spcBef>
                <a:spcPts val="0"/>
              </a:spcBef>
              <a:spcAft>
                <a:spcPts val="0"/>
              </a:spcAft>
              <a:buSzPts val="1600"/>
              <a:buFont typeface="Squada One"/>
              <a:buNone/>
              <a:defRPr sz="1600">
                <a:latin typeface="Squada One"/>
                <a:ea typeface="Squada One"/>
                <a:cs typeface="Squada One"/>
                <a:sym typeface="Squada One"/>
              </a:defRPr>
            </a:lvl2pPr>
            <a:lvl3pPr lvl="2" rtl="0">
              <a:spcBef>
                <a:spcPts val="1600"/>
              </a:spcBef>
              <a:spcAft>
                <a:spcPts val="0"/>
              </a:spcAft>
              <a:buSzPts val="1600"/>
              <a:buFont typeface="Squada One"/>
              <a:buNone/>
              <a:defRPr sz="1600">
                <a:latin typeface="Squada One"/>
                <a:ea typeface="Squada One"/>
                <a:cs typeface="Squada One"/>
                <a:sym typeface="Squada One"/>
              </a:defRPr>
            </a:lvl3pPr>
            <a:lvl4pPr lvl="3" rtl="0">
              <a:spcBef>
                <a:spcPts val="1600"/>
              </a:spcBef>
              <a:spcAft>
                <a:spcPts val="0"/>
              </a:spcAft>
              <a:buSzPts val="1600"/>
              <a:buFont typeface="Squada One"/>
              <a:buNone/>
              <a:defRPr sz="1600">
                <a:latin typeface="Squada One"/>
                <a:ea typeface="Squada One"/>
                <a:cs typeface="Squada One"/>
                <a:sym typeface="Squada One"/>
              </a:defRPr>
            </a:lvl4pPr>
            <a:lvl5pPr lvl="4" rtl="0">
              <a:spcBef>
                <a:spcPts val="1600"/>
              </a:spcBef>
              <a:spcAft>
                <a:spcPts val="0"/>
              </a:spcAft>
              <a:buSzPts val="1600"/>
              <a:buFont typeface="Squada One"/>
              <a:buNone/>
              <a:defRPr sz="1600">
                <a:latin typeface="Squada One"/>
                <a:ea typeface="Squada One"/>
                <a:cs typeface="Squada One"/>
                <a:sym typeface="Squada One"/>
              </a:defRPr>
            </a:lvl5pPr>
            <a:lvl6pPr lvl="5" rtl="0">
              <a:spcBef>
                <a:spcPts val="1600"/>
              </a:spcBef>
              <a:spcAft>
                <a:spcPts val="0"/>
              </a:spcAft>
              <a:buSzPts val="1600"/>
              <a:buFont typeface="Squada One"/>
              <a:buNone/>
              <a:defRPr sz="1600">
                <a:latin typeface="Squada One"/>
                <a:ea typeface="Squada One"/>
                <a:cs typeface="Squada One"/>
                <a:sym typeface="Squada One"/>
              </a:defRPr>
            </a:lvl6pPr>
            <a:lvl7pPr lvl="6" rtl="0">
              <a:spcBef>
                <a:spcPts val="1600"/>
              </a:spcBef>
              <a:spcAft>
                <a:spcPts val="0"/>
              </a:spcAft>
              <a:buSzPts val="1600"/>
              <a:buFont typeface="Squada One"/>
              <a:buNone/>
              <a:defRPr sz="1600">
                <a:latin typeface="Squada One"/>
                <a:ea typeface="Squada One"/>
                <a:cs typeface="Squada One"/>
                <a:sym typeface="Squada One"/>
              </a:defRPr>
            </a:lvl7pPr>
            <a:lvl8pPr lvl="7" rtl="0">
              <a:spcBef>
                <a:spcPts val="1600"/>
              </a:spcBef>
              <a:spcAft>
                <a:spcPts val="0"/>
              </a:spcAft>
              <a:buSzPts val="1600"/>
              <a:buFont typeface="Squada One"/>
              <a:buNone/>
              <a:defRPr sz="1600">
                <a:latin typeface="Squada One"/>
                <a:ea typeface="Squada One"/>
                <a:cs typeface="Squada One"/>
                <a:sym typeface="Squada One"/>
              </a:defRPr>
            </a:lvl8pPr>
            <a:lvl9pPr lvl="8" rtl="0">
              <a:spcBef>
                <a:spcPts val="1600"/>
              </a:spcBef>
              <a:spcAft>
                <a:spcPts val="1600"/>
              </a:spcAft>
              <a:buSzPts val="1600"/>
              <a:buFont typeface="Squada One"/>
              <a:buNone/>
              <a:defRPr sz="1600">
                <a:latin typeface="Squada One"/>
                <a:ea typeface="Squada One"/>
                <a:cs typeface="Squada One"/>
                <a:sym typeface="Squada One"/>
              </a:defRPr>
            </a:lvl9pPr>
          </a:lstStyle>
          <a:p>
            <a:endParaRPr/>
          </a:p>
        </p:txBody>
      </p:sp>
      <p:pic>
        <p:nvPicPr>
          <p:cNvPr id="60" name="Google Shape;60;p9"/>
          <p:cNvPicPr preferRelativeResize="0"/>
          <p:nvPr/>
        </p:nvPicPr>
        <p:blipFill>
          <a:blip r:embed="rId2">
            <a:alphaModFix/>
          </a:blip>
          <a:stretch>
            <a:fillRect/>
          </a:stretch>
        </p:blipFill>
        <p:spPr>
          <a:xfrm>
            <a:off x="0" y="-228600"/>
            <a:ext cx="2300675" cy="2075900"/>
          </a:xfrm>
          <a:prstGeom prst="rect">
            <a:avLst/>
          </a:prstGeom>
          <a:noFill/>
          <a:ln>
            <a:noFill/>
          </a:ln>
        </p:spPr>
      </p:pic>
      <p:pic>
        <p:nvPicPr>
          <p:cNvPr id="61" name="Google Shape;61;p9"/>
          <p:cNvPicPr preferRelativeResize="0"/>
          <p:nvPr/>
        </p:nvPicPr>
        <p:blipFill>
          <a:blip r:embed="rId2">
            <a:alphaModFix/>
          </a:blip>
          <a:stretch>
            <a:fillRect/>
          </a:stretch>
        </p:blipFill>
        <p:spPr>
          <a:xfrm flipH="1">
            <a:off x="6843325" y="-228600"/>
            <a:ext cx="2300675" cy="2075900"/>
          </a:xfrm>
          <a:prstGeom prst="rect">
            <a:avLst/>
          </a:prstGeom>
          <a:noFill/>
          <a:ln>
            <a:noFill/>
          </a:ln>
        </p:spPr>
      </p:pic>
      <p:pic>
        <p:nvPicPr>
          <p:cNvPr id="62" name="Google Shape;62;p9"/>
          <p:cNvPicPr preferRelativeResize="0"/>
          <p:nvPr/>
        </p:nvPicPr>
        <p:blipFill>
          <a:blip r:embed="rId2">
            <a:alphaModFix/>
          </a:blip>
          <a:stretch>
            <a:fillRect/>
          </a:stretch>
        </p:blipFill>
        <p:spPr>
          <a:xfrm rot="10800000" flipH="1">
            <a:off x="0" y="3997725"/>
            <a:ext cx="2300675" cy="2075900"/>
          </a:xfrm>
          <a:prstGeom prst="rect">
            <a:avLst/>
          </a:prstGeom>
          <a:noFill/>
          <a:ln>
            <a:noFill/>
          </a:ln>
        </p:spPr>
      </p:pic>
      <p:pic>
        <p:nvPicPr>
          <p:cNvPr id="63" name="Google Shape;63;p9"/>
          <p:cNvPicPr preferRelativeResize="0"/>
          <p:nvPr/>
        </p:nvPicPr>
        <p:blipFill>
          <a:blip r:embed="rId2">
            <a:alphaModFix/>
          </a:blip>
          <a:stretch>
            <a:fillRect/>
          </a:stretch>
        </p:blipFill>
        <p:spPr>
          <a:xfrm rot="10800000">
            <a:off x="6843325" y="3997725"/>
            <a:ext cx="2300675" cy="2075900"/>
          </a:xfrm>
          <a:prstGeom prst="rect">
            <a:avLst/>
          </a:prstGeom>
          <a:noFill/>
          <a:ln>
            <a:noFill/>
          </a:ln>
        </p:spPr>
      </p:pic>
      <p:sp>
        <p:nvSpPr>
          <p:cNvPr id="64" name="Google Shape;64;p9"/>
          <p:cNvSpPr txBox="1">
            <a:spLocks noGrp="1"/>
          </p:cNvSpPr>
          <p:nvPr>
            <p:ph type="ctrTitle"/>
          </p:nvPr>
        </p:nvSpPr>
        <p:spPr>
          <a:xfrm flipH="1">
            <a:off x="457200" y="445025"/>
            <a:ext cx="8229600" cy="670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36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78"/>
        <p:cNvGrpSpPr/>
        <p:nvPr/>
      </p:nvGrpSpPr>
      <p:grpSpPr>
        <a:xfrm>
          <a:off x="0" y="0"/>
          <a:ext cx="0" cy="0"/>
          <a:chOff x="0" y="0"/>
          <a:chExt cx="0" cy="0"/>
        </a:xfrm>
      </p:grpSpPr>
      <p:sp>
        <p:nvSpPr>
          <p:cNvPr id="79" name="Google Shape;7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Quote 2">
  <p:cSld name="CUSTOM_32">
    <p:spTree>
      <p:nvGrpSpPr>
        <p:cNvPr id="1" name="Shape 119"/>
        <p:cNvGrpSpPr/>
        <p:nvPr/>
      </p:nvGrpSpPr>
      <p:grpSpPr>
        <a:xfrm>
          <a:off x="0" y="0"/>
          <a:ext cx="0" cy="0"/>
          <a:chOff x="0" y="0"/>
          <a:chExt cx="0" cy="0"/>
        </a:xfrm>
      </p:grpSpPr>
      <p:sp>
        <p:nvSpPr>
          <p:cNvPr id="120" name="Google Shape;120;p16"/>
          <p:cNvSpPr txBox="1">
            <a:spLocks noGrp="1"/>
          </p:cNvSpPr>
          <p:nvPr>
            <p:ph type="subTitle" idx="1"/>
          </p:nvPr>
        </p:nvSpPr>
        <p:spPr>
          <a:xfrm>
            <a:off x="4511650" y="3131900"/>
            <a:ext cx="3717900" cy="367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dk1"/>
              </a:buClr>
              <a:buSzPts val="1400"/>
              <a:buFont typeface="Arial"/>
              <a:buChar char="-"/>
              <a:defRPr sz="1600"/>
            </a:lvl1pPr>
            <a:lvl2pPr lvl="1" algn="ctr" rtl="0">
              <a:lnSpc>
                <a:spcPct val="100000"/>
              </a:lnSpc>
              <a:spcBef>
                <a:spcPts val="0"/>
              </a:spcBef>
              <a:spcAft>
                <a:spcPts val="0"/>
              </a:spcAft>
              <a:buClr>
                <a:schemeClr val="dk1"/>
              </a:buClr>
              <a:buSzPts val="1400"/>
              <a:buFont typeface="Arial"/>
              <a:buChar char="-"/>
              <a:defRPr sz="1000"/>
            </a:lvl2pPr>
            <a:lvl3pPr lvl="2" algn="ctr" rtl="0">
              <a:lnSpc>
                <a:spcPct val="100000"/>
              </a:lnSpc>
              <a:spcBef>
                <a:spcPts val="0"/>
              </a:spcBef>
              <a:spcAft>
                <a:spcPts val="0"/>
              </a:spcAft>
              <a:buClr>
                <a:schemeClr val="dk1"/>
              </a:buClr>
              <a:buSzPts val="1400"/>
              <a:buFont typeface="Arial"/>
              <a:buChar char="-"/>
              <a:defRPr sz="1000"/>
            </a:lvl3pPr>
            <a:lvl4pPr lvl="3" algn="ctr" rtl="0">
              <a:lnSpc>
                <a:spcPct val="100000"/>
              </a:lnSpc>
              <a:spcBef>
                <a:spcPts val="0"/>
              </a:spcBef>
              <a:spcAft>
                <a:spcPts val="0"/>
              </a:spcAft>
              <a:buClr>
                <a:schemeClr val="dk1"/>
              </a:buClr>
              <a:buSzPts val="1400"/>
              <a:buFont typeface="Arial"/>
              <a:buChar char="-"/>
              <a:defRPr sz="1000"/>
            </a:lvl4pPr>
            <a:lvl5pPr lvl="4" algn="ctr" rtl="0">
              <a:lnSpc>
                <a:spcPct val="100000"/>
              </a:lnSpc>
              <a:spcBef>
                <a:spcPts val="0"/>
              </a:spcBef>
              <a:spcAft>
                <a:spcPts val="0"/>
              </a:spcAft>
              <a:buClr>
                <a:schemeClr val="dk1"/>
              </a:buClr>
              <a:buSzPts val="1400"/>
              <a:buFont typeface="Arial"/>
              <a:buChar char="-"/>
              <a:defRPr sz="1000"/>
            </a:lvl5pPr>
            <a:lvl6pPr lvl="5" algn="ctr" rtl="0">
              <a:lnSpc>
                <a:spcPct val="100000"/>
              </a:lnSpc>
              <a:spcBef>
                <a:spcPts val="0"/>
              </a:spcBef>
              <a:spcAft>
                <a:spcPts val="0"/>
              </a:spcAft>
              <a:buClr>
                <a:schemeClr val="dk1"/>
              </a:buClr>
              <a:buSzPts val="1400"/>
              <a:buFont typeface="Arial"/>
              <a:buChar char="-"/>
              <a:defRPr sz="1000"/>
            </a:lvl6pPr>
            <a:lvl7pPr lvl="6" algn="ctr" rtl="0">
              <a:lnSpc>
                <a:spcPct val="100000"/>
              </a:lnSpc>
              <a:spcBef>
                <a:spcPts val="0"/>
              </a:spcBef>
              <a:spcAft>
                <a:spcPts val="0"/>
              </a:spcAft>
              <a:buClr>
                <a:schemeClr val="dk1"/>
              </a:buClr>
              <a:buSzPts val="1400"/>
              <a:buFont typeface="Arial"/>
              <a:buChar char="-"/>
              <a:defRPr sz="1000"/>
            </a:lvl7pPr>
            <a:lvl8pPr lvl="7" algn="ctr" rtl="0">
              <a:lnSpc>
                <a:spcPct val="100000"/>
              </a:lnSpc>
              <a:spcBef>
                <a:spcPts val="0"/>
              </a:spcBef>
              <a:spcAft>
                <a:spcPts val="0"/>
              </a:spcAft>
              <a:buClr>
                <a:schemeClr val="dk1"/>
              </a:buClr>
              <a:buSzPts val="1400"/>
              <a:buFont typeface="Arial"/>
              <a:buChar char="-"/>
              <a:defRPr sz="1000"/>
            </a:lvl8pPr>
            <a:lvl9pPr lvl="8" algn="ctr" rtl="0">
              <a:lnSpc>
                <a:spcPct val="100000"/>
              </a:lnSpc>
              <a:spcBef>
                <a:spcPts val="0"/>
              </a:spcBef>
              <a:spcAft>
                <a:spcPts val="0"/>
              </a:spcAft>
              <a:buClr>
                <a:schemeClr val="dk1"/>
              </a:buClr>
              <a:buSzPts val="1400"/>
              <a:buFont typeface="Arial"/>
              <a:buChar char="-"/>
              <a:defRPr sz="1000"/>
            </a:lvl9pPr>
          </a:lstStyle>
          <a:p>
            <a:endParaRPr/>
          </a:p>
        </p:txBody>
      </p:sp>
      <p:sp>
        <p:nvSpPr>
          <p:cNvPr id="121" name="Google Shape;121;p16"/>
          <p:cNvSpPr txBox="1">
            <a:spLocks noGrp="1"/>
          </p:cNvSpPr>
          <p:nvPr>
            <p:ph type="ctrTitle"/>
          </p:nvPr>
        </p:nvSpPr>
        <p:spPr>
          <a:xfrm>
            <a:off x="4511650" y="1054625"/>
            <a:ext cx="3717900" cy="1864500"/>
          </a:xfrm>
          <a:prstGeom prst="rect">
            <a:avLst/>
          </a:prstGeom>
        </p:spPr>
        <p:txBody>
          <a:bodyPr spcFirstLastPara="1" wrap="square" lIns="91425" tIns="91425" rIns="91425" bIns="91425" anchor="ctr" anchorCtr="0">
            <a:noAutofit/>
          </a:bodyPr>
          <a:lstStyle>
            <a:lvl1pPr lvl="0" algn="r" rtl="0">
              <a:spcBef>
                <a:spcPts val="3400"/>
              </a:spcBef>
              <a:spcAft>
                <a:spcPts val="0"/>
              </a:spcAft>
              <a:buSzPts val="3600"/>
              <a:buNone/>
              <a:defRPr sz="24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pic>
        <p:nvPicPr>
          <p:cNvPr id="122" name="Google Shape;122;p16"/>
          <p:cNvPicPr preferRelativeResize="0"/>
          <p:nvPr/>
        </p:nvPicPr>
        <p:blipFill>
          <a:blip r:embed="rId2">
            <a:alphaModFix/>
          </a:blip>
          <a:stretch>
            <a:fillRect/>
          </a:stretch>
        </p:blipFill>
        <p:spPr>
          <a:xfrm>
            <a:off x="16176" y="-501681"/>
            <a:ext cx="3802725" cy="3431200"/>
          </a:xfrm>
          <a:prstGeom prst="rect">
            <a:avLst/>
          </a:prstGeom>
          <a:noFill/>
          <a:ln>
            <a:noFill/>
          </a:ln>
        </p:spPr>
      </p:pic>
      <p:pic>
        <p:nvPicPr>
          <p:cNvPr id="123" name="Google Shape;123;p16"/>
          <p:cNvPicPr preferRelativeResize="0"/>
          <p:nvPr/>
        </p:nvPicPr>
        <p:blipFill>
          <a:blip r:embed="rId2">
            <a:alphaModFix/>
          </a:blip>
          <a:stretch>
            <a:fillRect/>
          </a:stretch>
        </p:blipFill>
        <p:spPr>
          <a:xfrm rot="10800000" flipH="1">
            <a:off x="10" y="2213744"/>
            <a:ext cx="3802725" cy="343120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7">
  <p:cSld name="CUSTOM_25">
    <p:spTree>
      <p:nvGrpSpPr>
        <p:cNvPr id="1" name="Shape 462"/>
        <p:cNvGrpSpPr/>
        <p:nvPr/>
      </p:nvGrpSpPr>
      <p:grpSpPr>
        <a:xfrm>
          <a:off x="0" y="0"/>
          <a:ext cx="0" cy="0"/>
          <a:chOff x="0" y="0"/>
          <a:chExt cx="0" cy="0"/>
        </a:xfrm>
      </p:grpSpPr>
      <p:pic>
        <p:nvPicPr>
          <p:cNvPr id="463" name="Google Shape;463;p50"/>
          <p:cNvPicPr preferRelativeResize="0"/>
          <p:nvPr/>
        </p:nvPicPr>
        <p:blipFill>
          <a:blip r:embed="rId2">
            <a:alphaModFix/>
          </a:blip>
          <a:stretch>
            <a:fillRect/>
          </a:stretch>
        </p:blipFill>
        <p:spPr>
          <a:xfrm>
            <a:off x="-551926" y="-847134"/>
            <a:ext cx="3136825" cy="2830350"/>
          </a:xfrm>
          <a:prstGeom prst="rect">
            <a:avLst/>
          </a:prstGeom>
          <a:noFill/>
          <a:ln>
            <a:noFill/>
          </a:ln>
        </p:spPr>
      </p:pic>
      <p:pic>
        <p:nvPicPr>
          <p:cNvPr id="464" name="Google Shape;464;p50"/>
          <p:cNvPicPr preferRelativeResize="0"/>
          <p:nvPr/>
        </p:nvPicPr>
        <p:blipFill>
          <a:blip r:embed="rId2">
            <a:alphaModFix/>
          </a:blip>
          <a:stretch>
            <a:fillRect/>
          </a:stretch>
        </p:blipFill>
        <p:spPr>
          <a:xfrm flipH="1">
            <a:off x="6559554" y="-846583"/>
            <a:ext cx="3136825" cy="2830350"/>
          </a:xfrm>
          <a:prstGeom prst="rect">
            <a:avLst/>
          </a:prstGeom>
          <a:noFill/>
          <a:ln>
            <a:noFill/>
          </a:ln>
        </p:spPr>
      </p:pic>
      <p:pic>
        <p:nvPicPr>
          <p:cNvPr id="465" name="Google Shape;465;p50"/>
          <p:cNvPicPr preferRelativeResize="0"/>
          <p:nvPr/>
        </p:nvPicPr>
        <p:blipFill>
          <a:blip r:embed="rId2">
            <a:alphaModFix/>
          </a:blip>
          <a:stretch>
            <a:fillRect/>
          </a:stretch>
        </p:blipFill>
        <p:spPr>
          <a:xfrm rot="10800000" flipH="1">
            <a:off x="-552472" y="2791087"/>
            <a:ext cx="3136825" cy="2830350"/>
          </a:xfrm>
          <a:prstGeom prst="rect">
            <a:avLst/>
          </a:prstGeom>
          <a:noFill/>
          <a:ln>
            <a:noFill/>
          </a:ln>
        </p:spPr>
      </p:pic>
      <p:pic>
        <p:nvPicPr>
          <p:cNvPr id="466" name="Google Shape;466;p50"/>
          <p:cNvPicPr preferRelativeResize="0"/>
          <p:nvPr/>
        </p:nvPicPr>
        <p:blipFill>
          <a:blip r:embed="rId2">
            <a:alphaModFix/>
          </a:blip>
          <a:stretch>
            <a:fillRect/>
          </a:stretch>
        </p:blipFill>
        <p:spPr>
          <a:xfrm rot="10800000">
            <a:off x="6549518" y="2790536"/>
            <a:ext cx="3136825" cy="2830350"/>
          </a:xfrm>
          <a:prstGeom prst="rect">
            <a:avLst/>
          </a:prstGeom>
          <a:noFill/>
          <a:ln>
            <a:noFill/>
          </a:ln>
        </p:spPr>
      </p:pic>
      <p:sp>
        <p:nvSpPr>
          <p:cNvPr id="467" name="Google Shape;467;p50"/>
          <p:cNvSpPr txBox="1">
            <a:spLocks noGrp="1"/>
          </p:cNvSpPr>
          <p:nvPr>
            <p:ph type="ctrTitle"/>
          </p:nvPr>
        </p:nvSpPr>
        <p:spPr>
          <a:xfrm flipH="1">
            <a:off x="540000" y="452237"/>
            <a:ext cx="8064000" cy="670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36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1">
  <p:cSld name="CUSTOM_41">
    <p:spTree>
      <p:nvGrpSpPr>
        <p:cNvPr id="1" name="Shape 561"/>
        <p:cNvGrpSpPr/>
        <p:nvPr/>
      </p:nvGrpSpPr>
      <p:grpSpPr>
        <a:xfrm>
          <a:off x="0" y="0"/>
          <a:ext cx="0" cy="0"/>
          <a:chOff x="0" y="0"/>
          <a:chExt cx="0" cy="0"/>
        </a:xfrm>
      </p:grpSpPr>
      <p:pic>
        <p:nvPicPr>
          <p:cNvPr id="562" name="Google Shape;562;p63"/>
          <p:cNvPicPr preferRelativeResize="0"/>
          <p:nvPr/>
        </p:nvPicPr>
        <p:blipFill>
          <a:blip r:embed="rId2">
            <a:alphaModFix/>
          </a:blip>
          <a:stretch>
            <a:fillRect/>
          </a:stretch>
        </p:blipFill>
        <p:spPr>
          <a:xfrm rot="10800000">
            <a:off x="6843313" y="-9498"/>
            <a:ext cx="2300675" cy="2075900"/>
          </a:xfrm>
          <a:prstGeom prst="rect">
            <a:avLst/>
          </a:prstGeom>
          <a:noFill/>
          <a:ln>
            <a:noFill/>
          </a:ln>
        </p:spPr>
      </p:pic>
      <p:pic>
        <p:nvPicPr>
          <p:cNvPr id="563" name="Google Shape;563;p63"/>
          <p:cNvPicPr preferRelativeResize="0"/>
          <p:nvPr/>
        </p:nvPicPr>
        <p:blipFill>
          <a:blip r:embed="rId2">
            <a:alphaModFix/>
          </a:blip>
          <a:stretch>
            <a:fillRect/>
          </a:stretch>
        </p:blipFill>
        <p:spPr>
          <a:xfrm rot="10800000" flipH="1">
            <a:off x="-12" y="-9498"/>
            <a:ext cx="2300675" cy="207590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2">
  <p:cSld name="CUSTOM_41_1">
    <p:spTree>
      <p:nvGrpSpPr>
        <p:cNvPr id="1" name="Shape 564"/>
        <p:cNvGrpSpPr/>
        <p:nvPr/>
      </p:nvGrpSpPr>
      <p:grpSpPr>
        <a:xfrm>
          <a:off x="0" y="0"/>
          <a:ext cx="0" cy="0"/>
          <a:chOff x="0" y="0"/>
          <a:chExt cx="0" cy="0"/>
        </a:xfrm>
      </p:grpSpPr>
      <p:pic>
        <p:nvPicPr>
          <p:cNvPr id="565" name="Google Shape;565;p64"/>
          <p:cNvPicPr preferRelativeResize="0"/>
          <p:nvPr/>
        </p:nvPicPr>
        <p:blipFill>
          <a:blip r:embed="rId2">
            <a:alphaModFix/>
          </a:blip>
          <a:stretch>
            <a:fillRect/>
          </a:stretch>
        </p:blipFill>
        <p:spPr>
          <a:xfrm rot="10800000">
            <a:off x="7247964" y="3135292"/>
            <a:ext cx="2300675" cy="2075900"/>
          </a:xfrm>
          <a:prstGeom prst="rect">
            <a:avLst/>
          </a:prstGeom>
          <a:noFill/>
          <a:ln>
            <a:noFill/>
          </a:ln>
        </p:spPr>
      </p:pic>
      <p:pic>
        <p:nvPicPr>
          <p:cNvPr id="566" name="Google Shape;566;p64"/>
          <p:cNvPicPr preferRelativeResize="0"/>
          <p:nvPr/>
        </p:nvPicPr>
        <p:blipFill>
          <a:blip r:embed="rId2">
            <a:alphaModFix/>
          </a:blip>
          <a:stretch>
            <a:fillRect/>
          </a:stretch>
        </p:blipFill>
        <p:spPr>
          <a:xfrm rot="10800000" flipH="1">
            <a:off x="-984228" y="3055367"/>
            <a:ext cx="2300675" cy="207590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accent1"/>
            </a:gs>
            <a:gs pos="100000">
              <a:schemeClr val="accent2"/>
            </a:gs>
          </a:gsLst>
          <a:lin ang="540001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445025"/>
            <a:ext cx="8229600" cy="5727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chemeClr val="lt1"/>
              </a:buClr>
              <a:buSzPts val="3000"/>
              <a:buFont typeface="Squada One"/>
              <a:buNone/>
              <a:defRPr sz="3000">
                <a:solidFill>
                  <a:schemeClr val="lt1"/>
                </a:solidFill>
                <a:latin typeface="Squada One"/>
                <a:ea typeface="Squada One"/>
                <a:cs typeface="Squada One"/>
                <a:sym typeface="Squada One"/>
              </a:defRPr>
            </a:lvl1pPr>
            <a:lvl2pPr lvl="1" algn="ctr">
              <a:spcBef>
                <a:spcPts val="0"/>
              </a:spcBef>
              <a:spcAft>
                <a:spcPts val="0"/>
              </a:spcAft>
              <a:buClr>
                <a:schemeClr val="lt1"/>
              </a:buClr>
              <a:buSzPts val="2800"/>
              <a:buNone/>
              <a:defRPr sz="2800">
                <a:solidFill>
                  <a:schemeClr val="lt1"/>
                </a:solidFill>
              </a:defRPr>
            </a:lvl2pPr>
            <a:lvl3pPr lvl="2" algn="ctr">
              <a:spcBef>
                <a:spcPts val="0"/>
              </a:spcBef>
              <a:spcAft>
                <a:spcPts val="0"/>
              </a:spcAft>
              <a:buClr>
                <a:schemeClr val="lt1"/>
              </a:buClr>
              <a:buSzPts val="2800"/>
              <a:buNone/>
              <a:defRPr sz="2800">
                <a:solidFill>
                  <a:schemeClr val="lt1"/>
                </a:solidFill>
              </a:defRPr>
            </a:lvl3pPr>
            <a:lvl4pPr lvl="3" algn="ctr">
              <a:spcBef>
                <a:spcPts val="0"/>
              </a:spcBef>
              <a:spcAft>
                <a:spcPts val="0"/>
              </a:spcAft>
              <a:buClr>
                <a:schemeClr val="lt1"/>
              </a:buClr>
              <a:buSzPts val="2800"/>
              <a:buNone/>
              <a:defRPr sz="2800">
                <a:solidFill>
                  <a:schemeClr val="lt1"/>
                </a:solidFill>
              </a:defRPr>
            </a:lvl4pPr>
            <a:lvl5pPr lvl="4" algn="ctr">
              <a:spcBef>
                <a:spcPts val="0"/>
              </a:spcBef>
              <a:spcAft>
                <a:spcPts val="0"/>
              </a:spcAft>
              <a:buClr>
                <a:schemeClr val="lt1"/>
              </a:buClr>
              <a:buSzPts val="2800"/>
              <a:buNone/>
              <a:defRPr sz="2800">
                <a:solidFill>
                  <a:schemeClr val="lt1"/>
                </a:solidFill>
              </a:defRPr>
            </a:lvl5pPr>
            <a:lvl6pPr lvl="5" algn="ctr">
              <a:spcBef>
                <a:spcPts val="0"/>
              </a:spcBef>
              <a:spcAft>
                <a:spcPts val="0"/>
              </a:spcAft>
              <a:buClr>
                <a:schemeClr val="lt1"/>
              </a:buClr>
              <a:buSzPts val="2800"/>
              <a:buNone/>
              <a:defRPr sz="2800">
                <a:solidFill>
                  <a:schemeClr val="lt1"/>
                </a:solidFill>
              </a:defRPr>
            </a:lvl6pPr>
            <a:lvl7pPr lvl="6" algn="ctr">
              <a:spcBef>
                <a:spcPts val="0"/>
              </a:spcBef>
              <a:spcAft>
                <a:spcPts val="0"/>
              </a:spcAft>
              <a:buClr>
                <a:schemeClr val="lt1"/>
              </a:buClr>
              <a:buSzPts val="2800"/>
              <a:buNone/>
              <a:defRPr sz="2800">
                <a:solidFill>
                  <a:schemeClr val="lt1"/>
                </a:solidFill>
              </a:defRPr>
            </a:lvl7pPr>
            <a:lvl8pPr lvl="7" algn="ctr">
              <a:spcBef>
                <a:spcPts val="0"/>
              </a:spcBef>
              <a:spcAft>
                <a:spcPts val="0"/>
              </a:spcAft>
              <a:buClr>
                <a:schemeClr val="lt1"/>
              </a:buClr>
              <a:buSzPts val="2800"/>
              <a:buNone/>
              <a:defRPr sz="2800">
                <a:solidFill>
                  <a:schemeClr val="lt1"/>
                </a:solidFill>
              </a:defRPr>
            </a:lvl8pPr>
            <a:lvl9pPr lvl="8" algn="ctr">
              <a:spcBef>
                <a:spcPts val="0"/>
              </a:spcBef>
              <a:spcAft>
                <a:spcPts val="0"/>
              </a:spcAft>
              <a:buClr>
                <a:schemeClr val="lt1"/>
              </a:buClr>
              <a:buSzPts val="2800"/>
              <a:buNone/>
              <a:defRPr sz="2800">
                <a:solidFill>
                  <a:schemeClr val="lt1"/>
                </a:solidFill>
              </a:defRPr>
            </a:lvl9pPr>
          </a:lstStyle>
          <a:p>
            <a:endParaRPr/>
          </a:p>
        </p:txBody>
      </p:sp>
      <p:sp>
        <p:nvSpPr>
          <p:cNvPr id="7" name="Google Shape;7;p1"/>
          <p:cNvSpPr txBox="1">
            <a:spLocks noGrp="1"/>
          </p:cNvSpPr>
          <p:nvPr>
            <p:ph type="body" idx="1"/>
          </p:nvPr>
        </p:nvSpPr>
        <p:spPr>
          <a:xfrm>
            <a:off x="457200" y="1152475"/>
            <a:ext cx="8229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Roboto Condensed Light"/>
              <a:buChar char="●"/>
              <a:defRPr sz="1800">
                <a:solidFill>
                  <a:schemeClr val="lt1"/>
                </a:solidFill>
                <a:latin typeface="Roboto Condensed Light"/>
                <a:ea typeface="Roboto Condensed Light"/>
                <a:cs typeface="Roboto Condensed Light"/>
                <a:sym typeface="Roboto Condensed Light"/>
              </a:defRPr>
            </a:lvl1pPr>
            <a:lvl2pPr marL="914400" lvl="1" indent="-317500">
              <a:lnSpc>
                <a:spcPct val="115000"/>
              </a:lnSpc>
              <a:spcBef>
                <a:spcPts val="1600"/>
              </a:spcBef>
              <a:spcAft>
                <a:spcPts val="0"/>
              </a:spcAft>
              <a:buClr>
                <a:schemeClr val="lt1"/>
              </a:buClr>
              <a:buSzPts val="1400"/>
              <a:buFont typeface="Roboto Condensed Light"/>
              <a:buChar char="○"/>
              <a:defRPr>
                <a:solidFill>
                  <a:schemeClr val="lt1"/>
                </a:solidFill>
                <a:latin typeface="Roboto Condensed Light"/>
                <a:ea typeface="Roboto Condensed Light"/>
                <a:cs typeface="Roboto Condensed Light"/>
                <a:sym typeface="Roboto Condensed Light"/>
              </a:defRPr>
            </a:lvl2pPr>
            <a:lvl3pPr marL="1371600" lvl="2" indent="-317500">
              <a:lnSpc>
                <a:spcPct val="115000"/>
              </a:lnSpc>
              <a:spcBef>
                <a:spcPts val="1600"/>
              </a:spcBef>
              <a:spcAft>
                <a:spcPts val="0"/>
              </a:spcAft>
              <a:buClr>
                <a:schemeClr val="lt1"/>
              </a:buClr>
              <a:buSzPts val="1400"/>
              <a:buFont typeface="Roboto Condensed Light"/>
              <a:buChar char="■"/>
              <a:defRPr>
                <a:solidFill>
                  <a:schemeClr val="lt1"/>
                </a:solidFill>
                <a:latin typeface="Roboto Condensed Light"/>
                <a:ea typeface="Roboto Condensed Light"/>
                <a:cs typeface="Roboto Condensed Light"/>
                <a:sym typeface="Roboto Condensed Light"/>
              </a:defRPr>
            </a:lvl3pPr>
            <a:lvl4pPr marL="1828800" lvl="3" indent="-317500">
              <a:lnSpc>
                <a:spcPct val="115000"/>
              </a:lnSpc>
              <a:spcBef>
                <a:spcPts val="1600"/>
              </a:spcBef>
              <a:spcAft>
                <a:spcPts val="0"/>
              </a:spcAft>
              <a:buClr>
                <a:schemeClr val="lt1"/>
              </a:buClr>
              <a:buSzPts val="1400"/>
              <a:buFont typeface="Roboto Condensed Light"/>
              <a:buChar char="●"/>
              <a:defRPr>
                <a:solidFill>
                  <a:schemeClr val="lt1"/>
                </a:solidFill>
                <a:latin typeface="Roboto Condensed Light"/>
                <a:ea typeface="Roboto Condensed Light"/>
                <a:cs typeface="Roboto Condensed Light"/>
                <a:sym typeface="Roboto Condensed Light"/>
              </a:defRPr>
            </a:lvl4pPr>
            <a:lvl5pPr marL="2286000" lvl="4" indent="-317500">
              <a:lnSpc>
                <a:spcPct val="115000"/>
              </a:lnSpc>
              <a:spcBef>
                <a:spcPts val="1600"/>
              </a:spcBef>
              <a:spcAft>
                <a:spcPts val="0"/>
              </a:spcAft>
              <a:buClr>
                <a:schemeClr val="lt1"/>
              </a:buClr>
              <a:buSzPts val="1400"/>
              <a:buFont typeface="Roboto Condensed Light"/>
              <a:buChar char="○"/>
              <a:defRPr>
                <a:solidFill>
                  <a:schemeClr val="lt1"/>
                </a:solidFill>
                <a:latin typeface="Roboto Condensed Light"/>
                <a:ea typeface="Roboto Condensed Light"/>
                <a:cs typeface="Roboto Condensed Light"/>
                <a:sym typeface="Roboto Condensed Light"/>
              </a:defRPr>
            </a:lvl5pPr>
            <a:lvl6pPr marL="2743200" lvl="5" indent="-317500">
              <a:lnSpc>
                <a:spcPct val="115000"/>
              </a:lnSpc>
              <a:spcBef>
                <a:spcPts val="1600"/>
              </a:spcBef>
              <a:spcAft>
                <a:spcPts val="0"/>
              </a:spcAft>
              <a:buClr>
                <a:schemeClr val="lt1"/>
              </a:buClr>
              <a:buSzPts val="1400"/>
              <a:buFont typeface="Roboto Condensed Light"/>
              <a:buChar char="■"/>
              <a:defRPr>
                <a:solidFill>
                  <a:schemeClr val="lt1"/>
                </a:solidFill>
                <a:latin typeface="Roboto Condensed Light"/>
                <a:ea typeface="Roboto Condensed Light"/>
                <a:cs typeface="Roboto Condensed Light"/>
                <a:sym typeface="Roboto Condensed Light"/>
              </a:defRPr>
            </a:lvl6pPr>
            <a:lvl7pPr marL="3200400" lvl="6" indent="-317500">
              <a:lnSpc>
                <a:spcPct val="115000"/>
              </a:lnSpc>
              <a:spcBef>
                <a:spcPts val="1600"/>
              </a:spcBef>
              <a:spcAft>
                <a:spcPts val="0"/>
              </a:spcAft>
              <a:buClr>
                <a:schemeClr val="lt1"/>
              </a:buClr>
              <a:buSzPts val="1400"/>
              <a:buFont typeface="Roboto Condensed Light"/>
              <a:buChar char="●"/>
              <a:defRPr>
                <a:solidFill>
                  <a:schemeClr val="lt1"/>
                </a:solidFill>
                <a:latin typeface="Roboto Condensed Light"/>
                <a:ea typeface="Roboto Condensed Light"/>
                <a:cs typeface="Roboto Condensed Light"/>
                <a:sym typeface="Roboto Condensed Light"/>
              </a:defRPr>
            </a:lvl7pPr>
            <a:lvl8pPr marL="3657600" lvl="7" indent="-317500">
              <a:lnSpc>
                <a:spcPct val="115000"/>
              </a:lnSpc>
              <a:spcBef>
                <a:spcPts val="1600"/>
              </a:spcBef>
              <a:spcAft>
                <a:spcPts val="0"/>
              </a:spcAft>
              <a:buClr>
                <a:schemeClr val="lt1"/>
              </a:buClr>
              <a:buSzPts val="1400"/>
              <a:buFont typeface="Roboto Condensed Light"/>
              <a:buChar char="○"/>
              <a:defRPr>
                <a:solidFill>
                  <a:schemeClr val="lt1"/>
                </a:solidFill>
                <a:latin typeface="Roboto Condensed Light"/>
                <a:ea typeface="Roboto Condensed Light"/>
                <a:cs typeface="Roboto Condensed Light"/>
                <a:sym typeface="Roboto Condensed Light"/>
              </a:defRPr>
            </a:lvl8pPr>
            <a:lvl9pPr marL="4114800" lvl="8" indent="-317500">
              <a:lnSpc>
                <a:spcPct val="115000"/>
              </a:lnSpc>
              <a:spcBef>
                <a:spcPts val="1600"/>
              </a:spcBef>
              <a:spcAft>
                <a:spcPts val="1600"/>
              </a:spcAft>
              <a:buClr>
                <a:schemeClr val="lt1"/>
              </a:buClr>
              <a:buSzPts val="1400"/>
              <a:buFont typeface="Roboto Condensed Light"/>
              <a:buChar char="■"/>
              <a:defRPr>
                <a:solidFill>
                  <a:schemeClr val="lt1"/>
                </a:solidFill>
                <a:latin typeface="Roboto Condensed Light"/>
                <a:ea typeface="Roboto Condensed Light"/>
                <a:cs typeface="Roboto Condensed Light"/>
                <a:sym typeface="Roboto Condensed Light"/>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5" r:id="rId3"/>
    <p:sldLayoutId id="2147483658" r:id="rId4"/>
    <p:sldLayoutId id="2147483662" r:id="rId5"/>
    <p:sldLayoutId id="2147483696" r:id="rId6"/>
    <p:sldLayoutId id="2147483709" r:id="rId7"/>
    <p:sldLayoutId id="2147483710"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68"/>
        <p:cNvGrpSpPr/>
        <p:nvPr/>
      </p:nvGrpSpPr>
      <p:grpSpPr>
        <a:xfrm>
          <a:off x="0" y="0"/>
          <a:ext cx="0" cy="0"/>
          <a:chOff x="0" y="0"/>
          <a:chExt cx="0" cy="0"/>
        </a:xfrm>
      </p:grpSpPr>
      <p:sp>
        <p:nvSpPr>
          <p:cNvPr id="769" name="Google Shape;769;p96"/>
          <p:cNvSpPr txBox="1">
            <a:spLocks noGrp="1"/>
          </p:cNvSpPr>
          <p:nvPr>
            <p:ph type="title"/>
          </p:nvPr>
        </p:nvSpPr>
        <p:spPr>
          <a:xfrm>
            <a:off x="457275" y="2256143"/>
            <a:ext cx="8229600" cy="510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dirty="0"/>
              <a:t>PROGAM PENJUALAN BAJU</a:t>
            </a:r>
            <a:endParaRPr dirty="0"/>
          </a:p>
        </p:txBody>
      </p:sp>
      <p:sp>
        <p:nvSpPr>
          <p:cNvPr id="770" name="Google Shape;770;p96"/>
          <p:cNvSpPr txBox="1">
            <a:spLocks noGrp="1"/>
          </p:cNvSpPr>
          <p:nvPr>
            <p:ph type="subTitle" idx="1"/>
          </p:nvPr>
        </p:nvSpPr>
        <p:spPr>
          <a:xfrm>
            <a:off x="457275" y="3404398"/>
            <a:ext cx="8229600" cy="4179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r>
              <a:rPr lang="en-US" dirty="0"/>
              <a:t>NAMA : BINTANG LAKSMANA</a:t>
            </a:r>
          </a:p>
          <a:p>
            <a:pPr marL="0" lvl="0" indent="0" rtl="0">
              <a:spcBef>
                <a:spcPts val="0"/>
              </a:spcBef>
              <a:spcAft>
                <a:spcPts val="0"/>
              </a:spcAft>
              <a:buClr>
                <a:schemeClr val="dk1"/>
              </a:buClr>
              <a:buSzPts val="1100"/>
              <a:buFont typeface="Arial"/>
              <a:buNone/>
            </a:pPr>
            <a:r>
              <a:rPr lang="en-US" dirty="0"/>
              <a:t>NIM : 2200018009</a:t>
            </a:r>
          </a:p>
          <a:p>
            <a:pPr marL="0" lvl="0" indent="0" rtl="0">
              <a:spcBef>
                <a:spcPts val="0"/>
              </a:spcBef>
              <a:spcAft>
                <a:spcPts val="0"/>
              </a:spcAft>
              <a:buClr>
                <a:schemeClr val="dk1"/>
              </a:buClr>
              <a:buSzPts val="1100"/>
              <a:buFont typeface="Arial"/>
              <a:buNone/>
            </a:pPr>
            <a:r>
              <a:rPr lang="en-US" dirty="0"/>
              <a:t>KELAS : A</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69"/>
                                        </p:tgtEl>
                                        <p:attrNameLst>
                                          <p:attrName>style.visibility</p:attrName>
                                        </p:attrNameLst>
                                      </p:cBhvr>
                                      <p:to>
                                        <p:strVal val="visible"/>
                                      </p:to>
                                    </p:set>
                                    <p:animEffect transition="in" filter="fade">
                                      <p:cBhvr>
                                        <p:cTn id="7" dur="1000"/>
                                        <p:tgtEl>
                                          <p:spTgt spid="769"/>
                                        </p:tgtEl>
                                      </p:cBhvr>
                                    </p:animEffect>
                                  </p:childTnLst>
                                </p:cTn>
                              </p:par>
                              <p:par>
                                <p:cTn id="8" presetID="2" presetClass="entr" presetSubtype="4" fill="hold" nodeType="withEffect">
                                  <p:stCondLst>
                                    <p:cond delay="0"/>
                                  </p:stCondLst>
                                  <p:childTnLst>
                                    <p:set>
                                      <p:cBhvr>
                                        <p:cTn id="9" dur="1" fill="hold">
                                          <p:stCondLst>
                                            <p:cond delay="0"/>
                                          </p:stCondLst>
                                        </p:cTn>
                                        <p:tgtEl>
                                          <p:spTgt spid="770"/>
                                        </p:tgtEl>
                                        <p:attrNameLst>
                                          <p:attrName>style.visibility</p:attrName>
                                        </p:attrNameLst>
                                      </p:cBhvr>
                                      <p:to>
                                        <p:strVal val="visible"/>
                                      </p:to>
                                    </p:set>
                                    <p:anim calcmode="lin" valueType="num">
                                      <p:cBhvr additive="base">
                                        <p:cTn id="10" dur="1000"/>
                                        <p:tgtEl>
                                          <p:spTgt spid="77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74"/>
        <p:cNvGrpSpPr/>
        <p:nvPr/>
      </p:nvGrpSpPr>
      <p:grpSpPr>
        <a:xfrm>
          <a:off x="0" y="0"/>
          <a:ext cx="0" cy="0"/>
          <a:chOff x="0" y="0"/>
          <a:chExt cx="0" cy="0"/>
        </a:xfrm>
      </p:grpSpPr>
      <p:sp>
        <p:nvSpPr>
          <p:cNvPr id="775" name="Google Shape;775;p97"/>
          <p:cNvSpPr txBox="1">
            <a:spLocks noGrp="1"/>
          </p:cNvSpPr>
          <p:nvPr>
            <p:ph type="ctrTitle"/>
          </p:nvPr>
        </p:nvSpPr>
        <p:spPr>
          <a:xfrm flipH="1">
            <a:off x="479700" y="1901250"/>
            <a:ext cx="8184600" cy="67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SEKIAN DAN TERIMA KASIH</a:t>
            </a:r>
            <a:endParaRPr dirty="0"/>
          </a:p>
        </p:txBody>
      </p:sp>
    </p:spTree>
    <p:extLst>
      <p:ext uri="{BB962C8B-B14F-4D97-AF65-F5344CB8AC3E}">
        <p14:creationId xmlns:p14="http://schemas.microsoft.com/office/powerpoint/2010/main" val="11895678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74"/>
        <p:cNvGrpSpPr/>
        <p:nvPr/>
      </p:nvGrpSpPr>
      <p:grpSpPr>
        <a:xfrm>
          <a:off x="0" y="0"/>
          <a:ext cx="0" cy="0"/>
          <a:chOff x="0" y="0"/>
          <a:chExt cx="0" cy="0"/>
        </a:xfrm>
      </p:grpSpPr>
      <p:sp>
        <p:nvSpPr>
          <p:cNvPr id="775" name="Google Shape;775;p97"/>
          <p:cNvSpPr txBox="1">
            <a:spLocks noGrp="1"/>
          </p:cNvSpPr>
          <p:nvPr>
            <p:ph type="ctrTitle"/>
          </p:nvPr>
        </p:nvSpPr>
        <p:spPr>
          <a:xfrm flipH="1">
            <a:off x="502200" y="445025"/>
            <a:ext cx="8184600" cy="67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DESKRIPSI APLIKASI</a:t>
            </a:r>
            <a:endParaRPr dirty="0"/>
          </a:p>
        </p:txBody>
      </p:sp>
      <p:sp>
        <p:nvSpPr>
          <p:cNvPr id="776" name="Google Shape;776;p97"/>
          <p:cNvSpPr txBox="1">
            <a:spLocks noGrp="1"/>
          </p:cNvSpPr>
          <p:nvPr>
            <p:ph type="subTitle" idx="1"/>
          </p:nvPr>
        </p:nvSpPr>
        <p:spPr>
          <a:xfrm>
            <a:off x="1277850" y="660400"/>
            <a:ext cx="6633300" cy="3243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US" sz="2000" dirty="0"/>
              <a:t>Program </a:t>
            </a:r>
            <a:r>
              <a:rPr lang="en-US" sz="2000" dirty="0" err="1"/>
              <a:t>penjualan</a:t>
            </a:r>
            <a:r>
              <a:rPr lang="en-US" sz="2000" dirty="0"/>
              <a:t> baju </a:t>
            </a:r>
            <a:r>
              <a:rPr lang="en-US" sz="2000" dirty="0" err="1"/>
              <a:t>sederhana</a:t>
            </a:r>
            <a:r>
              <a:rPr lang="en-US" sz="2000" dirty="0"/>
              <a:t> yang di  </a:t>
            </a:r>
            <a:r>
              <a:rPr lang="en-US" sz="2000" dirty="0" err="1"/>
              <a:t>buat</a:t>
            </a:r>
            <a:r>
              <a:rPr lang="en-US" sz="2000" dirty="0"/>
              <a:t> </a:t>
            </a:r>
            <a:r>
              <a:rPr lang="en-US" sz="2000" dirty="0" err="1"/>
              <a:t>menggunakan</a:t>
            </a:r>
            <a:r>
              <a:rPr lang="en-US" sz="2000" dirty="0"/>
              <a:t> </a:t>
            </a:r>
            <a:r>
              <a:rPr lang="en-US" sz="2000" dirty="0" err="1"/>
              <a:t>aplikasi</a:t>
            </a:r>
            <a:r>
              <a:rPr lang="en-US" sz="2000" dirty="0"/>
              <a:t> EMU8086.Dimana di </a:t>
            </a:r>
            <a:r>
              <a:rPr lang="en-US" sz="2000" dirty="0" err="1"/>
              <a:t>dalam</a:t>
            </a:r>
            <a:r>
              <a:rPr lang="en-US" sz="2000" dirty="0"/>
              <a:t> program </a:t>
            </a:r>
            <a:r>
              <a:rPr lang="en-US" sz="2000" dirty="0" err="1"/>
              <a:t>aplikasi</a:t>
            </a:r>
            <a:r>
              <a:rPr lang="en-US" sz="2000" dirty="0"/>
              <a:t> yang </a:t>
            </a:r>
            <a:r>
              <a:rPr lang="en-US" sz="2000" dirty="0" err="1"/>
              <a:t>saya</a:t>
            </a:r>
            <a:r>
              <a:rPr lang="en-US" sz="2000" dirty="0"/>
              <a:t> </a:t>
            </a:r>
            <a:r>
              <a:rPr lang="en-US" sz="2000" dirty="0" err="1"/>
              <a:t>buat</a:t>
            </a:r>
            <a:r>
              <a:rPr lang="en-US" sz="2000" dirty="0"/>
              <a:t> ini </a:t>
            </a:r>
            <a:r>
              <a:rPr lang="en-US" sz="2000" dirty="0" err="1"/>
              <a:t>untuk</a:t>
            </a:r>
            <a:r>
              <a:rPr lang="en-US" sz="2000" dirty="0"/>
              <a:t> </a:t>
            </a:r>
            <a:r>
              <a:rPr lang="en-US" sz="2000" dirty="0" err="1"/>
              <a:t>jual</a:t>
            </a:r>
            <a:r>
              <a:rPr lang="en-US" sz="2000" dirty="0"/>
              <a:t> beli baju .Program </a:t>
            </a:r>
            <a:r>
              <a:rPr lang="en-US" sz="2000" dirty="0" err="1"/>
              <a:t>jual</a:t>
            </a:r>
            <a:r>
              <a:rPr lang="en-US" sz="2000" dirty="0"/>
              <a:t> beli baju </a:t>
            </a:r>
            <a:r>
              <a:rPr lang="en-US" sz="2000" dirty="0" err="1"/>
              <a:t>untuk</a:t>
            </a:r>
            <a:r>
              <a:rPr lang="en-US" sz="2000" dirty="0"/>
              <a:t> </a:t>
            </a:r>
            <a:r>
              <a:rPr lang="en-US" sz="2000" dirty="0" err="1"/>
              <a:t>memudahkan</a:t>
            </a:r>
            <a:r>
              <a:rPr lang="en-US" sz="2000" dirty="0"/>
              <a:t> </a:t>
            </a:r>
            <a:r>
              <a:rPr lang="en-US" sz="2000" dirty="0" err="1"/>
              <a:t>pembeli</a:t>
            </a:r>
            <a:r>
              <a:rPr lang="en-US" sz="2000" dirty="0"/>
              <a:t> </a:t>
            </a:r>
            <a:r>
              <a:rPr lang="en-US" sz="2000" dirty="0" err="1"/>
              <a:t>membeli</a:t>
            </a:r>
            <a:r>
              <a:rPr lang="en-US" sz="2000" dirty="0"/>
              <a:t> baju </a:t>
            </a:r>
            <a:r>
              <a:rPr lang="en-US" sz="2000" dirty="0" err="1"/>
              <a:t>secara</a:t>
            </a:r>
            <a:r>
              <a:rPr lang="en-US" sz="2000" dirty="0"/>
              <a:t> online.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4"/>
        <p:cNvGrpSpPr/>
        <p:nvPr/>
      </p:nvGrpSpPr>
      <p:grpSpPr>
        <a:xfrm>
          <a:off x="0" y="0"/>
          <a:ext cx="0" cy="0"/>
          <a:chOff x="0" y="0"/>
          <a:chExt cx="0" cy="0"/>
        </a:xfrm>
      </p:grpSpPr>
      <p:sp>
        <p:nvSpPr>
          <p:cNvPr id="775" name="Google Shape;775;p97"/>
          <p:cNvSpPr txBox="1">
            <a:spLocks noGrp="1"/>
          </p:cNvSpPr>
          <p:nvPr>
            <p:ph type="ctrTitle"/>
          </p:nvPr>
        </p:nvSpPr>
        <p:spPr>
          <a:xfrm flipH="1">
            <a:off x="286609" y="749825"/>
            <a:ext cx="8184600" cy="67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FITUR-FITUR PROGRAM APLIKASI</a:t>
            </a:r>
            <a:endParaRPr dirty="0"/>
          </a:p>
        </p:txBody>
      </p:sp>
      <p:sp>
        <p:nvSpPr>
          <p:cNvPr id="776" name="Google Shape;776;p97"/>
          <p:cNvSpPr txBox="1">
            <a:spLocks noGrp="1"/>
          </p:cNvSpPr>
          <p:nvPr>
            <p:ph type="subTitle" idx="1"/>
          </p:nvPr>
        </p:nvSpPr>
        <p:spPr>
          <a:xfrm>
            <a:off x="1329889" y="935463"/>
            <a:ext cx="6633300" cy="1822605"/>
          </a:xfrm>
          <a:prstGeom prst="rect">
            <a:avLst/>
          </a:prstGeom>
        </p:spPr>
        <p:txBody>
          <a:bodyPr spcFirstLastPara="1" wrap="square" lIns="91425" tIns="91425" rIns="91425" bIns="91425" anchor="ctr" anchorCtr="0">
            <a:noAutofit/>
          </a:bodyPr>
          <a:lstStyle/>
          <a:p>
            <a:pPr marL="342900" lvl="0" algn="l" rtl="0">
              <a:spcBef>
                <a:spcPts val="0"/>
              </a:spcBef>
              <a:spcAft>
                <a:spcPts val="0"/>
              </a:spcAft>
              <a:buClr>
                <a:schemeClr val="dk1"/>
              </a:buClr>
              <a:buSzPts val="1100"/>
              <a:buFont typeface="Arial" panose="020B0604020202020204" pitchFamily="34" charset="0"/>
              <a:buChar char="•"/>
            </a:pPr>
            <a:r>
              <a:rPr lang="en-US" sz="1800" dirty="0"/>
              <a:t>FITUR MASUKAN NAMA SAMA NOMER CUSTOMER</a:t>
            </a:r>
          </a:p>
          <a:p>
            <a:pPr marL="342900" lvl="0" algn="l" rtl="0">
              <a:spcBef>
                <a:spcPts val="0"/>
              </a:spcBef>
              <a:spcAft>
                <a:spcPts val="0"/>
              </a:spcAft>
              <a:buClr>
                <a:schemeClr val="dk1"/>
              </a:buClr>
              <a:buSzPts val="1100"/>
              <a:buFont typeface="Arial" panose="020B0604020202020204" pitchFamily="34" charset="0"/>
              <a:buChar char="•"/>
            </a:pPr>
            <a:r>
              <a:rPr lang="en-US" sz="1800" dirty="0"/>
              <a:t>FITUR PEMILIHAN BAJU</a:t>
            </a:r>
          </a:p>
          <a:p>
            <a:pPr marL="342900" lvl="0" algn="l" rtl="0">
              <a:spcBef>
                <a:spcPts val="0"/>
              </a:spcBef>
              <a:spcAft>
                <a:spcPts val="0"/>
              </a:spcAft>
              <a:buClr>
                <a:schemeClr val="dk1"/>
              </a:buClr>
              <a:buSzPts val="1100"/>
              <a:buFont typeface="Arial" panose="020B0604020202020204" pitchFamily="34" charset="0"/>
              <a:buChar char="•"/>
            </a:pPr>
            <a:r>
              <a:rPr lang="en-US" sz="1800" dirty="0"/>
              <a:t>FITUR PEMBAYARAN BAJU</a:t>
            </a:r>
          </a:p>
        </p:txBody>
      </p:sp>
    </p:spTree>
    <p:extLst>
      <p:ext uri="{BB962C8B-B14F-4D97-AF65-F5344CB8AC3E}">
        <p14:creationId xmlns:p14="http://schemas.microsoft.com/office/powerpoint/2010/main" val="33022342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22"/>
        <p:cNvGrpSpPr/>
        <p:nvPr/>
      </p:nvGrpSpPr>
      <p:grpSpPr>
        <a:xfrm>
          <a:off x="0" y="0"/>
          <a:ext cx="0" cy="0"/>
          <a:chOff x="0" y="0"/>
          <a:chExt cx="0" cy="0"/>
        </a:xfrm>
      </p:grpSpPr>
      <p:sp>
        <p:nvSpPr>
          <p:cNvPr id="5" name="Subtitle 4">
            <a:extLst>
              <a:ext uri="{FF2B5EF4-FFF2-40B4-BE49-F238E27FC236}">
                <a16:creationId xmlns:a16="http://schemas.microsoft.com/office/drawing/2014/main" id="{1F14E1A0-8C7B-ED9A-3A90-BF92D51A22BA}"/>
              </a:ext>
            </a:extLst>
          </p:cNvPr>
          <p:cNvSpPr>
            <a:spLocks noGrp="1"/>
          </p:cNvSpPr>
          <p:nvPr>
            <p:ph type="subTitle" idx="1"/>
          </p:nvPr>
        </p:nvSpPr>
        <p:spPr>
          <a:xfrm>
            <a:off x="2293506" y="37171"/>
            <a:ext cx="5801310" cy="367800"/>
          </a:xfrm>
        </p:spPr>
        <p:txBody>
          <a:bodyPr/>
          <a:lstStyle/>
          <a:p>
            <a:pPr marL="114300" indent="0">
              <a:buNone/>
            </a:pPr>
            <a:r>
              <a:rPr lang="en-US" sz="2400" b="1" dirty="0"/>
              <a:t>ALUR KERJA PROGRAM APLIKASI</a:t>
            </a:r>
            <a:endParaRPr lang="en-ID" sz="2400" b="1" dirty="0"/>
          </a:p>
        </p:txBody>
      </p:sp>
      <p:sp>
        <p:nvSpPr>
          <p:cNvPr id="8" name="TextBox 7">
            <a:extLst>
              <a:ext uri="{FF2B5EF4-FFF2-40B4-BE49-F238E27FC236}">
                <a16:creationId xmlns:a16="http://schemas.microsoft.com/office/drawing/2014/main" id="{FBE2B652-3235-2054-FFA6-B76E9AEE6D93}"/>
              </a:ext>
            </a:extLst>
          </p:cNvPr>
          <p:cNvSpPr txBox="1"/>
          <p:nvPr/>
        </p:nvSpPr>
        <p:spPr>
          <a:xfrm>
            <a:off x="3639389" y="568395"/>
            <a:ext cx="5388864" cy="4758226"/>
          </a:xfrm>
          <a:prstGeom prst="rect">
            <a:avLst/>
          </a:prstGeom>
          <a:noFill/>
        </p:spPr>
        <p:txBody>
          <a:bodyPr wrap="square" rtlCol="0">
            <a:spAutoFit/>
          </a:bodyPr>
          <a:lstStyle/>
          <a:p>
            <a:pPr>
              <a:lnSpc>
                <a:spcPct val="107000"/>
              </a:lnSpc>
              <a:spcAft>
                <a:spcPts val="800"/>
              </a:spcAft>
            </a:pPr>
            <a:r>
              <a:rPr lang="en-US" sz="13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300" dirty="0" err="1">
                <a:solidFill>
                  <a:schemeClr val="bg1"/>
                </a:solidFill>
                <a:effectLst/>
                <a:latin typeface="Calibri" panose="020F0502020204030204" pitchFamily="34" charset="0"/>
                <a:ea typeface="Calibri" panose="020F0502020204030204" pitchFamily="34" charset="0"/>
                <a:cs typeface="Calibri" panose="020F0502020204030204" pitchFamily="34" charset="0"/>
              </a:rPr>
              <a:t>Membuat</a:t>
            </a:r>
            <a:r>
              <a:rPr lang="en-US" sz="13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Flowchart</a:t>
            </a:r>
            <a:endParaRPr lang="en-ID" sz="13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Wingdings" panose="05000000000000000000" pitchFamily="2" charset="2"/>
              <a:buChar char=""/>
            </a:pPr>
            <a:r>
              <a:rPr lang="en-US" sz="13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Pada proses ini </a:t>
            </a:r>
            <a:r>
              <a:rPr lang="en-US" sz="1300" dirty="0" err="1">
                <a:solidFill>
                  <a:schemeClr val="bg1"/>
                </a:solidFill>
                <a:effectLst/>
                <a:latin typeface="Calibri" panose="020F0502020204030204" pitchFamily="34" charset="0"/>
                <a:ea typeface="Calibri" panose="020F0502020204030204" pitchFamily="34" charset="0"/>
                <a:cs typeface="Calibri" panose="020F0502020204030204" pitchFamily="34" charset="0"/>
              </a:rPr>
              <a:t>saya</a:t>
            </a:r>
            <a:r>
              <a:rPr lang="en-US" sz="13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US" sz="1300" dirty="0" err="1">
                <a:solidFill>
                  <a:schemeClr val="bg1"/>
                </a:solidFill>
                <a:effectLst/>
                <a:latin typeface="Calibri" panose="020F0502020204030204" pitchFamily="34" charset="0"/>
                <a:ea typeface="Calibri" panose="020F0502020204030204" pitchFamily="34" charset="0"/>
                <a:cs typeface="Calibri" panose="020F0502020204030204" pitchFamily="34" charset="0"/>
              </a:rPr>
              <a:t>membuat</a:t>
            </a:r>
            <a:r>
              <a:rPr lang="en-US" sz="13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input output </a:t>
            </a:r>
            <a:r>
              <a:rPr lang="en-US" sz="1300" dirty="0" err="1">
                <a:solidFill>
                  <a:schemeClr val="bg1"/>
                </a:solidFill>
                <a:effectLst/>
                <a:latin typeface="Calibri" panose="020F0502020204030204" pitchFamily="34" charset="0"/>
                <a:ea typeface="Calibri" panose="020F0502020204030204" pitchFamily="34" charset="0"/>
                <a:cs typeface="Calibri" panose="020F0502020204030204" pitchFamily="34" charset="0"/>
              </a:rPr>
              <a:t>untuk</a:t>
            </a:r>
            <a:r>
              <a:rPr lang="en-US" sz="13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US" sz="1300" dirty="0" err="1">
                <a:solidFill>
                  <a:schemeClr val="bg1"/>
                </a:solidFill>
                <a:effectLst/>
                <a:latin typeface="Calibri" panose="020F0502020204030204" pitchFamily="34" charset="0"/>
                <a:ea typeface="Calibri" panose="020F0502020204030204" pitchFamily="34" charset="0"/>
                <a:cs typeface="Calibri" panose="020F0502020204030204" pitchFamily="34" charset="0"/>
              </a:rPr>
              <a:t>menampilkan</a:t>
            </a:r>
            <a:r>
              <a:rPr lang="en-US" sz="13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“Nama Customer dan Nomer Customer”.</a:t>
            </a:r>
            <a:endParaRPr lang="en-ID" sz="13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Wingdings" panose="05000000000000000000" pitchFamily="2" charset="2"/>
              <a:buChar char=""/>
            </a:pPr>
            <a:r>
              <a:rPr lang="en-US" sz="13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Lalu </a:t>
            </a:r>
            <a:r>
              <a:rPr lang="en-US" sz="1300" dirty="0" err="1">
                <a:solidFill>
                  <a:schemeClr val="bg1"/>
                </a:solidFill>
                <a:effectLst/>
                <a:latin typeface="Calibri" panose="020F0502020204030204" pitchFamily="34" charset="0"/>
                <a:ea typeface="Calibri" panose="020F0502020204030204" pitchFamily="34" charset="0"/>
                <a:cs typeface="Calibri" panose="020F0502020204030204" pitchFamily="34" charset="0"/>
              </a:rPr>
              <a:t>saya</a:t>
            </a:r>
            <a:r>
              <a:rPr lang="en-US" sz="13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US" sz="1300" dirty="0" err="1">
                <a:solidFill>
                  <a:schemeClr val="bg1"/>
                </a:solidFill>
                <a:effectLst/>
                <a:latin typeface="Calibri" panose="020F0502020204030204" pitchFamily="34" charset="0"/>
                <a:ea typeface="Calibri" panose="020F0502020204030204" pitchFamily="34" charset="0"/>
                <a:cs typeface="Calibri" panose="020F0502020204030204" pitchFamily="34" charset="0"/>
              </a:rPr>
              <a:t>membuat</a:t>
            </a:r>
            <a:r>
              <a:rPr lang="en-US" sz="13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menu </a:t>
            </a:r>
            <a:r>
              <a:rPr lang="en-US" sz="1300" dirty="0" err="1">
                <a:solidFill>
                  <a:schemeClr val="bg1"/>
                </a:solidFill>
                <a:effectLst/>
                <a:latin typeface="Calibri" panose="020F0502020204030204" pitchFamily="34" charset="0"/>
                <a:ea typeface="Calibri" panose="020F0502020204030204" pitchFamily="34" charset="0"/>
                <a:cs typeface="Calibri" panose="020F0502020204030204" pitchFamily="34" charset="0"/>
              </a:rPr>
              <a:t>untuk</a:t>
            </a:r>
            <a:r>
              <a:rPr lang="en-US" sz="13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selection </a:t>
            </a:r>
            <a:r>
              <a:rPr lang="en-US" sz="1300" dirty="0" err="1">
                <a:solidFill>
                  <a:schemeClr val="bg1"/>
                </a:solidFill>
                <a:effectLst/>
                <a:latin typeface="Calibri" panose="020F0502020204030204" pitchFamily="34" charset="0"/>
                <a:ea typeface="Calibri" panose="020F0502020204030204" pitchFamily="34" charset="0"/>
                <a:cs typeface="Calibri" panose="020F0502020204030204" pitchFamily="34" charset="0"/>
              </a:rPr>
              <a:t>untuk</a:t>
            </a:r>
            <a:r>
              <a:rPr lang="en-US" sz="13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US" sz="1300" dirty="0" err="1">
                <a:solidFill>
                  <a:schemeClr val="bg1"/>
                </a:solidFill>
                <a:effectLst/>
                <a:latin typeface="Calibri" panose="020F0502020204030204" pitchFamily="34" charset="0"/>
                <a:ea typeface="Calibri" panose="020F0502020204030204" pitchFamily="34" charset="0"/>
                <a:cs typeface="Calibri" panose="020F0502020204030204" pitchFamily="34" charset="0"/>
              </a:rPr>
              <a:t>melanjutkan</a:t>
            </a:r>
            <a:r>
              <a:rPr lang="en-US" sz="13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US" sz="1300" dirty="0" err="1">
                <a:solidFill>
                  <a:schemeClr val="bg1"/>
                </a:solidFill>
                <a:effectLst/>
                <a:latin typeface="Calibri" panose="020F0502020204030204" pitchFamily="34" charset="0"/>
                <a:ea typeface="Calibri" panose="020F0502020204030204" pitchFamily="34" charset="0"/>
                <a:cs typeface="Calibri" panose="020F0502020204030204" pitchFamily="34" charset="0"/>
              </a:rPr>
              <a:t>memilih</a:t>
            </a:r>
            <a:r>
              <a:rPr lang="en-US" sz="13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daftar baju yang </a:t>
            </a:r>
            <a:r>
              <a:rPr lang="en-US" sz="1300" dirty="0" err="1">
                <a:solidFill>
                  <a:schemeClr val="bg1"/>
                </a:solidFill>
                <a:effectLst/>
                <a:latin typeface="Calibri" panose="020F0502020204030204" pitchFamily="34" charset="0"/>
                <a:ea typeface="Calibri" panose="020F0502020204030204" pitchFamily="34" charset="0"/>
                <a:cs typeface="Calibri" panose="020F0502020204030204" pitchFamily="34" charset="0"/>
              </a:rPr>
              <a:t>ada</a:t>
            </a:r>
            <a:r>
              <a:rPr lang="en-US" sz="13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di menu Pilihan </a:t>
            </a:r>
            <a:r>
              <a:rPr lang="en-US" sz="1300" dirty="0" err="1">
                <a:solidFill>
                  <a:schemeClr val="bg1"/>
                </a:solidFill>
                <a:effectLst/>
                <a:latin typeface="Calibri" panose="020F0502020204030204" pitchFamily="34" charset="0"/>
                <a:ea typeface="Calibri" panose="020F0502020204030204" pitchFamily="34" charset="0"/>
                <a:cs typeface="Calibri" panose="020F0502020204030204" pitchFamily="34" charset="0"/>
              </a:rPr>
              <a:t>dengan</a:t>
            </a:r>
            <a:r>
              <a:rPr lang="en-US" sz="13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US" sz="1300" dirty="0" err="1">
                <a:solidFill>
                  <a:schemeClr val="bg1"/>
                </a:solidFill>
                <a:effectLst/>
                <a:latin typeface="Calibri" panose="020F0502020204030204" pitchFamily="34" charset="0"/>
                <a:ea typeface="Calibri" panose="020F0502020204030204" pitchFamily="34" charset="0"/>
                <a:cs typeface="Calibri" panose="020F0502020204030204" pitchFamily="34" charset="0"/>
              </a:rPr>
              <a:t>menginputkan</a:t>
            </a:r>
            <a:r>
              <a:rPr lang="en-US" sz="13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“y”.</a:t>
            </a:r>
            <a:endParaRPr lang="en-ID" sz="13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Wingdings" panose="05000000000000000000" pitchFamily="2" charset="2"/>
              <a:buChar char=""/>
            </a:pPr>
            <a:r>
              <a:rPr lang="en-US" sz="13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Lalu </a:t>
            </a:r>
            <a:r>
              <a:rPr lang="en-US" sz="1300" dirty="0" err="1">
                <a:solidFill>
                  <a:schemeClr val="bg1"/>
                </a:solidFill>
                <a:effectLst/>
                <a:latin typeface="Calibri" panose="020F0502020204030204" pitchFamily="34" charset="0"/>
                <a:ea typeface="Calibri" panose="020F0502020204030204" pitchFamily="34" charset="0"/>
                <a:cs typeface="Calibri" panose="020F0502020204030204" pitchFamily="34" charset="0"/>
              </a:rPr>
              <a:t>saya</a:t>
            </a:r>
            <a:r>
              <a:rPr lang="en-US" sz="13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US" sz="1300" dirty="0" err="1">
                <a:solidFill>
                  <a:schemeClr val="bg1"/>
                </a:solidFill>
                <a:effectLst/>
                <a:latin typeface="Calibri" panose="020F0502020204030204" pitchFamily="34" charset="0"/>
                <a:ea typeface="Calibri" panose="020F0502020204030204" pitchFamily="34" charset="0"/>
                <a:cs typeface="Calibri" panose="020F0502020204030204" pitchFamily="34" charset="0"/>
              </a:rPr>
              <a:t>menampilkan</a:t>
            </a:r>
            <a:r>
              <a:rPr lang="en-US" sz="13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output </a:t>
            </a:r>
            <a:r>
              <a:rPr lang="en-US" sz="1300" dirty="0" err="1">
                <a:solidFill>
                  <a:schemeClr val="bg1"/>
                </a:solidFill>
                <a:effectLst/>
                <a:latin typeface="Calibri" panose="020F0502020204030204" pitchFamily="34" charset="0"/>
                <a:ea typeface="Calibri" panose="020F0502020204030204" pitchFamily="34" charset="0"/>
                <a:cs typeface="Calibri" panose="020F0502020204030204" pitchFamily="34" charset="0"/>
              </a:rPr>
              <a:t>jenis</a:t>
            </a:r>
            <a:r>
              <a:rPr lang="en-US" sz="13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baju </a:t>
            </a:r>
            <a:endParaRPr lang="en-ID" sz="13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Wingdings" panose="05000000000000000000" pitchFamily="2" charset="2"/>
              <a:buChar char=""/>
            </a:pPr>
            <a:r>
              <a:rPr lang="en-US" sz="13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Lalu </a:t>
            </a:r>
            <a:r>
              <a:rPr lang="en-US" sz="1300" dirty="0" err="1">
                <a:solidFill>
                  <a:schemeClr val="bg1"/>
                </a:solidFill>
                <a:effectLst/>
                <a:latin typeface="Calibri" panose="020F0502020204030204" pitchFamily="34" charset="0"/>
                <a:ea typeface="Calibri" panose="020F0502020204030204" pitchFamily="34" charset="0"/>
                <a:cs typeface="Calibri" panose="020F0502020204030204" pitchFamily="34" charset="0"/>
              </a:rPr>
              <a:t>membuat</a:t>
            </a:r>
            <a:r>
              <a:rPr lang="en-US" sz="13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input </a:t>
            </a:r>
            <a:r>
              <a:rPr lang="en-US" sz="1300" dirty="0" err="1">
                <a:solidFill>
                  <a:schemeClr val="bg1"/>
                </a:solidFill>
                <a:effectLst/>
                <a:latin typeface="Calibri" panose="020F0502020204030204" pitchFamily="34" charset="0"/>
                <a:ea typeface="Calibri" panose="020F0502020204030204" pitchFamily="34" charset="0"/>
                <a:cs typeface="Calibri" panose="020F0502020204030204" pitchFamily="34" charset="0"/>
              </a:rPr>
              <a:t>untuk</a:t>
            </a:r>
            <a:r>
              <a:rPr lang="en-US" sz="13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US" sz="1300" dirty="0" err="1">
                <a:solidFill>
                  <a:schemeClr val="bg1"/>
                </a:solidFill>
                <a:effectLst/>
                <a:latin typeface="Calibri" panose="020F0502020204030204" pitchFamily="34" charset="0"/>
                <a:ea typeface="Calibri" panose="020F0502020204030204" pitchFamily="34" charset="0"/>
                <a:cs typeface="Calibri" panose="020F0502020204030204" pitchFamily="34" charset="0"/>
              </a:rPr>
              <a:t>memasukkan</a:t>
            </a:r>
            <a:r>
              <a:rPr lang="en-US" sz="13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US" sz="1300" dirty="0" err="1">
                <a:solidFill>
                  <a:schemeClr val="bg1"/>
                </a:solidFill>
                <a:effectLst/>
                <a:latin typeface="Calibri" panose="020F0502020204030204" pitchFamily="34" charset="0"/>
                <a:ea typeface="Calibri" panose="020F0502020204030204" pitchFamily="34" charset="0"/>
                <a:cs typeface="Calibri" panose="020F0502020204030204" pitchFamily="34" charset="0"/>
              </a:rPr>
              <a:t>jenis</a:t>
            </a:r>
            <a:r>
              <a:rPr lang="en-US" sz="13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baju  yang </a:t>
            </a:r>
            <a:r>
              <a:rPr lang="en-US" sz="1300" dirty="0" err="1">
                <a:solidFill>
                  <a:schemeClr val="bg1"/>
                </a:solidFill>
                <a:effectLst/>
                <a:latin typeface="Calibri" panose="020F0502020204030204" pitchFamily="34" charset="0"/>
                <a:ea typeface="Calibri" panose="020F0502020204030204" pitchFamily="34" charset="0"/>
                <a:cs typeface="Calibri" panose="020F0502020204030204" pitchFamily="34" charset="0"/>
              </a:rPr>
              <a:t>anda</a:t>
            </a:r>
            <a:r>
              <a:rPr lang="en-US" sz="13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US" sz="1300" dirty="0" err="1">
                <a:solidFill>
                  <a:schemeClr val="bg1"/>
                </a:solidFill>
                <a:effectLst/>
                <a:latin typeface="Calibri" panose="020F0502020204030204" pitchFamily="34" charset="0"/>
                <a:ea typeface="Calibri" panose="020F0502020204030204" pitchFamily="34" charset="0"/>
                <a:cs typeface="Calibri" panose="020F0502020204030204" pitchFamily="34" charset="0"/>
              </a:rPr>
              <a:t>pilih</a:t>
            </a:r>
            <a:endParaRPr lang="en-ID" sz="13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Wingdings" panose="05000000000000000000" pitchFamily="2" charset="2"/>
              <a:buChar char=""/>
            </a:pPr>
            <a:r>
              <a:rPr lang="en-US" sz="13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Menu </a:t>
            </a:r>
            <a:r>
              <a:rPr lang="en-US" sz="1300" dirty="0" err="1">
                <a:solidFill>
                  <a:schemeClr val="bg1"/>
                </a:solidFill>
                <a:effectLst/>
                <a:latin typeface="Calibri" panose="020F0502020204030204" pitchFamily="34" charset="0"/>
                <a:ea typeface="Calibri" panose="020F0502020204030204" pitchFamily="34" charset="0"/>
                <a:cs typeface="Calibri" panose="020F0502020204030204" pitchFamily="34" charset="0"/>
              </a:rPr>
              <a:t>selanjutnya</a:t>
            </a:r>
            <a:r>
              <a:rPr lang="en-US" sz="13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US" sz="1300" dirty="0" err="1">
                <a:solidFill>
                  <a:schemeClr val="bg1"/>
                </a:solidFill>
                <a:effectLst/>
                <a:latin typeface="Calibri" panose="020F0502020204030204" pitchFamily="34" charset="0"/>
                <a:ea typeface="Calibri" panose="020F0502020204030204" pitchFamily="34" charset="0"/>
                <a:cs typeface="Calibri" panose="020F0502020204030204" pitchFamily="34" charset="0"/>
              </a:rPr>
              <a:t>adalah</a:t>
            </a:r>
            <a:r>
              <a:rPr lang="en-US" sz="13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selection </a:t>
            </a:r>
            <a:r>
              <a:rPr lang="en-US" sz="1300" dirty="0" err="1">
                <a:solidFill>
                  <a:schemeClr val="bg1"/>
                </a:solidFill>
                <a:effectLst/>
                <a:latin typeface="Calibri" panose="020F0502020204030204" pitchFamily="34" charset="0"/>
                <a:ea typeface="Calibri" panose="020F0502020204030204" pitchFamily="34" charset="0"/>
                <a:cs typeface="Calibri" panose="020F0502020204030204" pitchFamily="34" charset="0"/>
              </a:rPr>
              <a:t>untuk</a:t>
            </a:r>
            <a:r>
              <a:rPr lang="en-US" sz="13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US" sz="1300" dirty="0" err="1">
                <a:solidFill>
                  <a:schemeClr val="bg1"/>
                </a:solidFill>
                <a:effectLst/>
                <a:latin typeface="Calibri" panose="020F0502020204030204" pitchFamily="34" charset="0"/>
                <a:ea typeface="Calibri" panose="020F0502020204030204" pitchFamily="34" charset="0"/>
                <a:cs typeface="Calibri" panose="020F0502020204030204" pitchFamily="34" charset="0"/>
              </a:rPr>
              <a:t>menentukan</a:t>
            </a:r>
            <a:r>
              <a:rPr lang="en-US" sz="13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US" sz="1300" dirty="0" err="1">
                <a:solidFill>
                  <a:schemeClr val="bg1"/>
                </a:solidFill>
                <a:effectLst/>
                <a:latin typeface="Calibri" panose="020F0502020204030204" pitchFamily="34" charset="0"/>
                <a:ea typeface="Calibri" panose="020F0502020204030204" pitchFamily="34" charset="0"/>
                <a:cs typeface="Calibri" panose="020F0502020204030204" pitchFamily="34" charset="0"/>
              </a:rPr>
              <a:t>apakah</a:t>
            </a:r>
            <a:r>
              <a:rPr lang="en-US" sz="13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US" sz="1300" dirty="0" err="1">
                <a:solidFill>
                  <a:schemeClr val="bg1"/>
                </a:solidFill>
                <a:effectLst/>
                <a:latin typeface="Calibri" panose="020F0502020204030204" pitchFamily="34" charset="0"/>
                <a:ea typeface="Calibri" panose="020F0502020204030204" pitchFamily="34" charset="0"/>
                <a:cs typeface="Calibri" panose="020F0502020204030204" pitchFamily="34" charset="0"/>
              </a:rPr>
              <a:t>kode</a:t>
            </a:r>
            <a:r>
              <a:rPr lang="en-US" sz="13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yang di input </a:t>
            </a:r>
            <a:r>
              <a:rPr lang="en-US" sz="1300" dirty="0" err="1">
                <a:solidFill>
                  <a:schemeClr val="bg1"/>
                </a:solidFill>
                <a:effectLst/>
                <a:latin typeface="Calibri" panose="020F0502020204030204" pitchFamily="34" charset="0"/>
                <a:ea typeface="Calibri" panose="020F0502020204030204" pitchFamily="34" charset="0"/>
                <a:cs typeface="Calibri" panose="020F0502020204030204" pitchFamily="34" charset="0"/>
              </a:rPr>
              <a:t>sesuai</a:t>
            </a:r>
            <a:r>
              <a:rPr lang="en-US" sz="13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US" sz="1300" dirty="0" err="1">
                <a:solidFill>
                  <a:schemeClr val="bg1"/>
                </a:solidFill>
                <a:effectLst/>
                <a:latin typeface="Calibri" panose="020F0502020204030204" pitchFamily="34" charset="0"/>
                <a:ea typeface="Calibri" panose="020F0502020204030204" pitchFamily="34" charset="0"/>
                <a:cs typeface="Calibri" panose="020F0502020204030204" pitchFamily="34" charset="0"/>
              </a:rPr>
              <a:t>dengan</a:t>
            </a:r>
            <a:r>
              <a:rPr lang="en-US" sz="13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yang </a:t>
            </a:r>
            <a:r>
              <a:rPr lang="en-US" sz="1300" dirty="0" err="1">
                <a:solidFill>
                  <a:schemeClr val="bg1"/>
                </a:solidFill>
                <a:effectLst/>
                <a:latin typeface="Calibri" panose="020F0502020204030204" pitchFamily="34" charset="0"/>
                <a:ea typeface="Calibri" panose="020F0502020204030204" pitchFamily="34" charset="0"/>
                <a:cs typeface="Calibri" panose="020F0502020204030204" pitchFamily="34" charset="0"/>
              </a:rPr>
              <a:t>diminta</a:t>
            </a:r>
            <a:r>
              <a:rPr lang="en-US" sz="13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US" sz="1300" dirty="0" err="1">
                <a:solidFill>
                  <a:schemeClr val="bg1"/>
                </a:solidFill>
                <a:effectLst/>
                <a:latin typeface="Calibri" panose="020F0502020204030204" pitchFamily="34" charset="0"/>
                <a:ea typeface="Calibri" panose="020F0502020204030204" pitchFamily="34" charset="0"/>
                <a:cs typeface="Calibri" panose="020F0502020204030204" pitchFamily="34" charset="0"/>
              </a:rPr>
              <a:t>atau</a:t>
            </a:r>
            <a:r>
              <a:rPr lang="en-US" sz="13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US" sz="1300" dirty="0" err="1">
                <a:solidFill>
                  <a:schemeClr val="bg1"/>
                </a:solidFill>
                <a:effectLst/>
                <a:latin typeface="Calibri" panose="020F0502020204030204" pitchFamily="34" charset="0"/>
                <a:ea typeface="Calibri" panose="020F0502020204030204" pitchFamily="34" charset="0"/>
                <a:cs typeface="Calibri" panose="020F0502020204030204" pitchFamily="34" charset="0"/>
              </a:rPr>
              <a:t>tidak,jika</a:t>
            </a:r>
            <a:r>
              <a:rPr lang="en-US" sz="13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US" sz="1300" dirty="0" err="1">
                <a:solidFill>
                  <a:schemeClr val="bg1"/>
                </a:solidFill>
                <a:effectLst/>
                <a:latin typeface="Calibri" panose="020F0502020204030204" pitchFamily="34" charset="0"/>
                <a:ea typeface="Calibri" panose="020F0502020204030204" pitchFamily="34" charset="0"/>
                <a:cs typeface="Calibri" panose="020F0502020204030204" pitchFamily="34" charset="0"/>
              </a:rPr>
              <a:t>ya</a:t>
            </a:r>
            <a:r>
              <a:rPr lang="en-US" sz="13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US" sz="1300" dirty="0" err="1">
                <a:solidFill>
                  <a:schemeClr val="bg1"/>
                </a:solidFill>
                <a:effectLst/>
                <a:latin typeface="Calibri" panose="020F0502020204030204" pitchFamily="34" charset="0"/>
                <a:ea typeface="Calibri" panose="020F0502020204030204" pitchFamily="34" charset="0"/>
                <a:cs typeface="Calibri" panose="020F0502020204030204" pitchFamily="34" charset="0"/>
              </a:rPr>
              <a:t>akan</a:t>
            </a:r>
            <a:r>
              <a:rPr lang="en-US" sz="13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US" sz="1300" dirty="0" err="1">
                <a:solidFill>
                  <a:schemeClr val="bg1"/>
                </a:solidFill>
                <a:effectLst/>
                <a:latin typeface="Calibri" panose="020F0502020204030204" pitchFamily="34" charset="0"/>
                <a:ea typeface="Calibri" panose="020F0502020204030204" pitchFamily="34" charset="0"/>
                <a:cs typeface="Calibri" panose="020F0502020204030204" pitchFamily="34" charset="0"/>
              </a:rPr>
              <a:t>melanjutkan</a:t>
            </a:r>
            <a:r>
              <a:rPr lang="en-US" sz="13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ke proses </a:t>
            </a:r>
            <a:r>
              <a:rPr lang="en-US" sz="1300" dirty="0" err="1">
                <a:solidFill>
                  <a:schemeClr val="bg1"/>
                </a:solidFill>
                <a:effectLst/>
                <a:latin typeface="Calibri" panose="020F0502020204030204" pitchFamily="34" charset="0"/>
                <a:ea typeface="Calibri" panose="020F0502020204030204" pitchFamily="34" charset="0"/>
                <a:cs typeface="Calibri" panose="020F0502020204030204" pitchFamily="34" charset="0"/>
              </a:rPr>
              <a:t>berikutnya</a:t>
            </a:r>
            <a:r>
              <a:rPr lang="en-US" sz="13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endParaRPr lang="en-ID" sz="13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Wingdings" panose="05000000000000000000" pitchFamily="2" charset="2"/>
              <a:buChar char=""/>
            </a:pPr>
            <a:r>
              <a:rPr lang="en-US" sz="13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Jika </a:t>
            </a:r>
            <a:r>
              <a:rPr lang="en-US" sz="1300" dirty="0" err="1">
                <a:solidFill>
                  <a:schemeClr val="bg1"/>
                </a:solidFill>
                <a:effectLst/>
                <a:latin typeface="Calibri" panose="020F0502020204030204" pitchFamily="34" charset="0"/>
                <a:ea typeface="Calibri" panose="020F0502020204030204" pitchFamily="34" charset="0"/>
                <a:cs typeface="Calibri" panose="020F0502020204030204" pitchFamily="34" charset="0"/>
              </a:rPr>
              <a:t>tidak</a:t>
            </a:r>
            <a:r>
              <a:rPr lang="en-US" sz="13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US" sz="1300" dirty="0" err="1">
                <a:solidFill>
                  <a:schemeClr val="bg1"/>
                </a:solidFill>
                <a:effectLst/>
                <a:latin typeface="Calibri" panose="020F0502020204030204" pitchFamily="34" charset="0"/>
                <a:ea typeface="Calibri" panose="020F0502020204030204" pitchFamily="34" charset="0"/>
                <a:cs typeface="Calibri" panose="020F0502020204030204" pitchFamily="34" charset="0"/>
              </a:rPr>
              <a:t>akan</a:t>
            </a:r>
            <a:r>
              <a:rPr lang="en-US" sz="13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US" sz="1300" dirty="0" err="1">
                <a:solidFill>
                  <a:schemeClr val="bg1"/>
                </a:solidFill>
                <a:effectLst/>
                <a:latin typeface="Calibri" panose="020F0502020204030204" pitchFamily="34" charset="0"/>
                <a:ea typeface="Calibri" panose="020F0502020204030204" pitchFamily="34" charset="0"/>
                <a:cs typeface="Calibri" panose="020F0502020204030204" pitchFamily="34" charset="0"/>
              </a:rPr>
              <a:t>menampilkan</a:t>
            </a:r>
            <a:r>
              <a:rPr lang="en-US" sz="13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output</a:t>
            </a:r>
            <a:endParaRPr lang="en-ID" sz="13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228600">
              <a:lnSpc>
                <a:spcPct val="107000"/>
              </a:lnSpc>
              <a:spcAft>
                <a:spcPts val="800"/>
              </a:spcAft>
            </a:pPr>
            <a:r>
              <a:rPr lang="en-US" sz="13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“JENIS BAJU YANG ANDA MASUKKAN BELUM ADA”</a:t>
            </a:r>
            <a:endParaRPr lang="en-ID" sz="13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Wingdings" panose="05000000000000000000" pitchFamily="2" charset="2"/>
              <a:buChar char=""/>
            </a:pPr>
            <a:r>
              <a:rPr lang="en-US" sz="13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Jika </a:t>
            </a:r>
            <a:r>
              <a:rPr lang="en-US" sz="1300" dirty="0" err="1">
                <a:solidFill>
                  <a:schemeClr val="bg1"/>
                </a:solidFill>
                <a:effectLst/>
                <a:latin typeface="Calibri" panose="020F0502020204030204" pitchFamily="34" charset="0"/>
                <a:ea typeface="Calibri" panose="020F0502020204030204" pitchFamily="34" charset="0"/>
                <a:cs typeface="Calibri" panose="020F0502020204030204" pitchFamily="34" charset="0"/>
              </a:rPr>
              <a:t>sesuai</a:t>
            </a:r>
            <a:r>
              <a:rPr lang="en-US" sz="13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US" sz="1300" dirty="0" err="1">
                <a:solidFill>
                  <a:schemeClr val="bg1"/>
                </a:solidFill>
                <a:effectLst/>
                <a:latin typeface="Calibri" panose="020F0502020204030204" pitchFamily="34" charset="0"/>
                <a:ea typeface="Calibri" panose="020F0502020204030204" pitchFamily="34" charset="0"/>
                <a:cs typeface="Calibri" panose="020F0502020204030204" pitchFamily="34" charset="0"/>
              </a:rPr>
              <a:t>inputnya</a:t>
            </a:r>
            <a:r>
              <a:rPr lang="en-US" sz="13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US" sz="1300" dirty="0" err="1">
                <a:solidFill>
                  <a:schemeClr val="bg1"/>
                </a:solidFill>
                <a:effectLst/>
                <a:latin typeface="Calibri" panose="020F0502020204030204" pitchFamily="34" charset="0"/>
                <a:ea typeface="Calibri" panose="020F0502020204030204" pitchFamily="34" charset="0"/>
                <a:cs typeface="Calibri" panose="020F0502020204030204" pitchFamily="34" charset="0"/>
              </a:rPr>
              <a:t>maka</a:t>
            </a:r>
            <a:r>
              <a:rPr lang="en-US" sz="13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output </a:t>
            </a:r>
            <a:r>
              <a:rPr lang="en-US" sz="1300" dirty="0" err="1">
                <a:solidFill>
                  <a:schemeClr val="bg1"/>
                </a:solidFill>
                <a:effectLst/>
                <a:latin typeface="Calibri" panose="020F0502020204030204" pitchFamily="34" charset="0"/>
                <a:ea typeface="Calibri" panose="020F0502020204030204" pitchFamily="34" charset="0"/>
                <a:cs typeface="Calibri" panose="020F0502020204030204" pitchFamily="34" charset="0"/>
              </a:rPr>
              <a:t>akan</a:t>
            </a:r>
            <a:r>
              <a:rPr lang="en-US" sz="13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US" sz="1300" dirty="0" err="1">
                <a:solidFill>
                  <a:schemeClr val="bg1"/>
                </a:solidFill>
                <a:effectLst/>
                <a:latin typeface="Calibri" panose="020F0502020204030204" pitchFamily="34" charset="0"/>
                <a:ea typeface="Calibri" panose="020F0502020204030204" pitchFamily="34" charset="0"/>
                <a:cs typeface="Calibri" panose="020F0502020204030204" pitchFamily="34" charset="0"/>
              </a:rPr>
              <a:t>menampilkan</a:t>
            </a:r>
            <a:r>
              <a:rPr lang="en-US" sz="13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US" sz="1300" dirty="0" err="1">
                <a:solidFill>
                  <a:schemeClr val="bg1"/>
                </a:solidFill>
                <a:effectLst/>
                <a:latin typeface="Calibri" panose="020F0502020204030204" pitchFamily="34" charset="0"/>
                <a:ea typeface="Calibri" panose="020F0502020204030204" pitchFamily="34" charset="0"/>
                <a:cs typeface="Calibri" panose="020F0502020204030204" pitchFamily="34" charset="0"/>
              </a:rPr>
              <a:t>jenis</a:t>
            </a:r>
            <a:r>
              <a:rPr lang="en-US" sz="13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baju yang kamu </a:t>
            </a:r>
            <a:r>
              <a:rPr lang="en-US" sz="1300" dirty="0" err="1">
                <a:solidFill>
                  <a:schemeClr val="bg1"/>
                </a:solidFill>
                <a:effectLst/>
                <a:latin typeface="Calibri" panose="020F0502020204030204" pitchFamily="34" charset="0"/>
                <a:ea typeface="Calibri" panose="020F0502020204030204" pitchFamily="34" charset="0"/>
                <a:cs typeface="Calibri" panose="020F0502020204030204" pitchFamily="34" charset="0"/>
              </a:rPr>
              <a:t>pilih</a:t>
            </a:r>
            <a:r>
              <a:rPr lang="en-US" sz="13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US" sz="1300" dirty="0" err="1">
                <a:solidFill>
                  <a:schemeClr val="bg1"/>
                </a:solidFill>
                <a:effectLst/>
                <a:latin typeface="Calibri" panose="020F0502020204030204" pitchFamily="34" charset="0"/>
                <a:ea typeface="Calibri" panose="020F0502020204030204" pitchFamily="34" charset="0"/>
                <a:cs typeface="Calibri" panose="020F0502020204030204" pitchFamily="34" charset="0"/>
              </a:rPr>
              <a:t>beserta</a:t>
            </a:r>
            <a:r>
              <a:rPr lang="en-US" sz="13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US" sz="1300" dirty="0" err="1">
                <a:solidFill>
                  <a:schemeClr val="bg1"/>
                </a:solidFill>
                <a:effectLst/>
                <a:latin typeface="Calibri" panose="020F0502020204030204" pitchFamily="34" charset="0"/>
                <a:ea typeface="Calibri" panose="020F0502020204030204" pitchFamily="34" charset="0"/>
                <a:cs typeface="Calibri" panose="020F0502020204030204" pitchFamily="34" charset="0"/>
              </a:rPr>
              <a:t>harganya</a:t>
            </a:r>
            <a:r>
              <a:rPr lang="en-US" sz="13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,dan juga </a:t>
            </a:r>
            <a:r>
              <a:rPr lang="en-US" sz="1300" dirty="0" err="1">
                <a:solidFill>
                  <a:schemeClr val="bg1"/>
                </a:solidFill>
                <a:effectLst/>
                <a:latin typeface="Calibri" panose="020F0502020204030204" pitchFamily="34" charset="0"/>
                <a:ea typeface="Calibri" panose="020F0502020204030204" pitchFamily="34" charset="0"/>
                <a:cs typeface="Calibri" panose="020F0502020204030204" pitchFamily="34" charset="0"/>
              </a:rPr>
              <a:t>saya</a:t>
            </a:r>
            <a:r>
              <a:rPr lang="en-US" sz="13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US" sz="1300" dirty="0" err="1">
                <a:solidFill>
                  <a:schemeClr val="bg1"/>
                </a:solidFill>
                <a:effectLst/>
                <a:latin typeface="Calibri" panose="020F0502020204030204" pitchFamily="34" charset="0"/>
                <a:ea typeface="Calibri" panose="020F0502020204030204" pitchFamily="34" charset="0"/>
                <a:cs typeface="Calibri" panose="020F0502020204030204" pitchFamily="34" charset="0"/>
              </a:rPr>
              <a:t>menampilkan</a:t>
            </a:r>
            <a:r>
              <a:rPr lang="en-US" sz="13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output </a:t>
            </a:r>
            <a:r>
              <a:rPr lang="en-US" sz="1300" dirty="0" err="1">
                <a:solidFill>
                  <a:schemeClr val="bg1"/>
                </a:solidFill>
                <a:effectLst/>
                <a:latin typeface="Calibri" panose="020F0502020204030204" pitchFamily="34" charset="0"/>
                <a:ea typeface="Calibri" panose="020F0502020204030204" pitchFamily="34" charset="0"/>
                <a:cs typeface="Calibri" panose="020F0502020204030204" pitchFamily="34" charset="0"/>
              </a:rPr>
              <a:t>tambahan</a:t>
            </a:r>
            <a:r>
              <a:rPr lang="en-US" sz="13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US" sz="1300" dirty="0" err="1">
                <a:solidFill>
                  <a:schemeClr val="bg1"/>
                </a:solidFill>
                <a:effectLst/>
                <a:latin typeface="Calibri" panose="020F0502020204030204" pitchFamily="34" charset="0"/>
                <a:ea typeface="Calibri" panose="020F0502020204030204" pitchFamily="34" charset="0"/>
                <a:cs typeface="Calibri" panose="020F0502020204030204" pitchFamily="34" charset="0"/>
              </a:rPr>
              <a:t>ucapan</a:t>
            </a:r>
            <a:endParaRPr lang="en-ID" sz="13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US" sz="13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a:t>
            </a:r>
            <a:r>
              <a:rPr lang="en-US" sz="1300" dirty="0" err="1">
                <a:solidFill>
                  <a:schemeClr val="bg1"/>
                </a:solidFill>
                <a:effectLst/>
                <a:latin typeface="Calibri" panose="020F0502020204030204" pitchFamily="34" charset="0"/>
                <a:ea typeface="Calibri" panose="020F0502020204030204" pitchFamily="34" charset="0"/>
                <a:cs typeface="Calibri" panose="020F0502020204030204" pitchFamily="34" charset="0"/>
              </a:rPr>
              <a:t>Terima</a:t>
            </a:r>
            <a:r>
              <a:rPr lang="en-US" sz="13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Kasih Karena </a:t>
            </a:r>
            <a:r>
              <a:rPr lang="en-US" sz="1300" dirty="0" err="1">
                <a:solidFill>
                  <a:schemeClr val="bg1"/>
                </a:solidFill>
                <a:effectLst/>
                <a:latin typeface="Calibri" panose="020F0502020204030204" pitchFamily="34" charset="0"/>
                <a:ea typeface="Calibri" panose="020F0502020204030204" pitchFamily="34" charset="0"/>
                <a:cs typeface="Calibri" panose="020F0502020204030204" pitchFamily="34" charset="0"/>
              </a:rPr>
              <a:t>Sudah</a:t>
            </a:r>
            <a:r>
              <a:rPr lang="en-US" sz="13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US" sz="1300" dirty="0" err="1">
                <a:solidFill>
                  <a:schemeClr val="bg1"/>
                </a:solidFill>
                <a:effectLst/>
                <a:latin typeface="Calibri" panose="020F0502020204030204" pitchFamily="34" charset="0"/>
                <a:ea typeface="Calibri" panose="020F0502020204030204" pitchFamily="34" charset="0"/>
                <a:cs typeface="Calibri" panose="020F0502020204030204" pitchFamily="34" charset="0"/>
              </a:rPr>
              <a:t>Membeli</a:t>
            </a:r>
            <a:r>
              <a:rPr lang="en-US" sz="13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a:t>
            </a:r>
            <a:endParaRPr lang="en-ID" sz="13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D"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96"/>
        <p:cNvGrpSpPr/>
        <p:nvPr/>
      </p:nvGrpSpPr>
      <p:grpSpPr>
        <a:xfrm>
          <a:off x="0" y="0"/>
          <a:ext cx="0" cy="0"/>
          <a:chOff x="0" y="0"/>
          <a:chExt cx="0" cy="0"/>
        </a:xfrm>
      </p:grpSpPr>
      <p:sp>
        <p:nvSpPr>
          <p:cNvPr id="1399" name="Google Shape;1399;p136"/>
          <p:cNvSpPr txBox="1">
            <a:spLocks noGrp="1"/>
          </p:cNvSpPr>
          <p:nvPr>
            <p:ph type="ctrTitle"/>
          </p:nvPr>
        </p:nvSpPr>
        <p:spPr>
          <a:xfrm flipH="1">
            <a:off x="457200" y="66249"/>
            <a:ext cx="8229600" cy="439274"/>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TAMPILAN FLOWCHART PROGRAM</a:t>
            </a:r>
            <a:endParaRPr dirty="0"/>
          </a:p>
        </p:txBody>
      </p:sp>
      <p:sp>
        <p:nvSpPr>
          <p:cNvPr id="1400" name="Google Shape;1400;p136"/>
          <p:cNvSpPr/>
          <p:nvPr/>
        </p:nvSpPr>
        <p:spPr>
          <a:xfrm>
            <a:off x="2101725" y="1486500"/>
            <a:ext cx="2175000" cy="1865700"/>
          </a:xfrm>
          <a:prstGeom prst="rect">
            <a:avLst/>
          </a:prstGeom>
          <a:gradFill>
            <a:gsLst>
              <a:gs pos="0">
                <a:srgbClr val="FFFFFF">
                  <a:alpha val="0"/>
                </a:srgbClr>
              </a:gs>
              <a:gs pos="100000">
                <a:srgbClr val="FFFFFF">
                  <a:alpha val="39215"/>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136"/>
          <p:cNvSpPr/>
          <p:nvPr/>
        </p:nvSpPr>
        <p:spPr>
          <a:xfrm>
            <a:off x="4779500" y="1486500"/>
            <a:ext cx="2175000" cy="1865700"/>
          </a:xfrm>
          <a:prstGeom prst="rect">
            <a:avLst/>
          </a:prstGeom>
          <a:gradFill>
            <a:gsLst>
              <a:gs pos="0">
                <a:srgbClr val="FFFFFF">
                  <a:alpha val="0"/>
                </a:srgbClr>
              </a:gs>
              <a:gs pos="100000">
                <a:srgbClr val="FFFFFF">
                  <a:alpha val="39215"/>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 name="Picture 9">
            <a:extLst>
              <a:ext uri="{FF2B5EF4-FFF2-40B4-BE49-F238E27FC236}">
                <a16:creationId xmlns:a16="http://schemas.microsoft.com/office/drawing/2014/main" id="{214F87D1-F07D-809B-4AED-D1B2951E39A4}"/>
              </a:ext>
            </a:extLst>
          </p:cNvPr>
          <p:cNvPicPr>
            <a:picLocks noChangeAspect="1"/>
          </p:cNvPicPr>
          <p:nvPr/>
        </p:nvPicPr>
        <p:blipFill>
          <a:blip r:embed="rId3"/>
          <a:stretch>
            <a:fillRect/>
          </a:stretch>
        </p:blipFill>
        <p:spPr>
          <a:xfrm>
            <a:off x="578895" y="858405"/>
            <a:ext cx="3697830" cy="2079978"/>
          </a:xfrm>
          <a:prstGeom prst="rect">
            <a:avLst/>
          </a:prstGeom>
        </p:spPr>
      </p:pic>
      <p:pic>
        <p:nvPicPr>
          <p:cNvPr id="11" name="Picture 10">
            <a:extLst>
              <a:ext uri="{FF2B5EF4-FFF2-40B4-BE49-F238E27FC236}">
                <a16:creationId xmlns:a16="http://schemas.microsoft.com/office/drawing/2014/main" id="{65C67EB9-6680-F473-9E01-E6E1EC7E0258}"/>
              </a:ext>
            </a:extLst>
          </p:cNvPr>
          <p:cNvPicPr>
            <a:picLocks noChangeAspect="1"/>
          </p:cNvPicPr>
          <p:nvPr/>
        </p:nvPicPr>
        <p:blipFill>
          <a:blip r:embed="rId4"/>
          <a:stretch>
            <a:fillRect/>
          </a:stretch>
        </p:blipFill>
        <p:spPr>
          <a:xfrm>
            <a:off x="4643591" y="858405"/>
            <a:ext cx="3697831" cy="2079979"/>
          </a:xfrm>
          <a:prstGeom prst="rect">
            <a:avLst/>
          </a:prstGeom>
        </p:spPr>
      </p:pic>
      <p:pic>
        <p:nvPicPr>
          <p:cNvPr id="12" name="Picture 11">
            <a:extLst>
              <a:ext uri="{FF2B5EF4-FFF2-40B4-BE49-F238E27FC236}">
                <a16:creationId xmlns:a16="http://schemas.microsoft.com/office/drawing/2014/main" id="{D90BBB3A-EF54-AA2F-5092-E6298A0D747F}"/>
              </a:ext>
            </a:extLst>
          </p:cNvPr>
          <p:cNvPicPr>
            <a:picLocks noChangeAspect="1"/>
          </p:cNvPicPr>
          <p:nvPr/>
        </p:nvPicPr>
        <p:blipFill>
          <a:blip r:embed="rId5"/>
          <a:stretch>
            <a:fillRect/>
          </a:stretch>
        </p:blipFill>
        <p:spPr>
          <a:xfrm>
            <a:off x="2546987" y="3291265"/>
            <a:ext cx="3826343" cy="1785986"/>
          </a:xfrm>
          <a:prstGeom prst="rect">
            <a:avLst/>
          </a:prstGeom>
        </p:spPr>
      </p:pic>
      <p:sp>
        <p:nvSpPr>
          <p:cNvPr id="13" name="TextBox 12">
            <a:extLst>
              <a:ext uri="{FF2B5EF4-FFF2-40B4-BE49-F238E27FC236}">
                <a16:creationId xmlns:a16="http://schemas.microsoft.com/office/drawing/2014/main" id="{287AB423-D1BD-EC04-56B6-008D741CC21F}"/>
              </a:ext>
            </a:extLst>
          </p:cNvPr>
          <p:cNvSpPr txBox="1"/>
          <p:nvPr/>
        </p:nvSpPr>
        <p:spPr>
          <a:xfrm>
            <a:off x="477364" y="550627"/>
            <a:ext cx="2289717" cy="261610"/>
          </a:xfrm>
          <a:prstGeom prst="rect">
            <a:avLst/>
          </a:prstGeom>
          <a:noFill/>
        </p:spPr>
        <p:txBody>
          <a:bodyPr wrap="square" rtlCol="0">
            <a:spAutoFit/>
          </a:bodyPr>
          <a:lstStyle/>
          <a:p>
            <a:r>
              <a:rPr lang="en-US" sz="1100" dirty="0">
                <a:solidFill>
                  <a:schemeClr val="bg1"/>
                </a:solidFill>
              </a:rPr>
              <a:t>INPUT PROGRAM</a:t>
            </a:r>
            <a:endParaRPr lang="en-ID" sz="1100" dirty="0">
              <a:solidFill>
                <a:schemeClr val="bg1"/>
              </a:solidFill>
            </a:endParaRPr>
          </a:p>
        </p:txBody>
      </p:sp>
      <p:sp>
        <p:nvSpPr>
          <p:cNvPr id="14" name="TextBox 13">
            <a:extLst>
              <a:ext uri="{FF2B5EF4-FFF2-40B4-BE49-F238E27FC236}">
                <a16:creationId xmlns:a16="http://schemas.microsoft.com/office/drawing/2014/main" id="{9F36569F-9214-7C83-1B25-96E0FAF103CC}"/>
              </a:ext>
            </a:extLst>
          </p:cNvPr>
          <p:cNvSpPr txBox="1"/>
          <p:nvPr/>
        </p:nvSpPr>
        <p:spPr>
          <a:xfrm>
            <a:off x="7090038" y="581626"/>
            <a:ext cx="2289717" cy="261610"/>
          </a:xfrm>
          <a:prstGeom prst="rect">
            <a:avLst/>
          </a:prstGeom>
          <a:noFill/>
        </p:spPr>
        <p:txBody>
          <a:bodyPr wrap="square" rtlCol="0">
            <a:spAutoFit/>
          </a:bodyPr>
          <a:lstStyle/>
          <a:p>
            <a:r>
              <a:rPr lang="en-US" sz="1100" dirty="0">
                <a:solidFill>
                  <a:schemeClr val="bg1"/>
                </a:solidFill>
              </a:rPr>
              <a:t>INPUT PROGRAM</a:t>
            </a:r>
            <a:endParaRPr lang="en-ID" sz="1100" dirty="0">
              <a:solidFill>
                <a:schemeClr val="bg1"/>
              </a:solidFill>
            </a:endParaRPr>
          </a:p>
        </p:txBody>
      </p:sp>
      <p:sp>
        <p:nvSpPr>
          <p:cNvPr id="15" name="TextBox 14">
            <a:extLst>
              <a:ext uri="{FF2B5EF4-FFF2-40B4-BE49-F238E27FC236}">
                <a16:creationId xmlns:a16="http://schemas.microsoft.com/office/drawing/2014/main" id="{665FD0BD-1E1F-46E2-51B5-158D093FE8BC}"/>
              </a:ext>
            </a:extLst>
          </p:cNvPr>
          <p:cNvSpPr txBox="1"/>
          <p:nvPr/>
        </p:nvSpPr>
        <p:spPr>
          <a:xfrm>
            <a:off x="3722418" y="2984018"/>
            <a:ext cx="2289717" cy="261610"/>
          </a:xfrm>
          <a:prstGeom prst="rect">
            <a:avLst/>
          </a:prstGeom>
          <a:noFill/>
        </p:spPr>
        <p:txBody>
          <a:bodyPr wrap="square" rtlCol="0">
            <a:spAutoFit/>
          </a:bodyPr>
          <a:lstStyle/>
          <a:p>
            <a:r>
              <a:rPr lang="en-US" sz="1100" dirty="0">
                <a:solidFill>
                  <a:schemeClr val="bg1"/>
                </a:solidFill>
              </a:rPr>
              <a:t>OUTPUT PTOGRAM</a:t>
            </a:r>
            <a:endParaRPr lang="en-ID" sz="1100" dirty="0">
              <a:solidFill>
                <a:schemeClr val="bg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96"/>
        <p:cNvGrpSpPr/>
        <p:nvPr/>
      </p:nvGrpSpPr>
      <p:grpSpPr>
        <a:xfrm>
          <a:off x="0" y="0"/>
          <a:ext cx="0" cy="0"/>
          <a:chOff x="0" y="0"/>
          <a:chExt cx="0" cy="0"/>
        </a:xfrm>
      </p:grpSpPr>
      <p:sp>
        <p:nvSpPr>
          <p:cNvPr id="1399" name="Google Shape;1399;p136"/>
          <p:cNvSpPr txBox="1">
            <a:spLocks noGrp="1"/>
          </p:cNvSpPr>
          <p:nvPr>
            <p:ph type="ctrTitle"/>
          </p:nvPr>
        </p:nvSpPr>
        <p:spPr>
          <a:xfrm flipH="1">
            <a:off x="457200" y="66249"/>
            <a:ext cx="8229600" cy="439274"/>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LANGKAH 2 DESAIN TAMPILAN PROGRAM</a:t>
            </a:r>
            <a:endParaRPr dirty="0"/>
          </a:p>
        </p:txBody>
      </p:sp>
      <p:sp>
        <p:nvSpPr>
          <p:cNvPr id="1400" name="Google Shape;1400;p136"/>
          <p:cNvSpPr/>
          <p:nvPr/>
        </p:nvSpPr>
        <p:spPr>
          <a:xfrm>
            <a:off x="2101725" y="1486500"/>
            <a:ext cx="2175000" cy="1865700"/>
          </a:xfrm>
          <a:prstGeom prst="rect">
            <a:avLst/>
          </a:prstGeom>
          <a:gradFill>
            <a:gsLst>
              <a:gs pos="0">
                <a:srgbClr val="FFFFFF">
                  <a:alpha val="0"/>
                </a:srgbClr>
              </a:gs>
              <a:gs pos="100000">
                <a:srgbClr val="FFFFFF">
                  <a:alpha val="39215"/>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136"/>
          <p:cNvSpPr/>
          <p:nvPr/>
        </p:nvSpPr>
        <p:spPr>
          <a:xfrm>
            <a:off x="4779500" y="1486500"/>
            <a:ext cx="2175000" cy="1865700"/>
          </a:xfrm>
          <a:prstGeom prst="rect">
            <a:avLst/>
          </a:prstGeom>
          <a:gradFill>
            <a:gsLst>
              <a:gs pos="0">
                <a:srgbClr val="FFFFFF">
                  <a:alpha val="0"/>
                </a:srgbClr>
              </a:gs>
              <a:gs pos="100000">
                <a:srgbClr val="FFFFFF">
                  <a:alpha val="39215"/>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TextBox 2">
            <a:extLst>
              <a:ext uri="{FF2B5EF4-FFF2-40B4-BE49-F238E27FC236}">
                <a16:creationId xmlns:a16="http://schemas.microsoft.com/office/drawing/2014/main" id="{7A51EBA6-29F3-8B56-F78D-31D60B6341D3}"/>
              </a:ext>
            </a:extLst>
          </p:cNvPr>
          <p:cNvSpPr txBox="1"/>
          <p:nvPr/>
        </p:nvSpPr>
        <p:spPr>
          <a:xfrm>
            <a:off x="1862253" y="727748"/>
            <a:ext cx="4572000" cy="543162"/>
          </a:xfrm>
          <a:prstGeom prst="rect">
            <a:avLst/>
          </a:prstGeom>
          <a:noFill/>
        </p:spPr>
        <p:txBody>
          <a:bodyPr wrap="square">
            <a:spAutoFit/>
          </a:bodyPr>
          <a:lstStyle/>
          <a:p>
            <a:pPr marL="342900" lvl="0" indent="-342900">
              <a:lnSpc>
                <a:spcPct val="107000"/>
              </a:lnSpc>
              <a:spcAft>
                <a:spcPts val="800"/>
              </a:spcAft>
              <a:buFont typeface="Wingdings" panose="05000000000000000000" pitchFamily="2" charset="2"/>
              <a:buChar char=""/>
            </a:pPr>
            <a:r>
              <a:rPr lang="en-US" sz="1400" dirty="0" err="1">
                <a:solidFill>
                  <a:schemeClr val="bg1"/>
                </a:solidFill>
                <a:effectLst/>
                <a:latin typeface="Calibri Light" panose="020F0302020204030204" pitchFamily="34" charset="0"/>
                <a:ea typeface="Calibri" panose="020F0502020204030204" pitchFamily="34" charset="0"/>
                <a:cs typeface="Times New Roman" panose="02020603050405020304" pitchFamily="18" charset="0"/>
              </a:rPr>
              <a:t>Berikut</a:t>
            </a:r>
            <a:r>
              <a:rPr lang="en-US" sz="1400" dirty="0">
                <a:solidFill>
                  <a:schemeClr val="bg1"/>
                </a:solidFill>
                <a:effectLst/>
                <a:latin typeface="Calibri Light" panose="020F0302020204030204" pitchFamily="34" charset="0"/>
                <a:ea typeface="Calibri" panose="020F0502020204030204" pitchFamily="34" charset="0"/>
                <a:cs typeface="Times New Roman" panose="02020603050405020304" pitchFamily="18" charset="0"/>
              </a:rPr>
              <a:t> </a:t>
            </a:r>
            <a:r>
              <a:rPr lang="en-US" sz="1400" dirty="0" err="1">
                <a:solidFill>
                  <a:schemeClr val="bg1"/>
                </a:solidFill>
                <a:effectLst/>
                <a:latin typeface="Calibri Light" panose="020F0302020204030204" pitchFamily="34" charset="0"/>
                <a:ea typeface="Calibri" panose="020F0502020204030204" pitchFamily="34" charset="0"/>
                <a:cs typeface="Times New Roman" panose="02020603050405020304" pitchFamily="18" charset="0"/>
              </a:rPr>
              <a:t>desain</a:t>
            </a:r>
            <a:r>
              <a:rPr lang="en-US" sz="1400" dirty="0">
                <a:solidFill>
                  <a:schemeClr val="bg1"/>
                </a:solidFill>
                <a:effectLst/>
                <a:latin typeface="Calibri Light" panose="020F0302020204030204" pitchFamily="34" charset="0"/>
                <a:ea typeface="Calibri" panose="020F0502020204030204" pitchFamily="34" charset="0"/>
                <a:cs typeface="Times New Roman" panose="02020603050405020304" pitchFamily="18" charset="0"/>
              </a:rPr>
              <a:t> yang </a:t>
            </a:r>
            <a:r>
              <a:rPr lang="en-US" sz="1400" dirty="0" err="1">
                <a:solidFill>
                  <a:schemeClr val="bg1"/>
                </a:solidFill>
                <a:effectLst/>
                <a:latin typeface="Calibri Light" panose="020F0302020204030204" pitchFamily="34" charset="0"/>
                <a:ea typeface="Calibri" panose="020F0502020204030204" pitchFamily="34" charset="0"/>
                <a:cs typeface="Times New Roman" panose="02020603050405020304" pitchFamily="18" charset="0"/>
              </a:rPr>
              <a:t>saya</a:t>
            </a:r>
            <a:r>
              <a:rPr lang="en-US" sz="1400" dirty="0">
                <a:solidFill>
                  <a:schemeClr val="bg1"/>
                </a:solidFill>
                <a:effectLst/>
                <a:latin typeface="Calibri Light" panose="020F0302020204030204" pitchFamily="34" charset="0"/>
                <a:ea typeface="Calibri" panose="020F0502020204030204" pitchFamily="34" charset="0"/>
                <a:cs typeface="Times New Roman" panose="02020603050405020304" pitchFamily="18" charset="0"/>
              </a:rPr>
              <a:t> </a:t>
            </a:r>
            <a:r>
              <a:rPr lang="en-US" sz="1400" dirty="0" err="1">
                <a:solidFill>
                  <a:schemeClr val="bg1"/>
                </a:solidFill>
                <a:effectLst/>
                <a:latin typeface="Calibri Light" panose="020F0302020204030204" pitchFamily="34" charset="0"/>
                <a:ea typeface="Calibri" panose="020F0502020204030204" pitchFamily="34" charset="0"/>
                <a:cs typeface="Times New Roman" panose="02020603050405020304" pitchFamily="18" charset="0"/>
              </a:rPr>
              <a:t>buat</a:t>
            </a:r>
            <a:r>
              <a:rPr lang="en-US" sz="1400" dirty="0">
                <a:solidFill>
                  <a:schemeClr val="bg1"/>
                </a:solidFill>
                <a:effectLst/>
                <a:latin typeface="Calibri Light" panose="020F0302020204030204" pitchFamily="34" charset="0"/>
                <a:ea typeface="Calibri" panose="020F0502020204030204" pitchFamily="34" charset="0"/>
                <a:cs typeface="Times New Roman" panose="02020603050405020304" pitchFamily="18" charset="0"/>
              </a:rPr>
              <a:t> </a:t>
            </a:r>
            <a:r>
              <a:rPr lang="en-US" sz="1400" dirty="0" err="1">
                <a:solidFill>
                  <a:schemeClr val="bg1"/>
                </a:solidFill>
                <a:effectLst/>
                <a:latin typeface="Calibri Light" panose="020F0302020204030204" pitchFamily="34" charset="0"/>
                <a:ea typeface="Calibri" panose="020F0502020204030204" pitchFamily="34" charset="0"/>
                <a:cs typeface="Times New Roman" panose="02020603050405020304" pitchFamily="18" charset="0"/>
              </a:rPr>
              <a:t>berdasarkan</a:t>
            </a:r>
            <a:r>
              <a:rPr lang="en-US" sz="1400" dirty="0">
                <a:solidFill>
                  <a:schemeClr val="bg1"/>
                </a:solidFill>
                <a:effectLst/>
                <a:latin typeface="Calibri Light" panose="020F0302020204030204" pitchFamily="34" charset="0"/>
                <a:ea typeface="Calibri" panose="020F0502020204030204" pitchFamily="34" charset="0"/>
                <a:cs typeface="Times New Roman" panose="02020603050405020304" pitchFamily="18" charset="0"/>
              </a:rPr>
              <a:t> flowchart yang </a:t>
            </a:r>
            <a:r>
              <a:rPr lang="en-US" sz="1400" dirty="0" err="1">
                <a:solidFill>
                  <a:schemeClr val="bg1"/>
                </a:solidFill>
                <a:effectLst/>
                <a:latin typeface="Calibri Light" panose="020F0302020204030204" pitchFamily="34" charset="0"/>
                <a:ea typeface="Calibri" panose="020F0502020204030204" pitchFamily="34" charset="0"/>
                <a:cs typeface="Times New Roman" panose="02020603050405020304" pitchFamily="18" charset="0"/>
              </a:rPr>
              <a:t>saya</a:t>
            </a:r>
            <a:r>
              <a:rPr lang="en-US" sz="1400" dirty="0">
                <a:solidFill>
                  <a:schemeClr val="bg1"/>
                </a:solidFill>
                <a:effectLst/>
                <a:latin typeface="Calibri Light" panose="020F0302020204030204" pitchFamily="34" charset="0"/>
                <a:ea typeface="Calibri" panose="020F0502020204030204" pitchFamily="34" charset="0"/>
                <a:cs typeface="Times New Roman" panose="02020603050405020304" pitchFamily="18" charset="0"/>
              </a:rPr>
              <a:t> bikin</a:t>
            </a:r>
            <a:endParaRPr lang="en-ID"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E9DB22FC-5E32-27F7-E32F-E36077992E3A}"/>
              </a:ext>
            </a:extLst>
          </p:cNvPr>
          <p:cNvPicPr>
            <a:picLocks noChangeAspect="1"/>
          </p:cNvPicPr>
          <p:nvPr/>
        </p:nvPicPr>
        <p:blipFill>
          <a:blip r:embed="rId3"/>
          <a:stretch>
            <a:fillRect/>
          </a:stretch>
        </p:blipFill>
        <p:spPr>
          <a:xfrm>
            <a:off x="1311248" y="1270910"/>
            <a:ext cx="1580954" cy="3268318"/>
          </a:xfrm>
          <a:prstGeom prst="rect">
            <a:avLst/>
          </a:prstGeom>
        </p:spPr>
      </p:pic>
      <p:pic>
        <p:nvPicPr>
          <p:cNvPr id="7" name="Picture 6">
            <a:extLst>
              <a:ext uri="{FF2B5EF4-FFF2-40B4-BE49-F238E27FC236}">
                <a16:creationId xmlns:a16="http://schemas.microsoft.com/office/drawing/2014/main" id="{6A31DD20-2F81-EE8C-6E99-DF437681D06A}"/>
              </a:ext>
            </a:extLst>
          </p:cNvPr>
          <p:cNvPicPr>
            <a:picLocks noChangeAspect="1"/>
          </p:cNvPicPr>
          <p:nvPr/>
        </p:nvPicPr>
        <p:blipFill>
          <a:blip r:embed="rId4"/>
          <a:stretch>
            <a:fillRect/>
          </a:stretch>
        </p:blipFill>
        <p:spPr>
          <a:xfrm>
            <a:off x="3394977" y="1270910"/>
            <a:ext cx="1531938" cy="3279149"/>
          </a:xfrm>
          <a:prstGeom prst="rect">
            <a:avLst/>
          </a:prstGeom>
        </p:spPr>
      </p:pic>
      <p:pic>
        <p:nvPicPr>
          <p:cNvPr id="9" name="Picture 8">
            <a:extLst>
              <a:ext uri="{FF2B5EF4-FFF2-40B4-BE49-F238E27FC236}">
                <a16:creationId xmlns:a16="http://schemas.microsoft.com/office/drawing/2014/main" id="{52567F65-412B-8431-6F46-2BC674405927}"/>
              </a:ext>
            </a:extLst>
          </p:cNvPr>
          <p:cNvPicPr>
            <a:picLocks noChangeAspect="1"/>
          </p:cNvPicPr>
          <p:nvPr/>
        </p:nvPicPr>
        <p:blipFill>
          <a:blip r:embed="rId5"/>
          <a:stretch>
            <a:fillRect/>
          </a:stretch>
        </p:blipFill>
        <p:spPr>
          <a:xfrm>
            <a:off x="5496983" y="1270910"/>
            <a:ext cx="1545291" cy="3281236"/>
          </a:xfrm>
          <a:prstGeom prst="rect">
            <a:avLst/>
          </a:prstGeom>
        </p:spPr>
      </p:pic>
    </p:spTree>
    <p:extLst>
      <p:ext uri="{BB962C8B-B14F-4D97-AF65-F5344CB8AC3E}">
        <p14:creationId xmlns:p14="http://schemas.microsoft.com/office/powerpoint/2010/main" val="795444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96"/>
        <p:cNvGrpSpPr/>
        <p:nvPr/>
      </p:nvGrpSpPr>
      <p:grpSpPr>
        <a:xfrm>
          <a:off x="0" y="0"/>
          <a:ext cx="0" cy="0"/>
          <a:chOff x="0" y="0"/>
          <a:chExt cx="0" cy="0"/>
        </a:xfrm>
      </p:grpSpPr>
      <p:sp>
        <p:nvSpPr>
          <p:cNvPr id="1399" name="Google Shape;1399;p136"/>
          <p:cNvSpPr txBox="1">
            <a:spLocks noGrp="1"/>
          </p:cNvSpPr>
          <p:nvPr>
            <p:ph type="ctrTitle"/>
          </p:nvPr>
        </p:nvSpPr>
        <p:spPr>
          <a:xfrm flipH="1">
            <a:off x="457200" y="66249"/>
            <a:ext cx="8229600" cy="439274"/>
          </a:xfrm>
          <a:prstGeom prst="rect">
            <a:avLst/>
          </a:prstGeom>
        </p:spPr>
        <p:txBody>
          <a:bodyPr spcFirstLastPara="1" wrap="square" lIns="91425" tIns="91425" rIns="91425" bIns="91425" anchor="t" anchorCtr="0">
            <a:noAutofit/>
          </a:bodyPr>
          <a:lstStyle/>
          <a:p>
            <a:pPr algn="l"/>
            <a:r>
              <a:rPr lang="en-US" sz="1800" b="1" dirty="0">
                <a:effectLst/>
                <a:latin typeface="Calibri Light" panose="020F0302020204030204" pitchFamily="34" charset="0"/>
                <a:ea typeface="Calibri" panose="020F0502020204030204" pitchFamily="34" charset="0"/>
                <a:cs typeface="Times New Roman" panose="02020603050405020304" pitchFamily="18" charset="0"/>
              </a:rPr>
              <a:t>                 LANGKAH 3 &amp; 4 : MEMBUAT KODE PROGRAM SESUAI DESIGN KITA</a:t>
            </a:r>
            <a:br>
              <a:rPr lang="en-ID" sz="1800" dirty="0">
                <a:effectLst/>
                <a:latin typeface="Calibri" panose="020F0502020204030204" pitchFamily="34" charset="0"/>
                <a:ea typeface="Calibri" panose="020F0502020204030204" pitchFamily="34" charset="0"/>
                <a:cs typeface="Times New Roman" panose="02020603050405020304" pitchFamily="18" charset="0"/>
              </a:rPr>
            </a:br>
            <a:r>
              <a:rPr lang="en-US" sz="1800" dirty="0">
                <a:effectLst/>
                <a:latin typeface="Calibri Light" panose="020F0302020204030204" pitchFamily="34" charset="0"/>
                <a:ea typeface="Calibri" panose="020F0502020204030204" pitchFamily="34" charset="0"/>
                <a:cs typeface="Times New Roman" panose="02020603050405020304" pitchFamily="18" charset="0"/>
              </a:rPr>
              <a:t>Pada </a:t>
            </a:r>
            <a:r>
              <a:rPr lang="en-US" sz="1800" dirty="0" err="1">
                <a:effectLst/>
                <a:latin typeface="Calibri Light" panose="020F0302020204030204" pitchFamily="34" charset="0"/>
                <a:ea typeface="Calibri" panose="020F0502020204030204" pitchFamily="34" charset="0"/>
                <a:cs typeface="Times New Roman" panose="02020603050405020304" pitchFamily="18" charset="0"/>
              </a:rPr>
              <a:t>tahap</a:t>
            </a:r>
            <a:r>
              <a:rPr lang="en-US" sz="1800" dirty="0">
                <a:effectLst/>
                <a:latin typeface="Calibri Light" panose="020F0302020204030204" pitchFamily="34" charset="0"/>
                <a:ea typeface="Calibri" panose="020F0502020204030204" pitchFamily="34" charset="0"/>
                <a:cs typeface="Times New Roman" panose="02020603050405020304" pitchFamily="18" charset="0"/>
              </a:rPr>
              <a:t> ini </a:t>
            </a:r>
            <a:r>
              <a:rPr lang="en-US" sz="1800" dirty="0" err="1">
                <a:effectLst/>
                <a:latin typeface="Calibri Light" panose="020F0302020204030204" pitchFamily="34" charset="0"/>
                <a:ea typeface="Calibri" panose="020F0502020204030204" pitchFamily="34" charset="0"/>
                <a:cs typeface="Times New Roman" panose="02020603050405020304" pitchFamily="18" charset="0"/>
              </a:rPr>
              <a:t>saya</a:t>
            </a:r>
            <a:r>
              <a:rPr lang="en-US" sz="1800" dirty="0">
                <a:effectLst/>
                <a:latin typeface="Calibri Light" panose="020F0302020204030204" pitchFamily="34" charset="0"/>
                <a:ea typeface="Calibri" panose="020F0502020204030204" pitchFamily="34" charset="0"/>
                <a:cs typeface="Times New Roman" panose="02020603050405020304" pitchFamily="18" charset="0"/>
              </a:rPr>
              <a:t> </a:t>
            </a:r>
            <a:r>
              <a:rPr lang="en-US" sz="1800" dirty="0" err="1">
                <a:effectLst/>
                <a:latin typeface="Calibri Light" panose="020F0302020204030204" pitchFamily="34" charset="0"/>
                <a:ea typeface="Calibri" panose="020F0502020204030204" pitchFamily="34" charset="0"/>
                <a:cs typeface="Times New Roman" panose="02020603050405020304" pitchFamily="18" charset="0"/>
              </a:rPr>
              <a:t>menuliskan</a:t>
            </a:r>
            <a:r>
              <a:rPr lang="en-US" sz="1800" dirty="0">
                <a:effectLst/>
                <a:latin typeface="Calibri Light" panose="020F0302020204030204" pitchFamily="34" charset="0"/>
                <a:ea typeface="Calibri" panose="020F0502020204030204" pitchFamily="34" charset="0"/>
                <a:cs typeface="Times New Roman" panose="02020603050405020304" pitchFamily="18" charset="0"/>
              </a:rPr>
              <a:t> </a:t>
            </a:r>
            <a:r>
              <a:rPr lang="en-US" sz="1800" dirty="0" err="1">
                <a:effectLst/>
                <a:latin typeface="Calibri Light" panose="020F0302020204030204" pitchFamily="34" charset="0"/>
                <a:ea typeface="Calibri" panose="020F0502020204030204" pitchFamily="34" charset="0"/>
                <a:cs typeface="Times New Roman" panose="02020603050405020304" pitchFamily="18" charset="0"/>
              </a:rPr>
              <a:t>kode</a:t>
            </a:r>
            <a:r>
              <a:rPr lang="en-US" sz="1800" dirty="0">
                <a:effectLst/>
                <a:latin typeface="Calibri Light" panose="020F0302020204030204" pitchFamily="34" charset="0"/>
                <a:ea typeface="Calibri" panose="020F0502020204030204" pitchFamily="34" charset="0"/>
                <a:cs typeface="Times New Roman" panose="02020603050405020304" pitchFamily="18" charset="0"/>
              </a:rPr>
              <a:t> program </a:t>
            </a:r>
            <a:r>
              <a:rPr lang="en-US" sz="1800" dirty="0" err="1">
                <a:effectLst/>
                <a:latin typeface="Calibri Light" panose="020F0302020204030204" pitchFamily="34" charset="0"/>
                <a:ea typeface="Calibri" panose="020F0502020204030204" pitchFamily="34" charset="0"/>
                <a:cs typeface="Times New Roman" panose="02020603050405020304" pitchFamily="18" charset="0"/>
              </a:rPr>
              <a:t>sesuAI</a:t>
            </a:r>
            <a:r>
              <a:rPr lang="en-US" sz="1800" dirty="0">
                <a:effectLst/>
                <a:latin typeface="Calibri Light" panose="020F0302020204030204" pitchFamily="34" charset="0"/>
                <a:ea typeface="Calibri" panose="020F0502020204030204" pitchFamily="34" charset="0"/>
                <a:cs typeface="Times New Roman" panose="02020603050405020304" pitchFamily="18" charset="0"/>
              </a:rPr>
              <a:t> </a:t>
            </a:r>
            <a:r>
              <a:rPr lang="en-US" sz="1800" dirty="0" err="1">
                <a:effectLst/>
                <a:latin typeface="Calibri Light" panose="020F0302020204030204" pitchFamily="34" charset="0"/>
                <a:ea typeface="Calibri" panose="020F0502020204030204" pitchFamily="34" charset="0"/>
                <a:cs typeface="Times New Roman" panose="02020603050405020304" pitchFamily="18" charset="0"/>
              </a:rPr>
              <a:t>arahan</a:t>
            </a:r>
            <a:r>
              <a:rPr lang="en-US" sz="1800" dirty="0">
                <a:effectLst/>
                <a:latin typeface="Calibri Light" panose="020F0302020204030204" pitchFamily="34" charset="0"/>
                <a:ea typeface="Calibri" panose="020F0502020204030204" pitchFamily="34" charset="0"/>
                <a:cs typeface="Times New Roman" panose="02020603050405020304" pitchFamily="18" charset="0"/>
              </a:rPr>
              <a:t> flowchart dan design yang </a:t>
            </a:r>
            <a:r>
              <a:rPr lang="en-US" sz="1800" dirty="0" err="1">
                <a:effectLst/>
                <a:latin typeface="Calibri Light" panose="020F0302020204030204" pitchFamily="34" charset="0"/>
                <a:ea typeface="Calibri" panose="020F0502020204030204" pitchFamily="34" charset="0"/>
                <a:cs typeface="Times New Roman" panose="02020603050405020304" pitchFamily="18" charset="0"/>
              </a:rPr>
              <a:t>sayaa</a:t>
            </a:r>
            <a:r>
              <a:rPr lang="en-US" sz="1800" dirty="0">
                <a:effectLst/>
                <a:latin typeface="Calibri Light" panose="020F0302020204030204" pitchFamily="34" charset="0"/>
                <a:ea typeface="Calibri" panose="020F0502020204030204" pitchFamily="34" charset="0"/>
                <a:cs typeface="Times New Roman" panose="02020603050405020304" pitchFamily="18" charset="0"/>
              </a:rPr>
              <a:t> </a:t>
            </a:r>
            <a:r>
              <a:rPr lang="en-US" sz="1800" dirty="0" err="1">
                <a:effectLst/>
                <a:latin typeface="Calibri Light" panose="020F0302020204030204" pitchFamily="34" charset="0"/>
                <a:ea typeface="Calibri" panose="020F0502020204030204" pitchFamily="34" charset="0"/>
                <a:cs typeface="Times New Roman" panose="02020603050405020304" pitchFamily="18" charset="0"/>
              </a:rPr>
              <a:t>buat</a:t>
            </a:r>
            <a:br>
              <a:rPr lang="en-ID" sz="1800" dirty="0">
                <a:effectLst/>
                <a:latin typeface="Calibri" panose="020F0502020204030204" pitchFamily="34" charset="0"/>
                <a:ea typeface="Calibri" panose="020F0502020204030204" pitchFamily="34" charset="0"/>
                <a:cs typeface="Times New Roman" panose="02020603050405020304" pitchFamily="18" charset="0"/>
              </a:rPr>
            </a:br>
            <a:endParaRPr dirty="0"/>
          </a:p>
        </p:txBody>
      </p:sp>
      <p:sp>
        <p:nvSpPr>
          <p:cNvPr id="1400" name="Google Shape;1400;p136"/>
          <p:cNvSpPr/>
          <p:nvPr/>
        </p:nvSpPr>
        <p:spPr>
          <a:xfrm>
            <a:off x="2101725" y="1486500"/>
            <a:ext cx="2175000" cy="1865700"/>
          </a:xfrm>
          <a:prstGeom prst="rect">
            <a:avLst/>
          </a:prstGeom>
          <a:gradFill>
            <a:gsLst>
              <a:gs pos="0">
                <a:srgbClr val="FFFFFF">
                  <a:alpha val="0"/>
                </a:srgbClr>
              </a:gs>
              <a:gs pos="100000">
                <a:srgbClr val="FFFFFF">
                  <a:alpha val="39215"/>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136"/>
          <p:cNvSpPr/>
          <p:nvPr/>
        </p:nvSpPr>
        <p:spPr>
          <a:xfrm>
            <a:off x="4779500" y="1486500"/>
            <a:ext cx="2175000" cy="1865700"/>
          </a:xfrm>
          <a:prstGeom prst="rect">
            <a:avLst/>
          </a:prstGeom>
          <a:gradFill>
            <a:gsLst>
              <a:gs pos="0">
                <a:srgbClr val="FFFFFF">
                  <a:alpha val="0"/>
                </a:srgbClr>
              </a:gs>
              <a:gs pos="100000">
                <a:srgbClr val="FFFFFF">
                  <a:alpha val="39215"/>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 name="Picture 1">
            <a:extLst>
              <a:ext uri="{FF2B5EF4-FFF2-40B4-BE49-F238E27FC236}">
                <a16:creationId xmlns:a16="http://schemas.microsoft.com/office/drawing/2014/main" id="{811A52EE-2C17-5ED9-C727-13C304417A2D}"/>
              </a:ext>
            </a:extLst>
          </p:cNvPr>
          <p:cNvPicPr>
            <a:picLocks noChangeAspect="1"/>
          </p:cNvPicPr>
          <p:nvPr/>
        </p:nvPicPr>
        <p:blipFill>
          <a:blip r:embed="rId3"/>
          <a:stretch>
            <a:fillRect/>
          </a:stretch>
        </p:blipFill>
        <p:spPr>
          <a:xfrm>
            <a:off x="685800" y="1060563"/>
            <a:ext cx="3678701" cy="1907630"/>
          </a:xfrm>
          <a:prstGeom prst="rect">
            <a:avLst/>
          </a:prstGeom>
        </p:spPr>
      </p:pic>
      <p:pic>
        <p:nvPicPr>
          <p:cNvPr id="6" name="Picture 5">
            <a:extLst>
              <a:ext uri="{FF2B5EF4-FFF2-40B4-BE49-F238E27FC236}">
                <a16:creationId xmlns:a16="http://schemas.microsoft.com/office/drawing/2014/main" id="{1EA7A481-A229-ACAA-B7FD-2741767BF9AF}"/>
              </a:ext>
            </a:extLst>
          </p:cNvPr>
          <p:cNvPicPr>
            <a:picLocks noChangeAspect="1"/>
          </p:cNvPicPr>
          <p:nvPr/>
        </p:nvPicPr>
        <p:blipFill>
          <a:blip r:embed="rId4"/>
          <a:stretch>
            <a:fillRect/>
          </a:stretch>
        </p:blipFill>
        <p:spPr>
          <a:xfrm>
            <a:off x="4947534" y="1060563"/>
            <a:ext cx="3510665" cy="1907631"/>
          </a:xfrm>
          <a:prstGeom prst="rect">
            <a:avLst/>
          </a:prstGeom>
        </p:spPr>
      </p:pic>
      <p:pic>
        <p:nvPicPr>
          <p:cNvPr id="7" name="Picture 6">
            <a:extLst>
              <a:ext uri="{FF2B5EF4-FFF2-40B4-BE49-F238E27FC236}">
                <a16:creationId xmlns:a16="http://schemas.microsoft.com/office/drawing/2014/main" id="{773989AF-DBFC-EE8D-0ADD-FAE18CA93151}"/>
              </a:ext>
            </a:extLst>
          </p:cNvPr>
          <p:cNvPicPr>
            <a:picLocks noChangeAspect="1"/>
          </p:cNvPicPr>
          <p:nvPr/>
        </p:nvPicPr>
        <p:blipFill>
          <a:blip r:embed="rId5"/>
          <a:stretch>
            <a:fillRect/>
          </a:stretch>
        </p:blipFill>
        <p:spPr>
          <a:xfrm>
            <a:off x="2585720" y="3094279"/>
            <a:ext cx="4328160" cy="1982971"/>
          </a:xfrm>
          <a:prstGeom prst="rect">
            <a:avLst/>
          </a:prstGeom>
        </p:spPr>
      </p:pic>
    </p:spTree>
    <p:extLst>
      <p:ext uri="{BB962C8B-B14F-4D97-AF65-F5344CB8AC3E}">
        <p14:creationId xmlns:p14="http://schemas.microsoft.com/office/powerpoint/2010/main" val="36905178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96"/>
        <p:cNvGrpSpPr/>
        <p:nvPr/>
      </p:nvGrpSpPr>
      <p:grpSpPr>
        <a:xfrm>
          <a:off x="0" y="0"/>
          <a:ext cx="0" cy="0"/>
          <a:chOff x="0" y="0"/>
          <a:chExt cx="0" cy="0"/>
        </a:xfrm>
      </p:grpSpPr>
      <p:sp>
        <p:nvSpPr>
          <p:cNvPr id="1399" name="Google Shape;1399;p136"/>
          <p:cNvSpPr txBox="1">
            <a:spLocks noGrp="1"/>
          </p:cNvSpPr>
          <p:nvPr>
            <p:ph type="ctrTitle"/>
          </p:nvPr>
        </p:nvSpPr>
        <p:spPr>
          <a:xfrm flipH="1">
            <a:off x="457200" y="66249"/>
            <a:ext cx="8229600" cy="439274"/>
          </a:xfrm>
          <a:prstGeom prst="rect">
            <a:avLst/>
          </a:prstGeom>
        </p:spPr>
        <p:txBody>
          <a:bodyPr spcFirstLastPara="1" wrap="square" lIns="91425" tIns="91425" rIns="91425" bIns="91425" anchor="t" anchorCtr="0">
            <a:noAutofit/>
          </a:bodyPr>
          <a:lstStyle/>
          <a:p>
            <a:r>
              <a:rPr lang="en-US" sz="1800" b="1" dirty="0">
                <a:effectLst/>
                <a:latin typeface="Calibri Light" panose="020F0302020204030204" pitchFamily="34" charset="0"/>
                <a:ea typeface="Calibri" panose="020F0502020204030204" pitchFamily="34" charset="0"/>
                <a:cs typeface="Times New Roman" panose="02020603050405020304" pitchFamily="18" charset="0"/>
              </a:rPr>
              <a:t>LANGKAH 5 : MENJALANKAN KODE PROGRAM TANPA ERROR DAN BERIKUT HASIL OUTPUTNYA </a:t>
            </a:r>
            <a:br>
              <a:rPr lang="en-ID" sz="1800" dirty="0">
                <a:effectLst/>
                <a:latin typeface="Calibri" panose="020F0502020204030204" pitchFamily="34" charset="0"/>
                <a:ea typeface="Calibri" panose="020F0502020204030204" pitchFamily="34" charset="0"/>
                <a:cs typeface="Times New Roman" panose="02020603050405020304" pitchFamily="18" charset="0"/>
              </a:rPr>
            </a:br>
            <a:r>
              <a:rPr lang="en-US" sz="1800" dirty="0">
                <a:effectLst/>
                <a:latin typeface="Calibri" panose="020F0502020204030204" pitchFamily="34" charset="0"/>
                <a:ea typeface="Calibri" panose="020F0502020204030204" pitchFamily="34" charset="0"/>
                <a:cs typeface="Calibri" panose="020F0502020204030204" pitchFamily="34" charset="0"/>
              </a:rPr>
              <a:t>Pada </a:t>
            </a:r>
            <a:r>
              <a:rPr lang="en-US" sz="1800" dirty="0" err="1">
                <a:effectLst/>
                <a:latin typeface="Calibri" panose="020F0502020204030204" pitchFamily="34" charset="0"/>
                <a:ea typeface="Calibri" panose="020F0502020204030204" pitchFamily="34" charset="0"/>
                <a:cs typeface="Calibri" panose="020F0502020204030204" pitchFamily="34" charset="0"/>
              </a:rPr>
              <a:t>tahap</a:t>
            </a:r>
            <a:r>
              <a:rPr lang="en-US" sz="1800" dirty="0">
                <a:effectLst/>
                <a:latin typeface="Calibri" panose="020F0502020204030204" pitchFamily="34" charset="0"/>
                <a:ea typeface="Calibri" panose="020F0502020204030204" pitchFamily="34" charset="0"/>
                <a:cs typeface="Calibri" panose="020F0502020204030204" pitchFamily="34" charset="0"/>
              </a:rPr>
              <a:t> ini </a:t>
            </a:r>
            <a:r>
              <a:rPr lang="en-US" sz="1800" dirty="0" err="1">
                <a:effectLst/>
                <a:latin typeface="Calibri" panose="020F0502020204030204" pitchFamily="34" charset="0"/>
                <a:ea typeface="Calibri" panose="020F0502020204030204" pitchFamily="34" charset="0"/>
                <a:cs typeface="Calibri" panose="020F0502020204030204" pitchFamily="34" charset="0"/>
              </a:rPr>
              <a:t>saya</a:t>
            </a:r>
            <a:r>
              <a:rPr lang="en-US" sz="1800" dirty="0">
                <a:effectLst/>
                <a:latin typeface="Calibri" panose="020F0502020204030204" pitchFamily="34" charset="0"/>
                <a:ea typeface="Calibri" panose="020F0502020204030204" pitchFamily="34" charset="0"/>
                <a:cs typeface="Calibri" panose="020F0502020204030204" pitchFamily="34" charset="0"/>
              </a:rPr>
              <a:t> </a:t>
            </a:r>
            <a:r>
              <a:rPr lang="en-US" sz="1800" dirty="0" err="1">
                <a:effectLst/>
                <a:latin typeface="Calibri" panose="020F0502020204030204" pitchFamily="34" charset="0"/>
                <a:ea typeface="Calibri" panose="020F0502020204030204" pitchFamily="34" charset="0"/>
                <a:cs typeface="Calibri" panose="020F0502020204030204" pitchFamily="34" charset="0"/>
              </a:rPr>
              <a:t>berhasil</a:t>
            </a:r>
            <a:r>
              <a:rPr lang="en-US" sz="1800" dirty="0">
                <a:effectLst/>
                <a:latin typeface="Calibri" panose="020F0502020204030204" pitchFamily="34" charset="0"/>
                <a:ea typeface="Calibri" panose="020F0502020204030204" pitchFamily="34" charset="0"/>
                <a:cs typeface="Calibri" panose="020F0502020204030204" pitchFamily="34" charset="0"/>
              </a:rPr>
              <a:t> </a:t>
            </a:r>
            <a:r>
              <a:rPr lang="en-US" sz="1800" dirty="0" err="1">
                <a:effectLst/>
                <a:latin typeface="Calibri" panose="020F0502020204030204" pitchFamily="34" charset="0"/>
                <a:ea typeface="Calibri" panose="020F0502020204030204" pitchFamily="34" charset="0"/>
                <a:cs typeface="Calibri" panose="020F0502020204030204" pitchFamily="34" charset="0"/>
              </a:rPr>
              <a:t>menjalankan</a:t>
            </a:r>
            <a:r>
              <a:rPr lang="en-US" sz="1800" dirty="0">
                <a:effectLst/>
                <a:latin typeface="Calibri" panose="020F0502020204030204" pitchFamily="34" charset="0"/>
                <a:ea typeface="Calibri" panose="020F0502020204030204" pitchFamily="34" charset="0"/>
                <a:cs typeface="Calibri" panose="020F0502020204030204" pitchFamily="34" charset="0"/>
              </a:rPr>
              <a:t> program </a:t>
            </a:r>
            <a:r>
              <a:rPr lang="en-US" sz="1800" dirty="0" err="1">
                <a:effectLst/>
                <a:latin typeface="Calibri" panose="020F0502020204030204" pitchFamily="34" charset="0"/>
                <a:ea typeface="Calibri" panose="020F0502020204030204" pitchFamily="34" charset="0"/>
                <a:cs typeface="Calibri" panose="020F0502020204030204" pitchFamily="34" charset="0"/>
              </a:rPr>
              <a:t>tanpa</a:t>
            </a:r>
            <a:r>
              <a:rPr lang="en-US" sz="1800" dirty="0">
                <a:effectLst/>
                <a:latin typeface="Calibri" panose="020F0502020204030204" pitchFamily="34" charset="0"/>
                <a:ea typeface="Calibri" panose="020F0502020204030204" pitchFamily="34" charset="0"/>
                <a:cs typeface="Calibri" panose="020F0502020204030204" pitchFamily="34" charset="0"/>
              </a:rPr>
              <a:t> </a:t>
            </a:r>
            <a:r>
              <a:rPr lang="en-US" sz="1800" dirty="0" err="1">
                <a:effectLst/>
                <a:latin typeface="Calibri" panose="020F0502020204030204" pitchFamily="34" charset="0"/>
                <a:ea typeface="Calibri" panose="020F0502020204030204" pitchFamily="34" charset="0"/>
                <a:cs typeface="Calibri" panose="020F0502020204030204" pitchFamily="34" charset="0"/>
              </a:rPr>
              <a:t>adanya</a:t>
            </a:r>
            <a:r>
              <a:rPr lang="en-US" sz="1800" dirty="0">
                <a:effectLst/>
                <a:latin typeface="Calibri" panose="020F0502020204030204" pitchFamily="34" charset="0"/>
                <a:ea typeface="Calibri" panose="020F0502020204030204" pitchFamily="34" charset="0"/>
                <a:cs typeface="Calibri" panose="020F0502020204030204" pitchFamily="34" charset="0"/>
              </a:rPr>
              <a:t> error dan </a:t>
            </a:r>
            <a:r>
              <a:rPr lang="en-US" sz="1800" dirty="0" err="1">
                <a:effectLst/>
                <a:latin typeface="Calibri" panose="020F0502020204030204" pitchFamily="34" charset="0"/>
                <a:ea typeface="Calibri" panose="020F0502020204030204" pitchFamily="34" charset="0"/>
                <a:cs typeface="Calibri" panose="020F0502020204030204" pitchFamily="34" charset="0"/>
              </a:rPr>
              <a:t>outputnya</a:t>
            </a:r>
            <a:r>
              <a:rPr lang="en-US" sz="1800" dirty="0">
                <a:effectLst/>
                <a:latin typeface="Calibri" panose="020F0502020204030204" pitchFamily="34" charset="0"/>
                <a:ea typeface="Calibri" panose="020F0502020204030204" pitchFamily="34" charset="0"/>
                <a:cs typeface="Calibri" panose="020F0502020204030204" pitchFamily="34" charset="0"/>
              </a:rPr>
              <a:t> </a:t>
            </a:r>
            <a:r>
              <a:rPr lang="en-US" sz="1800" dirty="0" err="1">
                <a:effectLst/>
                <a:latin typeface="Calibri" panose="020F0502020204030204" pitchFamily="34" charset="0"/>
                <a:ea typeface="Calibri" panose="020F0502020204030204" pitchFamily="34" charset="0"/>
                <a:cs typeface="Calibri" panose="020F0502020204030204" pitchFamily="34" charset="0"/>
              </a:rPr>
              <a:t>sesuai</a:t>
            </a:r>
            <a:r>
              <a:rPr lang="en-US" sz="1800" dirty="0">
                <a:effectLst/>
                <a:latin typeface="Calibri" panose="020F0502020204030204" pitchFamily="34" charset="0"/>
                <a:ea typeface="Calibri" panose="020F0502020204030204" pitchFamily="34" charset="0"/>
                <a:cs typeface="Calibri" panose="020F0502020204030204" pitchFamily="34" charset="0"/>
              </a:rPr>
              <a:t> </a:t>
            </a:r>
            <a:r>
              <a:rPr lang="en-US" sz="1800" dirty="0" err="1">
                <a:effectLst/>
                <a:latin typeface="Calibri" panose="020F0502020204030204" pitchFamily="34" charset="0"/>
                <a:ea typeface="Calibri" panose="020F0502020204030204" pitchFamily="34" charset="0"/>
                <a:cs typeface="Calibri" panose="020F0502020204030204" pitchFamily="34" charset="0"/>
              </a:rPr>
              <a:t>apa</a:t>
            </a:r>
            <a:r>
              <a:rPr lang="en-US" sz="1800" dirty="0">
                <a:effectLst/>
                <a:latin typeface="Calibri" panose="020F0502020204030204" pitchFamily="34" charset="0"/>
                <a:ea typeface="Calibri" panose="020F0502020204030204" pitchFamily="34" charset="0"/>
                <a:cs typeface="Calibri" panose="020F0502020204030204" pitchFamily="34" charset="0"/>
              </a:rPr>
              <a:t> yang </a:t>
            </a:r>
            <a:r>
              <a:rPr lang="en-US" sz="1800" dirty="0" err="1">
                <a:effectLst/>
                <a:latin typeface="Calibri" panose="020F0502020204030204" pitchFamily="34" charset="0"/>
                <a:ea typeface="Calibri" panose="020F0502020204030204" pitchFamily="34" charset="0"/>
                <a:cs typeface="Calibri" panose="020F0502020204030204" pitchFamily="34" charset="0"/>
              </a:rPr>
              <a:t>saya</a:t>
            </a:r>
            <a:r>
              <a:rPr lang="en-US" sz="1800" dirty="0">
                <a:effectLst/>
                <a:latin typeface="Calibri" panose="020F0502020204030204" pitchFamily="34" charset="0"/>
                <a:ea typeface="Calibri" panose="020F0502020204030204" pitchFamily="34" charset="0"/>
                <a:cs typeface="Calibri" panose="020F0502020204030204" pitchFamily="34" charset="0"/>
              </a:rPr>
              <a:t> </a:t>
            </a:r>
            <a:r>
              <a:rPr lang="en-US" sz="1800" dirty="0" err="1">
                <a:effectLst/>
                <a:latin typeface="Calibri" panose="020F0502020204030204" pitchFamily="34" charset="0"/>
                <a:ea typeface="Calibri" panose="020F0502020204030204" pitchFamily="34" charset="0"/>
                <a:cs typeface="Calibri" panose="020F0502020204030204" pitchFamily="34" charset="0"/>
              </a:rPr>
              <a:t>harapkan</a:t>
            </a:r>
            <a:r>
              <a:rPr lang="en-US" sz="1800" dirty="0">
                <a:effectLst/>
                <a:latin typeface="Calibri" panose="020F0502020204030204" pitchFamily="34" charset="0"/>
                <a:ea typeface="Calibri" panose="020F0502020204030204" pitchFamily="34" charset="0"/>
                <a:cs typeface="Calibri" panose="020F0502020204030204" pitchFamily="34" charset="0"/>
              </a:rPr>
              <a:t> </a:t>
            </a:r>
            <a:r>
              <a:rPr lang="en-US" sz="1800" dirty="0" err="1">
                <a:effectLst/>
                <a:latin typeface="Calibri" panose="020F0502020204030204" pitchFamily="34" charset="0"/>
                <a:ea typeface="Calibri" panose="020F0502020204030204" pitchFamily="34" charset="0"/>
                <a:cs typeface="Calibri" panose="020F0502020204030204" pitchFamily="34" charset="0"/>
              </a:rPr>
              <a:t>dari</a:t>
            </a:r>
            <a:r>
              <a:rPr lang="en-US" sz="1800" dirty="0">
                <a:effectLst/>
                <a:latin typeface="Calibri" panose="020F0502020204030204" pitchFamily="34" charset="0"/>
                <a:ea typeface="Calibri" panose="020F0502020204030204" pitchFamily="34" charset="0"/>
                <a:cs typeface="Calibri" panose="020F0502020204030204" pitchFamily="34" charset="0"/>
              </a:rPr>
              <a:t> </a:t>
            </a:r>
            <a:r>
              <a:rPr lang="en-US" sz="1800" dirty="0" err="1">
                <a:effectLst/>
                <a:latin typeface="Calibri" panose="020F0502020204030204" pitchFamily="34" charset="0"/>
                <a:ea typeface="Calibri" panose="020F0502020204030204" pitchFamily="34" charset="0"/>
                <a:cs typeface="Calibri" panose="020F0502020204030204" pitchFamily="34" charset="0"/>
              </a:rPr>
              <a:t>desain</a:t>
            </a:r>
            <a:r>
              <a:rPr lang="en-US" sz="1800" dirty="0">
                <a:effectLst/>
                <a:latin typeface="Calibri" panose="020F0502020204030204" pitchFamily="34" charset="0"/>
                <a:ea typeface="Calibri" panose="020F0502020204030204" pitchFamily="34" charset="0"/>
                <a:cs typeface="Calibri" panose="020F0502020204030204" pitchFamily="34" charset="0"/>
              </a:rPr>
              <a:t> flowchart yang </a:t>
            </a:r>
            <a:r>
              <a:rPr lang="en-US" sz="1800" dirty="0" err="1">
                <a:effectLst/>
                <a:latin typeface="Calibri" panose="020F0502020204030204" pitchFamily="34" charset="0"/>
                <a:ea typeface="Calibri" panose="020F0502020204030204" pitchFamily="34" charset="0"/>
                <a:cs typeface="Calibri" panose="020F0502020204030204" pitchFamily="34" charset="0"/>
              </a:rPr>
              <a:t>saya</a:t>
            </a:r>
            <a:r>
              <a:rPr lang="en-US" sz="1800" dirty="0">
                <a:effectLst/>
                <a:latin typeface="Calibri" panose="020F0502020204030204" pitchFamily="34" charset="0"/>
                <a:ea typeface="Calibri" panose="020F0502020204030204" pitchFamily="34" charset="0"/>
                <a:cs typeface="Calibri" panose="020F0502020204030204" pitchFamily="34" charset="0"/>
              </a:rPr>
              <a:t> bikin.</a:t>
            </a:r>
            <a:br>
              <a:rPr lang="en-ID" sz="1800" dirty="0">
                <a:effectLst/>
                <a:latin typeface="Calibri" panose="020F0502020204030204" pitchFamily="34" charset="0"/>
                <a:ea typeface="Calibri" panose="020F0502020204030204" pitchFamily="34" charset="0"/>
                <a:cs typeface="Times New Roman" panose="02020603050405020304" pitchFamily="18" charset="0"/>
              </a:rPr>
            </a:br>
            <a:br>
              <a:rPr lang="en-ID" sz="1800" dirty="0">
                <a:effectLst/>
                <a:latin typeface="Calibri" panose="020F0502020204030204" pitchFamily="34" charset="0"/>
                <a:ea typeface="Calibri" panose="020F0502020204030204" pitchFamily="34" charset="0"/>
                <a:cs typeface="Times New Roman" panose="02020603050405020304" pitchFamily="18" charset="0"/>
              </a:rPr>
            </a:br>
            <a:endParaRPr dirty="0"/>
          </a:p>
        </p:txBody>
      </p:sp>
      <p:sp>
        <p:nvSpPr>
          <p:cNvPr id="1400" name="Google Shape;1400;p136"/>
          <p:cNvSpPr/>
          <p:nvPr/>
        </p:nvSpPr>
        <p:spPr>
          <a:xfrm>
            <a:off x="2101725" y="1486500"/>
            <a:ext cx="2175000" cy="1865700"/>
          </a:xfrm>
          <a:prstGeom prst="rect">
            <a:avLst/>
          </a:prstGeom>
          <a:gradFill>
            <a:gsLst>
              <a:gs pos="0">
                <a:srgbClr val="FFFFFF">
                  <a:alpha val="0"/>
                </a:srgbClr>
              </a:gs>
              <a:gs pos="100000">
                <a:srgbClr val="FFFFFF">
                  <a:alpha val="39215"/>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136"/>
          <p:cNvSpPr/>
          <p:nvPr/>
        </p:nvSpPr>
        <p:spPr>
          <a:xfrm>
            <a:off x="4779500" y="1486500"/>
            <a:ext cx="2175000" cy="1865700"/>
          </a:xfrm>
          <a:prstGeom prst="rect">
            <a:avLst/>
          </a:prstGeom>
          <a:gradFill>
            <a:gsLst>
              <a:gs pos="0">
                <a:srgbClr val="FFFFFF">
                  <a:alpha val="0"/>
                </a:srgbClr>
              </a:gs>
              <a:gs pos="100000">
                <a:srgbClr val="FFFFFF">
                  <a:alpha val="39215"/>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1E8BF2C1-6416-7EE4-B3D4-5E3499F8B802}"/>
              </a:ext>
            </a:extLst>
          </p:cNvPr>
          <p:cNvPicPr>
            <a:picLocks noChangeAspect="1"/>
          </p:cNvPicPr>
          <p:nvPr/>
        </p:nvPicPr>
        <p:blipFill>
          <a:blip r:embed="rId3"/>
          <a:stretch>
            <a:fillRect/>
          </a:stretch>
        </p:blipFill>
        <p:spPr>
          <a:xfrm>
            <a:off x="1624470" y="1486500"/>
            <a:ext cx="5731510" cy="3255010"/>
          </a:xfrm>
          <a:prstGeom prst="rect">
            <a:avLst/>
          </a:prstGeom>
        </p:spPr>
      </p:pic>
    </p:spTree>
    <p:extLst>
      <p:ext uri="{BB962C8B-B14F-4D97-AF65-F5344CB8AC3E}">
        <p14:creationId xmlns:p14="http://schemas.microsoft.com/office/powerpoint/2010/main" val="32479588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96"/>
        <p:cNvGrpSpPr/>
        <p:nvPr/>
      </p:nvGrpSpPr>
      <p:grpSpPr>
        <a:xfrm>
          <a:off x="0" y="0"/>
          <a:ext cx="0" cy="0"/>
          <a:chOff x="0" y="0"/>
          <a:chExt cx="0" cy="0"/>
        </a:xfrm>
      </p:grpSpPr>
      <p:sp>
        <p:nvSpPr>
          <p:cNvPr id="1399" name="Google Shape;1399;p136"/>
          <p:cNvSpPr txBox="1">
            <a:spLocks noGrp="1"/>
          </p:cNvSpPr>
          <p:nvPr>
            <p:ph type="ctrTitle"/>
          </p:nvPr>
        </p:nvSpPr>
        <p:spPr>
          <a:xfrm flipH="1">
            <a:off x="457200" y="66249"/>
            <a:ext cx="8229600" cy="439274"/>
          </a:xfrm>
          <a:prstGeom prst="rect">
            <a:avLst/>
          </a:prstGeom>
        </p:spPr>
        <p:txBody>
          <a:bodyPr spcFirstLastPara="1" wrap="square" lIns="91425" tIns="91425" rIns="91425" bIns="91425" anchor="t" anchorCtr="0">
            <a:noAutofit/>
          </a:bodyPr>
          <a:lstStyle/>
          <a:p>
            <a:r>
              <a:rPr lang="en-US" sz="1800" b="1" dirty="0">
                <a:latin typeface="Calibri Light" panose="020F0302020204030204" pitchFamily="34" charset="0"/>
                <a:ea typeface="Calibri" panose="020F0502020204030204" pitchFamily="34" charset="0"/>
                <a:cs typeface="Times New Roman" panose="02020603050405020304" pitchFamily="18" charset="0"/>
              </a:rPr>
              <a:t>UNGGAHAN AKUN GITHUB</a:t>
            </a:r>
            <a:br>
              <a:rPr lang="en-ID" sz="1800" dirty="0">
                <a:effectLst/>
                <a:latin typeface="Calibri" panose="020F0502020204030204" pitchFamily="34" charset="0"/>
                <a:ea typeface="Calibri" panose="020F0502020204030204" pitchFamily="34" charset="0"/>
                <a:cs typeface="Times New Roman" panose="02020603050405020304" pitchFamily="18" charset="0"/>
              </a:rPr>
            </a:br>
            <a:endParaRPr dirty="0"/>
          </a:p>
        </p:txBody>
      </p:sp>
      <p:sp>
        <p:nvSpPr>
          <p:cNvPr id="1400" name="Google Shape;1400;p136"/>
          <p:cNvSpPr/>
          <p:nvPr/>
        </p:nvSpPr>
        <p:spPr>
          <a:xfrm>
            <a:off x="2101725" y="1486500"/>
            <a:ext cx="2175000" cy="1865700"/>
          </a:xfrm>
          <a:prstGeom prst="rect">
            <a:avLst/>
          </a:prstGeom>
          <a:gradFill>
            <a:gsLst>
              <a:gs pos="0">
                <a:srgbClr val="FFFFFF">
                  <a:alpha val="0"/>
                </a:srgbClr>
              </a:gs>
              <a:gs pos="100000">
                <a:srgbClr val="FFFFFF">
                  <a:alpha val="39215"/>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136"/>
          <p:cNvSpPr/>
          <p:nvPr/>
        </p:nvSpPr>
        <p:spPr>
          <a:xfrm>
            <a:off x="4779500" y="1486500"/>
            <a:ext cx="2175000" cy="1865700"/>
          </a:xfrm>
          <a:prstGeom prst="rect">
            <a:avLst/>
          </a:prstGeom>
          <a:gradFill>
            <a:gsLst>
              <a:gs pos="0">
                <a:srgbClr val="FFFFFF">
                  <a:alpha val="0"/>
                </a:srgbClr>
              </a:gs>
              <a:gs pos="100000">
                <a:srgbClr val="FFFFFF">
                  <a:alpha val="39215"/>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 name="Picture 3">
            <a:extLst>
              <a:ext uri="{FF2B5EF4-FFF2-40B4-BE49-F238E27FC236}">
                <a16:creationId xmlns:a16="http://schemas.microsoft.com/office/drawing/2014/main" id="{C7DE4EC2-8668-35B8-0156-0EAAA5AA798F}"/>
              </a:ext>
            </a:extLst>
          </p:cNvPr>
          <p:cNvPicPr>
            <a:picLocks noChangeAspect="1"/>
          </p:cNvPicPr>
          <p:nvPr/>
        </p:nvPicPr>
        <p:blipFill>
          <a:blip r:embed="rId3"/>
          <a:stretch>
            <a:fillRect/>
          </a:stretch>
        </p:blipFill>
        <p:spPr>
          <a:xfrm>
            <a:off x="236874" y="1136958"/>
            <a:ext cx="4039851" cy="3026161"/>
          </a:xfrm>
          <a:prstGeom prst="rect">
            <a:avLst/>
          </a:prstGeom>
        </p:spPr>
      </p:pic>
      <p:pic>
        <p:nvPicPr>
          <p:cNvPr id="6" name="Picture 5">
            <a:extLst>
              <a:ext uri="{FF2B5EF4-FFF2-40B4-BE49-F238E27FC236}">
                <a16:creationId xmlns:a16="http://schemas.microsoft.com/office/drawing/2014/main" id="{B53597B2-6FC7-D472-C720-3DA236DCA0C6}"/>
              </a:ext>
            </a:extLst>
          </p:cNvPr>
          <p:cNvPicPr>
            <a:picLocks noChangeAspect="1"/>
          </p:cNvPicPr>
          <p:nvPr/>
        </p:nvPicPr>
        <p:blipFill>
          <a:blip r:embed="rId4"/>
          <a:stretch>
            <a:fillRect/>
          </a:stretch>
        </p:blipFill>
        <p:spPr>
          <a:xfrm>
            <a:off x="4401014" y="1136960"/>
            <a:ext cx="4401015" cy="3026162"/>
          </a:xfrm>
          <a:prstGeom prst="rect">
            <a:avLst/>
          </a:prstGeom>
        </p:spPr>
      </p:pic>
    </p:spTree>
    <p:extLst>
      <p:ext uri="{BB962C8B-B14F-4D97-AF65-F5344CB8AC3E}">
        <p14:creationId xmlns:p14="http://schemas.microsoft.com/office/powerpoint/2010/main" val="1718809204"/>
      </p:ext>
    </p:extLst>
  </p:cSld>
  <p:clrMapOvr>
    <a:masterClrMapping/>
  </p:clrMapOvr>
</p:sld>
</file>

<file path=ppt/theme/theme1.xml><?xml version="1.0" encoding="utf-8"?>
<a:theme xmlns:a="http://schemas.openxmlformats.org/drawingml/2006/main" name="Tech Startup XL by Slidesgo">
  <a:themeElements>
    <a:clrScheme name="Simple Light">
      <a:dk1>
        <a:srgbClr val="000000"/>
      </a:dk1>
      <a:lt1>
        <a:srgbClr val="FFFFFF"/>
      </a:lt1>
      <a:dk2>
        <a:srgbClr val="595959"/>
      </a:dk2>
      <a:lt2>
        <a:srgbClr val="EEEEEE"/>
      </a:lt2>
      <a:accent1>
        <a:srgbClr val="88D3CE"/>
      </a:accent1>
      <a:accent2>
        <a:srgbClr val="423864"/>
      </a:accent2>
      <a:accent3>
        <a:srgbClr val="78909C"/>
      </a:accent3>
      <a:accent4>
        <a:srgbClr val="88D3CE"/>
      </a:accent4>
      <a:accent5>
        <a:srgbClr val="0097A7"/>
      </a:accent5>
      <a:accent6>
        <a:srgbClr val="423864"/>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185</TotalTime>
  <Words>296</Words>
  <Application>Microsoft Office PowerPoint</Application>
  <PresentationFormat>On-screen Show (16:9)</PresentationFormat>
  <Paragraphs>31</Paragraphs>
  <Slides>10</Slides>
  <Notes>10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Roboto Condensed Light</vt:lpstr>
      <vt:lpstr>Arial</vt:lpstr>
      <vt:lpstr>Wingdings</vt:lpstr>
      <vt:lpstr>Squada One</vt:lpstr>
      <vt:lpstr>Livvic</vt:lpstr>
      <vt:lpstr>Calibri</vt:lpstr>
      <vt:lpstr>Calibri Light</vt:lpstr>
      <vt:lpstr>Tech Startup XL by Slidesgo</vt:lpstr>
      <vt:lpstr>PROGAM PENJUALAN BAJU</vt:lpstr>
      <vt:lpstr>DESKRIPSI APLIKASI</vt:lpstr>
      <vt:lpstr>FITUR-FITUR PROGRAM APLIKASI</vt:lpstr>
      <vt:lpstr>PowerPoint Presentation</vt:lpstr>
      <vt:lpstr>TAMPILAN FLOWCHART PROGRAM</vt:lpstr>
      <vt:lpstr>LANGKAH 2 DESAIN TAMPILAN PROGRAM</vt:lpstr>
      <vt:lpstr>                 LANGKAH 3 &amp; 4 : MEMBUAT KODE PROGRAM SESUAI DESIGN KITA Pada tahap ini saya menuliskan kode program sesuAI arahan flowchart dan design yang sayaa buat </vt:lpstr>
      <vt:lpstr>LANGKAH 5 : MENJALANKAN KODE PROGRAM TANPA ERROR DAN BERIKUT HASIL OUTPUTNYA  Pada tahap ini saya berhasil menjalankan program tanpa adanya error dan outputnya sesuai apa yang saya harapkan dari desain flowchart yang saya bikin.  </vt:lpstr>
      <vt:lpstr>UNGGAHAN AKUN GITHUB </vt:lpstr>
      <vt:lpstr>SEKIAN DAN TERIMA KASIH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PROGAM PENJUALAN BAJU</dc:title>
  <dc:creator>ACER</dc:creator>
  <cp:lastModifiedBy>Bintang Laksmana</cp:lastModifiedBy>
  <cp:revision>6</cp:revision>
  <dcterms:modified xsi:type="dcterms:W3CDTF">2023-01-08T16:29:57Z</dcterms:modified>
</cp:coreProperties>
</file>