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7856-6EF4-411D-825F-6D0870A88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80422-2DDC-4479-9485-9ED615897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9F09-8630-4170-8F6D-720A9CED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27A4-6B6B-409F-BA0B-54A18789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53E9-8BE7-4973-8653-54D436E1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8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2C54-AF27-4F51-8192-136D6828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BA04B-C9D7-46FA-80C7-FA8CB4642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E279-07F1-42BC-A5AF-E05326B0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CDA07-E3FD-4798-BE5D-630A91B0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494F-8F24-4255-9B98-0ED5E8FB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985FE-E563-4A32-B9F0-6B98410D6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83B23-A79C-4ABC-B85F-BD1D22CAA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B505-FAB2-4489-AAB4-EC687DCB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12A2-D9EC-4351-AAEC-10F98258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D7E0-E350-464B-A7CE-DD70BCD4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EB55-E40B-405D-BAB7-16461844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4D1A-749F-48D9-A3DF-E2ECB39E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8A95-D287-4A65-B1BF-2E58C46E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FCCD-E8B4-4033-9F5B-28D60FA8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4DFC-E994-41F7-90FC-558E1903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69BA-BCB2-4470-8936-BBBB6AC1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556D1-ECC4-4416-95A5-6C21A001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9831-C0E4-4592-BF71-3E32DE9D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824C-1547-41DD-8319-465B3B8E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81E0-C949-48DF-A9FE-69E0FAD3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91C4-CF75-42B4-BF2F-615E5F86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928E-863B-4B9B-9453-72E67990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DF41A-6ABE-4249-9BB9-89C05FD6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97B7A-D706-4B9E-A562-10AF1AC5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8840-9AC7-47B2-8398-9B2BC806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87F4-A8AA-43B5-B43E-40C1121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ECB9-8270-4C57-9A4B-66D750F4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F552-4574-4F8D-AFFD-8A0A5290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859C-F6C5-4581-88C7-959CFBF90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AC847-1C59-468C-9661-3787DFA3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56B58-2B2B-4352-80D3-0749C2508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D2140-5B08-4133-941B-6B248D8D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FBC9-6BFB-47EE-A05D-A8C4BD7E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11159-623C-4ADD-99AD-32AC499B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6248-6D3E-4DCC-AA9E-1C63D17D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2CEE-258E-4156-B834-E69BAFF4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E82AE-F186-41A2-8054-EDFE80BA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35D96-FC8B-4133-9690-D29DE5F4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56C98-9B41-440A-A3E2-6B8151B3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54E77-C8B6-4051-BBA2-65B2FC7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FA202-FCA0-44AB-AF30-531E56E2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C540-CCDE-41D1-AA1D-848D6176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7CE3-3BC7-4987-A69F-FEB97E07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BCAB4-55ED-473D-902B-B2D7FF5A5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0E34-7A51-414A-81F7-CF0B701F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5313-3ED7-40EE-AD5E-DE02C80A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493AA-DA85-422F-AA3F-2CAE6F37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164B-F86B-4231-92AA-28A72F1B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D4958-B4ED-46FC-925F-068375763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C5E8C-CDB6-4D4A-A991-607165B40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9DBE-5AA3-46B4-B47D-A3C465A8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D976E-5669-4EF8-9347-65A8F981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7D494-214E-45C0-9C4C-9272A5C1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B5940-2450-43F0-897B-2141325D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2354-A4E0-423F-967B-C77E7CB3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AC94-EB29-4066-A5DB-5D0E8802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57D6-10B5-486F-9388-DCA8EE161F5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4516-11F4-464F-943B-FA359C5F0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B1C4-98D1-4CEE-A1A8-E617C4D83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65FF-36E0-4EEC-8BF0-CC6702F5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CC612-75BE-4D3B-BB65-218DDB1E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2" b="36692"/>
          <a:stretch/>
        </p:blipFill>
        <p:spPr>
          <a:xfrm>
            <a:off x="8756342" y="39949"/>
            <a:ext cx="3435658" cy="85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45FCD-5656-4FF0-8DE5-2E702B40BB94}"/>
              </a:ext>
            </a:extLst>
          </p:cNvPr>
          <p:cNvSpPr txBox="1"/>
          <p:nvPr/>
        </p:nvSpPr>
        <p:spPr>
          <a:xfrm>
            <a:off x="4989354" y="3013501"/>
            <a:ext cx="2213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 i="1" dirty="0">
                <a:latin typeface="Montserrat" panose="00000500000000000000" pitchFamily="2" charset="0"/>
              </a:rPr>
              <a:t>Intent</a:t>
            </a:r>
            <a:endParaRPr lang="en-US" sz="4800" b="1" i="1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92901-3EF5-4231-A0BB-89FA95E2EA40}"/>
              </a:ext>
            </a:extLst>
          </p:cNvPr>
          <p:cNvSpPr txBox="1"/>
          <p:nvPr/>
        </p:nvSpPr>
        <p:spPr>
          <a:xfrm>
            <a:off x="4888688" y="3844498"/>
            <a:ext cx="241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Montserrat" panose="00000500000000000000" pitchFamily="2" charset="0"/>
              </a:rPr>
              <a:t>22 Desember 2020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2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CC612-75BE-4D3B-BB65-218DDB1E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2" b="36692"/>
          <a:stretch/>
        </p:blipFill>
        <p:spPr>
          <a:xfrm>
            <a:off x="8756342" y="39949"/>
            <a:ext cx="3435658" cy="85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45FCD-5656-4FF0-8DE5-2E702B40BB94}"/>
              </a:ext>
            </a:extLst>
          </p:cNvPr>
          <p:cNvSpPr txBox="1"/>
          <p:nvPr/>
        </p:nvSpPr>
        <p:spPr>
          <a:xfrm>
            <a:off x="3468261" y="2022797"/>
            <a:ext cx="525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>
                <a:latin typeface="Montserrat" panose="00000500000000000000" pitchFamily="2" charset="0"/>
              </a:rPr>
              <a:t>Apa itu </a:t>
            </a:r>
            <a:r>
              <a:rPr lang="id-ID" sz="4800" b="1" i="1" dirty="0">
                <a:latin typeface="Montserrat" panose="00000500000000000000" pitchFamily="2" charset="0"/>
              </a:rPr>
              <a:t>intent ?</a:t>
            </a:r>
            <a:endParaRPr lang="en-US" sz="4800" b="1" i="1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92901-3EF5-4231-A0BB-89FA95E2EA40}"/>
              </a:ext>
            </a:extLst>
          </p:cNvPr>
          <p:cNvSpPr txBox="1"/>
          <p:nvPr/>
        </p:nvSpPr>
        <p:spPr>
          <a:xfrm>
            <a:off x="3750840" y="2911123"/>
            <a:ext cx="4690318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Montserrat" panose="00000500000000000000" pitchFamily="2" charset="0"/>
              </a:rPr>
              <a:t>Intent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adalah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mekanisme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untuk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melakukan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sebuah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1" dirty="0">
                <a:effectLst/>
                <a:latin typeface="Montserrat" panose="00000500000000000000" pitchFamily="2" charset="0"/>
              </a:rPr>
              <a:t>action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dan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komunikasi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antar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komponen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misal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activity, services, dan broadcast receiver.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5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CC612-75BE-4D3B-BB65-218DDB1E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2" b="36692"/>
          <a:stretch/>
        </p:blipFill>
        <p:spPr>
          <a:xfrm>
            <a:off x="8756342" y="39949"/>
            <a:ext cx="3435658" cy="85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45FCD-5656-4FF0-8DE5-2E702B40BB94}"/>
              </a:ext>
            </a:extLst>
          </p:cNvPr>
          <p:cNvSpPr txBox="1"/>
          <p:nvPr/>
        </p:nvSpPr>
        <p:spPr>
          <a:xfrm>
            <a:off x="2601182" y="1223806"/>
            <a:ext cx="698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i="1" dirty="0">
                <a:latin typeface="Montserrat" panose="00000500000000000000" pitchFamily="2" charset="0"/>
              </a:rPr>
              <a:t>Penggunaan </a:t>
            </a:r>
            <a:r>
              <a:rPr lang="id-ID" sz="4800" b="1" i="1" dirty="0">
                <a:latin typeface="Montserrat" panose="00000500000000000000" pitchFamily="2" charset="0"/>
              </a:rPr>
              <a:t>intent</a:t>
            </a:r>
            <a:endParaRPr lang="en-US" sz="4800" b="1" i="1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92901-3EF5-4231-A0BB-89FA95E2EA40}"/>
              </a:ext>
            </a:extLst>
          </p:cNvPr>
          <p:cNvSpPr txBox="1"/>
          <p:nvPr/>
        </p:nvSpPr>
        <p:spPr>
          <a:xfrm>
            <a:off x="2601182" y="2112132"/>
            <a:ext cx="6989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b="0" i="0" dirty="0">
                <a:effectLst/>
                <a:latin typeface="Montserrat" panose="00000500000000000000" pitchFamily="2" charset="0"/>
              </a:rPr>
              <a:t>1.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Memindahkan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satu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activity</a:t>
            </a:r>
            <a:r>
              <a:rPr lang="en-US" b="1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ke activity</a:t>
            </a:r>
            <a:r>
              <a:rPr lang="en-US" b="1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lain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dengan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atau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tidak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membawa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data.</a:t>
            </a:r>
          </a:p>
          <a:p>
            <a:pPr algn="l"/>
            <a:endParaRPr lang="id-ID" b="0" i="0" dirty="0">
              <a:effectLst/>
              <a:latin typeface="Montserrat" panose="00000500000000000000" pitchFamily="2" charset="0"/>
            </a:endParaRPr>
          </a:p>
          <a:p>
            <a:pPr algn="l"/>
            <a:r>
              <a:rPr lang="id-ID" b="0" i="0" dirty="0">
                <a:effectLst/>
                <a:latin typeface="Montserrat" panose="00000500000000000000" pitchFamily="2" charset="0"/>
              </a:rPr>
              <a:t>2.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Menjalankan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background service,</a:t>
            </a:r>
            <a:r>
              <a:rPr lang="en-US" b="1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misalnya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melakukan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sinkronisasi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ke server dan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menjalankan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proses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berulang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(</a:t>
            </a:r>
            <a:r>
              <a:rPr lang="en-US" b="0" i="1" dirty="0">
                <a:effectLst/>
                <a:latin typeface="Montserrat" panose="00000500000000000000" pitchFamily="2" charset="0"/>
              </a:rPr>
              <a:t>periodic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/</a:t>
            </a:r>
            <a:r>
              <a:rPr lang="en-US" b="0" i="1" dirty="0">
                <a:effectLst/>
                <a:latin typeface="Montserrat" panose="00000500000000000000" pitchFamily="2" charset="0"/>
              </a:rPr>
              <a:t>scheduler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1" dirty="0">
                <a:effectLst/>
                <a:latin typeface="Montserrat" panose="00000500000000000000" pitchFamily="2" charset="0"/>
              </a:rPr>
              <a:t>task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).</a:t>
            </a:r>
          </a:p>
          <a:p>
            <a:pPr algn="l"/>
            <a:endParaRPr lang="id-ID" b="0" i="0" dirty="0">
              <a:effectLst/>
              <a:latin typeface="Montserrat" panose="00000500000000000000" pitchFamily="2" charset="0"/>
            </a:endParaRPr>
          </a:p>
          <a:p>
            <a:pPr algn="l"/>
            <a:r>
              <a:rPr lang="id-ID" b="0" i="0" dirty="0">
                <a:effectLst/>
                <a:latin typeface="Montserrat" panose="00000500000000000000" pitchFamily="2" charset="0"/>
              </a:rPr>
              <a:t>3.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Mengirimkan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obyek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broadcast ke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yang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membutuhkan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.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Misal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ketika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membutuhkan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proses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menjalankan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sebuah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background service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setiap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kali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selesai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melakukan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1" dirty="0">
                <a:effectLst/>
                <a:latin typeface="Montserrat" panose="00000500000000000000" pitchFamily="2" charset="0"/>
              </a:rPr>
              <a:t>booting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.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harus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bisa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menerima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obyek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1" dirty="0">
                <a:effectLst/>
                <a:latin typeface="Montserrat" panose="00000500000000000000" pitchFamily="2" charset="0"/>
              </a:rPr>
              <a:t>broadcast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yang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dikirimkan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oleh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sistem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Android 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untuk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1" dirty="0">
                <a:effectLst/>
                <a:latin typeface="Montserrat" panose="00000500000000000000" pitchFamily="2" charset="0"/>
              </a:rPr>
              <a:t>event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1" dirty="0">
                <a:effectLst/>
                <a:latin typeface="Montserrat" panose="00000500000000000000" pitchFamily="2" charset="0"/>
              </a:rPr>
              <a:t>booting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</a:t>
            </a:r>
            <a:r>
              <a:rPr lang="en-US" b="0" i="0" dirty="0" err="1">
                <a:effectLst/>
                <a:latin typeface="Montserrat" panose="00000500000000000000" pitchFamily="2" charset="0"/>
              </a:rPr>
              <a:t>tersebut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9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CC612-75BE-4D3B-BB65-218DDB1E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2" b="36692"/>
          <a:stretch/>
        </p:blipFill>
        <p:spPr>
          <a:xfrm>
            <a:off x="8756342" y="39949"/>
            <a:ext cx="3435658" cy="85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45FCD-5656-4FF0-8DE5-2E702B40BB94}"/>
              </a:ext>
            </a:extLst>
          </p:cNvPr>
          <p:cNvSpPr txBox="1"/>
          <p:nvPr/>
        </p:nvSpPr>
        <p:spPr>
          <a:xfrm>
            <a:off x="3077603" y="1001864"/>
            <a:ext cx="603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>
                <a:latin typeface="Montserrat" panose="00000500000000000000" pitchFamily="2" charset="0"/>
              </a:rPr>
              <a:t>Dua bentuk</a:t>
            </a:r>
            <a:r>
              <a:rPr lang="id-ID" sz="4800" b="1" i="1" dirty="0">
                <a:latin typeface="Montserrat" panose="00000500000000000000" pitchFamily="2" charset="0"/>
              </a:rPr>
              <a:t> Intent</a:t>
            </a:r>
            <a:endParaRPr lang="en-US" sz="4800" b="1" i="1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31BBA-28C5-42E0-8B60-B9159B8F8DF6}"/>
              </a:ext>
            </a:extLst>
          </p:cNvPr>
          <p:cNvSpPr txBox="1"/>
          <p:nvPr/>
        </p:nvSpPr>
        <p:spPr>
          <a:xfrm>
            <a:off x="1005760" y="2136806"/>
            <a:ext cx="4446246" cy="26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0" dirty="0">
                <a:effectLst/>
                <a:latin typeface="Montserrat" panose="00000500000000000000" pitchFamily="2" charset="0"/>
              </a:rPr>
              <a:t>Explicit Intent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 </a:t>
            </a:r>
            <a:br>
              <a:rPr lang="en-US" sz="1400" b="0" i="0" dirty="0">
                <a:effectLst/>
                <a:latin typeface="Montserrat" panose="00000500000000000000" pitchFamily="2" charset="0"/>
              </a:rPr>
            </a:br>
            <a:r>
              <a:rPr lang="en-US" sz="1400" b="0" i="0" dirty="0" err="1">
                <a:effectLst/>
                <a:latin typeface="Montserrat" panose="00000500000000000000" pitchFamily="2" charset="0"/>
              </a:rPr>
              <a:t>Adalah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tipe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Intent</a:t>
            </a:r>
            <a:r>
              <a:rPr lang="en-US" sz="1400" b="1" i="0" dirty="0">
                <a:effectLst/>
                <a:latin typeface="Montserrat" panose="00000500000000000000" pitchFamily="2" charset="0"/>
              </a:rPr>
              <a:t> 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yang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digunakan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untuk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menjalankan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komponen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dari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dalam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sebuah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. Explicit</a:t>
            </a:r>
            <a:r>
              <a:rPr lang="en-US" sz="1400" b="1" i="0" dirty="0">
                <a:effectLst/>
                <a:latin typeface="Montserrat" panose="00000500000000000000" pitchFamily="2" charset="0"/>
              </a:rPr>
              <a:t> 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intent</a:t>
            </a:r>
            <a:r>
              <a:rPr lang="en-US" sz="1400" b="1" i="0" dirty="0">
                <a:effectLst/>
                <a:latin typeface="Montserrat" panose="00000500000000000000" pitchFamily="2" charset="0"/>
              </a:rPr>
              <a:t> 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bekerja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dengan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menggunakan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nama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kelas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yang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dituju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misal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: com.</a:t>
            </a:r>
            <a:r>
              <a:rPr lang="id-ID" sz="1400" b="0" i="0" dirty="0">
                <a:effectLst/>
                <a:latin typeface="Montserrat" panose="00000500000000000000" pitchFamily="2" charset="0"/>
              </a:rPr>
              <a:t>kelasandroid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.activity.</a:t>
            </a:r>
            <a:r>
              <a:rPr lang="id-ID" sz="1400" b="0" i="0" dirty="0">
                <a:effectLst/>
                <a:latin typeface="Montserrat" panose="00000500000000000000" pitchFamily="2" charset="0"/>
              </a:rPr>
              <a:t>Home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Activity.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Umumnya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intent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ini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digunakan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untuk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mengaktifkan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komponen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pada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satu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45A0C-7FB1-46D1-8709-D62E7F5EED96}"/>
              </a:ext>
            </a:extLst>
          </p:cNvPr>
          <p:cNvSpPr txBox="1"/>
          <p:nvPr/>
        </p:nvSpPr>
        <p:spPr>
          <a:xfrm>
            <a:off x="6370091" y="2136806"/>
            <a:ext cx="4772501" cy="4580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0" dirty="0">
                <a:effectLst/>
                <a:latin typeface="Montserrat" panose="00000500000000000000" pitchFamily="2" charset="0"/>
              </a:rPr>
              <a:t>Implicit Intent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 </a:t>
            </a:r>
            <a:br>
              <a:rPr lang="en-US" sz="1400" dirty="0">
                <a:latin typeface="Montserrat" panose="00000500000000000000" pitchFamily="2" charset="0"/>
              </a:rPr>
            </a:br>
            <a:r>
              <a:rPr lang="en-US" sz="1400" b="0" i="0" dirty="0" err="1">
                <a:effectLst/>
                <a:latin typeface="Montserrat" panose="00000500000000000000" pitchFamily="2" charset="0"/>
              </a:rPr>
              <a:t>Adalah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tipe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intent</a:t>
            </a:r>
            <a:r>
              <a:rPr lang="en-US" sz="1400" b="1" i="0" dirty="0">
                <a:effectLst/>
                <a:latin typeface="Montserrat" panose="00000500000000000000" pitchFamily="2" charset="0"/>
              </a:rPr>
              <a:t> 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yang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tidak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memerlukan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detail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nama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kelas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yang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ingin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diaktifkan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. Model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ini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memungkinkan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komponen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dari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lain bisa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merespon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 </a:t>
            </a:r>
            <a:r>
              <a:rPr lang="en-US" sz="1400" b="0" i="1" dirty="0">
                <a:effectLst/>
                <a:latin typeface="Montserrat" panose="00000500000000000000" pitchFamily="2" charset="0"/>
              </a:rPr>
              <a:t>request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 intent yang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dijalankan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.</a:t>
            </a:r>
            <a:br>
              <a:rPr lang="en-US" sz="1400" dirty="0">
                <a:latin typeface="Montserrat" panose="00000500000000000000" pitchFamily="2" charset="0"/>
              </a:rPr>
            </a:br>
            <a:r>
              <a:rPr lang="en-US" sz="1400" b="0" i="0" dirty="0" err="1">
                <a:effectLst/>
                <a:latin typeface="Montserrat" panose="00000500000000000000" pitchFamily="2" charset="0"/>
              </a:rPr>
              <a:t>Penggunaan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tipe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intent</a:t>
            </a:r>
            <a:r>
              <a:rPr lang="en-US" sz="1400" b="1" i="0" dirty="0">
                <a:effectLst/>
                <a:latin typeface="Montserrat" panose="00000500000000000000" pitchFamily="2" charset="0"/>
              </a:rPr>
              <a:t> 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ini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umumnya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diperuntukkan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untuk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menjalankan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fitur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/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fungsi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dari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komponen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lain.</a:t>
            </a:r>
            <a:r>
              <a:rPr lang="id-ID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Contohnya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ketika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kita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membutuhkan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fitur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untuk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mengambil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foto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.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Daripada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membuat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sendiri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fungsi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kamera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lebih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baik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kita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menyerahkan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proses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tersebut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pada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kamera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bawaan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dari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peranti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atau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aplikasi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kamera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lain yang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telah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terinstal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sebelumnya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di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peranti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.</a:t>
            </a:r>
            <a:endParaRPr lang="en-US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6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CC612-75BE-4D3B-BB65-218DDB1E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2" b="36692"/>
          <a:stretch/>
        </p:blipFill>
        <p:spPr>
          <a:xfrm>
            <a:off x="8756342" y="39949"/>
            <a:ext cx="3435658" cy="85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45FCD-5656-4FF0-8DE5-2E702B40BB94}"/>
              </a:ext>
            </a:extLst>
          </p:cNvPr>
          <p:cNvSpPr txBox="1"/>
          <p:nvPr/>
        </p:nvSpPr>
        <p:spPr>
          <a:xfrm>
            <a:off x="3077603" y="892206"/>
            <a:ext cx="603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b="1" i="1" dirty="0">
                <a:latin typeface="Montserrat" panose="00000500000000000000" pitchFamily="2" charset="0"/>
              </a:rPr>
              <a:t>Explicit Intent</a:t>
            </a:r>
            <a:endParaRPr lang="en-US" sz="4800" b="1" i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0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Gani Alawak</dc:creator>
  <cp:lastModifiedBy>Gani Alawak</cp:lastModifiedBy>
  <cp:revision>7</cp:revision>
  <dcterms:created xsi:type="dcterms:W3CDTF">2020-12-22T01:50:29Z</dcterms:created>
  <dcterms:modified xsi:type="dcterms:W3CDTF">2020-12-23T14:50:49Z</dcterms:modified>
</cp:coreProperties>
</file>