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456" y="-8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6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98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69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9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3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9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9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263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6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79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655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8867-EC09-4EEA-82D4-774EDFCB3CB9}" type="datetimeFigureOut">
              <a:rPr lang="id-ID" smtClean="0"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0EAC-6C0D-4CE5-AE71-B82174F338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89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A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ambu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28346"/>
            <a:ext cx="4717641" cy="51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9872" y="1419622"/>
            <a:ext cx="4453405" cy="20882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779912" y="1851670"/>
            <a:ext cx="409336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  <a:latin typeface="Maiandra GD" pitchFamily="34" charset="0"/>
              </a:rPr>
              <a:t>SISTEM PENGELOLAAN </a:t>
            </a:r>
          </a:p>
          <a:p>
            <a:pPr algn="ctr"/>
            <a:r>
              <a:rPr lang="id-ID" sz="2800" b="1" dirty="0" smtClean="0">
                <a:solidFill>
                  <a:schemeClr val="bg1"/>
                </a:solidFill>
                <a:latin typeface="Maiandra GD" pitchFamily="34" charset="0"/>
              </a:rPr>
              <a:t>KEBUTUHAN AIR </a:t>
            </a:r>
          </a:p>
          <a:p>
            <a:pPr algn="ctr"/>
            <a:r>
              <a:rPr lang="id-ID" sz="2800" b="1" dirty="0" smtClean="0">
                <a:solidFill>
                  <a:schemeClr val="bg1"/>
                </a:solidFill>
                <a:latin typeface="Maiandra GD" pitchFamily="34" charset="0"/>
              </a:rPr>
              <a:t>PADA TANAMAN</a:t>
            </a:r>
            <a:endParaRPr lang="en-US" sz="2800" b="1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24" y="4052560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aiandra GD" pitchFamily="34" charset="0"/>
              </a:rPr>
              <a:t>Isbat</a:t>
            </a:r>
            <a:r>
              <a:rPr lang="en-US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itchFamily="34" charset="0"/>
              </a:rPr>
              <a:t>Uzzin</a:t>
            </a:r>
            <a:r>
              <a:rPr lang="en-US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itchFamily="34" charset="0"/>
              </a:rPr>
              <a:t>Nadhori</a:t>
            </a:r>
            <a:r>
              <a:rPr lang="en-US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itchFamily="34" charset="0"/>
              </a:rPr>
              <a:t>S.Kom</a:t>
            </a:r>
            <a:r>
              <a:rPr lang="en-US" dirty="0" smtClean="0">
                <a:solidFill>
                  <a:schemeClr val="bg1"/>
                </a:solidFill>
                <a:latin typeface="Maiandra GD" pitchFamily="34" charset="0"/>
              </a:rPr>
              <a:t>, MT</a:t>
            </a:r>
            <a:endParaRPr lang="id-ID" dirty="0" smtClean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3099" y="4399449"/>
            <a:ext cx="416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  <a:latin typeface="Maiandra GD" pitchFamily="34" charset="0"/>
              </a:rPr>
              <a:t>M. Udin Harun Al Rasyid, S.Kom, Ph.D</a:t>
            </a:r>
            <a:endParaRPr lang="en-US" dirty="0" smtClean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5855" y="4774168"/>
            <a:ext cx="2548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Maiandra GD" pitchFamily="34" charset="0"/>
              </a:rPr>
              <a:t>Bintang Refani Mauludi</a:t>
            </a:r>
            <a:endParaRPr lang="en-US" dirty="0" smtClean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aun-kelapa-pn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4181"/>
            <a:ext cx="492028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conut_le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5045">
            <a:off x="6751644" y="1943362"/>
            <a:ext cx="41052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75606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>
            <a:stCxn id="6" idx="3"/>
          </p:cNvCxnSpPr>
          <p:nvPr/>
        </p:nvCxnSpPr>
        <p:spPr>
          <a:xfrm flipV="1">
            <a:off x="2609528" y="915566"/>
            <a:ext cx="1458416" cy="1360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D:\hill-576591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-236562"/>
            <a:ext cx="2843808" cy="14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2609528" y="2435140"/>
            <a:ext cx="1458416" cy="1360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D:\unnamed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20" y="2984940"/>
            <a:ext cx="1620730" cy="16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338736" y="1059582"/>
            <a:ext cx="4204948" cy="47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>
                <a:latin typeface="Maiandra GD" pitchFamily="34" charset="0"/>
              </a:rPr>
              <a:t>Kondisi Tanah -&gt; Kelembaban tanah</a:t>
            </a:r>
            <a:endParaRPr lang="id-ID" sz="1800" dirty="0">
              <a:latin typeface="Maiandra GD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33212" y="4605670"/>
            <a:ext cx="3515051" cy="235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>
                <a:latin typeface="Maiandra GD" pitchFamily="34" charset="0"/>
              </a:rPr>
              <a:t>Prakiraan cuaca  -&gt;  curah hujan </a:t>
            </a:r>
            <a:endParaRPr lang="id-ID" sz="18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040000" cy="5143500"/>
          </a:xfrm>
          <a:prstGeom prst="rect">
            <a:avLst/>
          </a:prstGeom>
          <a:solidFill>
            <a:srgbClr val="85AF4B"/>
          </a:solidFill>
          <a:ln>
            <a:solidFill>
              <a:srgbClr val="85A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99592" y="843558"/>
            <a:ext cx="3168352" cy="3456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 descr="D:\plants-57610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04" y="339502"/>
            <a:ext cx="370661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9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novo\Downloads\Diagram sistem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62" y="368968"/>
            <a:ext cx="5724455" cy="4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branches-2522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5365">
            <a:off x="7454213" y="-1028650"/>
            <a:ext cx="2556103" cy="28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branches-2522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7385" flipV="1">
            <a:off x="5058693" y="-924584"/>
            <a:ext cx="2575638" cy="29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-324544" y="382931"/>
            <a:ext cx="3024336" cy="604643"/>
          </a:xfrm>
          <a:prstGeom prst="roundRect">
            <a:avLst/>
          </a:prstGeom>
          <a:solidFill>
            <a:srgbClr val="85A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1362" y="406308"/>
            <a:ext cx="23903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  <a:latin typeface="Maiandra GD" pitchFamily="34" charset="0"/>
              </a:rPr>
              <a:t>Desain System</a:t>
            </a:r>
            <a:endParaRPr lang="en-US" sz="2800" b="1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branches-2522595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73" y="-442656"/>
            <a:ext cx="2556103" cy="28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branches-2522595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-226463" y="-453713"/>
            <a:ext cx="2575638" cy="29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branches-2522595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898280" y="-1110082"/>
            <a:ext cx="2575638" cy="29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73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2019-04-24T00:12:27Z</dcterms:created>
  <dcterms:modified xsi:type="dcterms:W3CDTF">2019-04-24T01:22:52Z</dcterms:modified>
</cp:coreProperties>
</file>