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58" r:id="rId5"/>
    <p:sldId id="279" r:id="rId6"/>
    <p:sldId id="277" r:id="rId7"/>
    <p:sldId id="276" r:id="rId8"/>
    <p:sldId id="273" r:id="rId9"/>
    <p:sldId id="280" r:id="rId10"/>
    <p:sldId id="262" r:id="rId11"/>
    <p:sldId id="283" r:id="rId12"/>
    <p:sldId id="260" r:id="rId13"/>
    <p:sldId id="282" r:id="rId14"/>
    <p:sldId id="261" r:id="rId15"/>
    <p:sldId id="263" r:id="rId16"/>
    <p:sldId id="264" r:id="rId17"/>
    <p:sldId id="259" r:id="rId18"/>
    <p:sldId id="284" r:id="rId19"/>
    <p:sldId id="287" r:id="rId20"/>
    <p:sldId id="285" r:id="rId21"/>
    <p:sldId id="28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Farias Sánchez" initials="FFS" lastIdx="1" clrIdx="0">
    <p:extLst>
      <p:ext uri="{19B8F6BF-5375-455C-9EA6-DF929625EA0E}">
        <p15:presenceInfo xmlns:p15="http://schemas.microsoft.com/office/powerpoint/2012/main" userId="7befc6f6df46f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1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20:44:03.886" idx="1">
    <p:pos x="10" y="10"/>
    <p:text>Los contenedores ejecutan aplicaciones de forma nativa en la maquina host. Tienen mejores características de rendimiento que las maquinas virtuales, ya que solo tienen acceso virtual a los recursos del host a través de un hipervisor. Los contenedores pueden tener acceso nativo, cada uno ejecutándose en un proceso directo, no teniendo más memoria que cualquier otro ejecutable.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B234-38C6-4F6C-87DF-3A48CC2DE638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A7B-002A-41AA-8374-802AE188CD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20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6A7B-002A-41AA-8374-802AE188CD3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75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0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3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1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3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6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2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05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5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8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96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7107-6966-4970-9C65-FA70A61B6A37}" type="datetimeFigureOut">
              <a:rPr lang="es-MX" smtClean="0"/>
              <a:t>06/10/2017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0946-E824-42DA-9214-38FDAD315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76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9803" y="3109088"/>
            <a:ext cx="6923965" cy="2460709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2406" y="5827594"/>
            <a:ext cx="9144000" cy="1030406"/>
          </a:xfrm>
        </p:spPr>
        <p:txBody>
          <a:bodyPr/>
          <a:lstStyle/>
          <a:p>
            <a:r>
              <a:rPr lang="es-MX" dirty="0" smtClean="0"/>
              <a:t>Federico Farias Sánchez</a:t>
            </a:r>
          </a:p>
          <a:p>
            <a:r>
              <a:rPr lang="es-MX" sz="1800" dirty="0" smtClean="0"/>
              <a:t>Ingeniero de software en </a:t>
            </a:r>
            <a:r>
              <a:rPr lang="es-MX" sz="1800" dirty="0" err="1" smtClean="0"/>
              <a:t>Optimissa</a:t>
            </a:r>
            <a:r>
              <a:rPr lang="es-MX" sz="1800" dirty="0" smtClean="0"/>
              <a:t> </a:t>
            </a:r>
            <a:r>
              <a:rPr lang="es-MX" sz="1800" dirty="0" err="1" smtClean="0"/>
              <a:t>Markets</a:t>
            </a:r>
            <a:r>
              <a:rPr lang="es-MX" sz="1800" dirty="0" smtClean="0"/>
              <a:t> </a:t>
            </a:r>
            <a:r>
              <a:rPr lang="es-MX" sz="1800" dirty="0" err="1" smtClean="0"/>
              <a:t>Consulting</a:t>
            </a:r>
            <a:r>
              <a:rPr lang="es-MX" sz="1800" dirty="0" smtClean="0"/>
              <a:t> México</a:t>
            </a:r>
            <a:endParaRPr lang="es-MX" dirty="0"/>
          </a:p>
        </p:txBody>
      </p:sp>
      <p:pic>
        <p:nvPicPr>
          <p:cNvPr id="4" name="Imagen 3" descr="Resultado de imagen para dock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43" y="292882"/>
            <a:ext cx="5586484" cy="404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7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85241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¿Qué es una imagen?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1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0" y="46196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270543" y="1031875"/>
            <a:ext cx="3657601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Es un paquete ligero, independiente y ejecutable que incluye todo lo necesario para ejecutar una pieza de software, incluyendo código, un </a:t>
            </a:r>
            <a:r>
              <a:rPr lang="es-MX" sz="1800" dirty="0" err="1" smtClean="0"/>
              <a:t>runtime</a:t>
            </a:r>
            <a:r>
              <a:rPr lang="es-MX" sz="1800" dirty="0"/>
              <a:t> </a:t>
            </a:r>
            <a:r>
              <a:rPr lang="es-MX" sz="1800" dirty="0" smtClean="0"/>
              <a:t>(entorno de ejecución), bibliotecas, variables de entorno y archivos de configuración.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7076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12291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¿Qué es un contenedor?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2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para what is a docke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1" y="295822"/>
            <a:ext cx="7785407" cy="61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93374" y="518615"/>
            <a:ext cx="35074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una instancia del </a:t>
            </a:r>
            <a:r>
              <a:rPr lang="es-MX" dirty="0" err="1"/>
              <a:t>runtime</a:t>
            </a:r>
            <a:r>
              <a:rPr lang="es-MX" dirty="0"/>
              <a:t> de una imagen que se convierte y mantiene en memoria al ejecutarse. Su ejecución es completamente aislada del host (maquina local o anfitrión), de forma predeterminada, solo accede a los archivos de host y puertos si ésta se configura para hacerlo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27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WORA?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7862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Write</a:t>
            </a:r>
            <a:r>
              <a:rPr lang="es-MX" dirty="0" smtClean="0"/>
              <a:t> Once Run </a:t>
            </a:r>
            <a:r>
              <a:rPr lang="es-MX" dirty="0" err="1" smtClean="0"/>
              <a:t>Everywhere</a:t>
            </a:r>
            <a:r>
              <a:rPr lang="es-MX" dirty="0"/>
              <a:t> </a:t>
            </a:r>
            <a:r>
              <a:rPr lang="es-MX" dirty="0" smtClean="0"/>
              <a:t>– Escribe una vez, ejecuta en todas partes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27301"/>
            <a:ext cx="6200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PODA?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Package</a:t>
            </a:r>
            <a:r>
              <a:rPr lang="es-MX" dirty="0" smtClean="0"/>
              <a:t> Once </a:t>
            </a:r>
            <a:r>
              <a:rPr lang="es-MX" dirty="0" err="1" smtClean="0"/>
              <a:t>Deploy</a:t>
            </a:r>
            <a:r>
              <a:rPr lang="es-MX" dirty="0" smtClean="0"/>
              <a:t> </a:t>
            </a:r>
            <a:r>
              <a:rPr lang="es-MX" dirty="0" err="1" smtClean="0"/>
              <a:t>Anywhere</a:t>
            </a:r>
            <a:r>
              <a:rPr lang="es-MX" dirty="0" smtClean="0"/>
              <a:t> – Empaqueta una vez, despliega en cualquier lugar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728913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Maquinas </a:t>
            </a:r>
            <a:r>
              <a:rPr lang="es-MX" dirty="0"/>
              <a:t>v</a:t>
            </a:r>
            <a:r>
              <a:rPr lang="es-MX" dirty="0" smtClean="0"/>
              <a:t>irtuales VS Contenedores</a:t>
            </a:r>
            <a:endParaRPr lang="es-MX" dirty="0"/>
          </a:p>
        </p:txBody>
      </p:sp>
      <p:pic>
        <p:nvPicPr>
          <p:cNvPr id="1026" name="Picture 2" descr="Ejemplo de pila de máquina virtua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5751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jemplo de la pila de contened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52" y="1975751"/>
            <a:ext cx="4858448" cy="4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09" y="2439585"/>
            <a:ext cx="10515600" cy="1325563"/>
          </a:xfrm>
        </p:spPr>
        <p:txBody>
          <a:bodyPr/>
          <a:lstStyle/>
          <a:p>
            <a:r>
              <a:rPr lang="es-MX" dirty="0" smtClean="0"/>
              <a:t>Importancia de </a:t>
            </a:r>
            <a:r>
              <a:rPr lang="es-MX" dirty="0" err="1" smtClean="0"/>
              <a:t>Docker</a:t>
            </a:r>
            <a:r>
              <a:rPr lang="es-MX" dirty="0" smtClean="0"/>
              <a:t> para desarrolladores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7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3708" y="1935163"/>
            <a:ext cx="10180092" cy="4351338"/>
          </a:xfrm>
        </p:spPr>
        <p:txBody>
          <a:bodyPr/>
          <a:lstStyle/>
          <a:p>
            <a:pPr algn="just"/>
            <a:r>
              <a:rPr lang="es-MX" dirty="0" smtClean="0"/>
              <a:t>Agiliza la preparación del entorno de desarrollo</a:t>
            </a:r>
          </a:p>
          <a:p>
            <a:pPr algn="just"/>
            <a:r>
              <a:rPr lang="es-MX" dirty="0"/>
              <a:t>Los contenedores de </a:t>
            </a:r>
            <a:r>
              <a:rPr lang="es-MX" dirty="0" err="1"/>
              <a:t>Docker</a:t>
            </a:r>
            <a:r>
              <a:rPr lang="es-MX" dirty="0"/>
              <a:t> nos permiten encapsular la aplicación y sus </a:t>
            </a:r>
            <a:r>
              <a:rPr lang="es-MX" dirty="0" smtClean="0"/>
              <a:t>dependencias</a:t>
            </a:r>
          </a:p>
          <a:p>
            <a:pPr algn="just"/>
            <a:r>
              <a:rPr lang="es-MX" dirty="0"/>
              <a:t>Trabajar con </a:t>
            </a:r>
            <a:r>
              <a:rPr lang="es-MX" dirty="0" err="1"/>
              <a:t>Docker</a:t>
            </a:r>
            <a:r>
              <a:rPr lang="es-MX" dirty="0"/>
              <a:t> hace más productivo el desarrollo y despliegue de aplicaciones.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95852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666" y="2617195"/>
            <a:ext cx="10515600" cy="1245121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>
                <a:solidFill>
                  <a:srgbClr val="000000"/>
                </a:solidFill>
              </a:rPr>
              <a:t>Docker</a:t>
            </a:r>
            <a:r>
              <a:rPr lang="es-MX" dirty="0" smtClean="0">
                <a:solidFill>
                  <a:srgbClr val="000000"/>
                </a:solidFill>
              </a:rPr>
              <a:t> </a:t>
            </a:r>
            <a:r>
              <a:rPr lang="es-MX" dirty="0">
                <a:solidFill>
                  <a:srgbClr val="000000"/>
                </a:solidFill>
              </a:rPr>
              <a:t>está transformando la forma en que se desarrolla, distribuye y ejecuta el software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92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Docker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¿Qué es </a:t>
            </a:r>
            <a:r>
              <a:rPr lang="es-MX" dirty="0" err="1" smtClean="0"/>
              <a:t>Docker</a:t>
            </a:r>
            <a:r>
              <a:rPr lang="es-MX" dirty="0" smtClean="0"/>
              <a:t>?</a:t>
            </a:r>
          </a:p>
          <a:p>
            <a:r>
              <a:rPr lang="es-MX" dirty="0" smtClean="0"/>
              <a:t>¿Qué es una imagen?</a:t>
            </a:r>
          </a:p>
          <a:p>
            <a:r>
              <a:rPr lang="es-MX" dirty="0" smtClean="0"/>
              <a:t>¿Qué es un contenedor</a:t>
            </a:r>
            <a:r>
              <a:rPr lang="es-MX" dirty="0" smtClean="0"/>
              <a:t>?</a:t>
            </a:r>
          </a:p>
          <a:p>
            <a:r>
              <a:rPr lang="es-MX" dirty="0" smtClean="0"/>
              <a:t>Filosofía WORA</a:t>
            </a:r>
          </a:p>
          <a:p>
            <a:r>
              <a:rPr lang="es-MX" dirty="0" smtClean="0"/>
              <a:t>Filosofía PODA</a:t>
            </a:r>
            <a:endParaRPr lang="es-MX" dirty="0" smtClean="0"/>
          </a:p>
          <a:p>
            <a:r>
              <a:rPr lang="es-MX" dirty="0"/>
              <a:t>Maquinas virtuales VS </a:t>
            </a:r>
            <a:r>
              <a:rPr lang="es-MX" dirty="0" smtClean="0"/>
              <a:t>Contenedores</a:t>
            </a:r>
          </a:p>
          <a:p>
            <a:r>
              <a:rPr lang="es-MX" dirty="0"/>
              <a:t>Importancia de </a:t>
            </a:r>
            <a:r>
              <a:rPr lang="es-MX" dirty="0" err="1"/>
              <a:t>Docker</a:t>
            </a:r>
            <a:r>
              <a:rPr lang="es-MX" dirty="0"/>
              <a:t> para </a:t>
            </a:r>
            <a:r>
              <a:rPr lang="es-MX" dirty="0" smtClean="0"/>
              <a:t>desarrolladores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5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18" y="1094047"/>
            <a:ext cx="8397091" cy="48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2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326" y="2453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/>
              <a:t>Gracias!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58117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779" y="2548767"/>
            <a:ext cx="10515600" cy="1325563"/>
          </a:xfrm>
        </p:spPr>
        <p:txBody>
          <a:bodyPr/>
          <a:lstStyle/>
          <a:p>
            <a:pPr algn="ctr"/>
            <a:r>
              <a:rPr lang="es-MX" sz="6600" dirty="0" smtClean="0"/>
              <a:t>¿Qué es </a:t>
            </a:r>
            <a:r>
              <a:rPr lang="es-MX" sz="6600" dirty="0" err="1" smtClean="0"/>
              <a:t>Docker</a:t>
            </a:r>
            <a:r>
              <a:rPr lang="es-MX" dirty="0" smtClean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0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4800" dirty="0" smtClean="0"/>
              <a:t>Es un conjunto de herramientas que nos permiten crear, publicar y correr contenedores.</a:t>
            </a:r>
          </a:p>
        </p:txBody>
      </p:sp>
    </p:spTree>
    <p:extLst>
      <p:ext uri="{BB962C8B-B14F-4D97-AF65-F5344CB8AC3E}">
        <p14:creationId xmlns:p14="http://schemas.microsoft.com/office/powerpoint/2010/main" val="710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30" y="627797"/>
            <a:ext cx="6722897" cy="57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8" y="736979"/>
            <a:ext cx="9446434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4" y="562526"/>
            <a:ext cx="7301553" cy="60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0" y="352523"/>
            <a:ext cx="8889240" cy="61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0" y="388345"/>
            <a:ext cx="5401297" cy="53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262</Words>
  <Application>Microsoft Office PowerPoint</Application>
  <PresentationFormat>Panorámica</PresentationFormat>
  <Paragraphs>29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Introducción</vt:lpstr>
      <vt:lpstr>Introducción a Docker</vt:lpstr>
      <vt:lpstr>¿Qué es Docker?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una imagen?</vt:lpstr>
      <vt:lpstr>Presentación de PowerPoint</vt:lpstr>
      <vt:lpstr>¿Qué es un contenedor?</vt:lpstr>
      <vt:lpstr>Presentación de PowerPoint</vt:lpstr>
      <vt:lpstr>¿Qué es WORA?</vt:lpstr>
      <vt:lpstr>¿Qué es PODA?</vt:lpstr>
      <vt:lpstr>Maquinas virtuales VS Contenedores</vt:lpstr>
      <vt:lpstr>Importancia de Docker para desarrolladores</vt:lpstr>
      <vt:lpstr>Presentación de PowerPoint</vt:lpstr>
      <vt:lpstr>Presentación de PowerPoint</vt:lpstr>
      <vt:lpstr>Presentación de PowerPoint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Docker</dc:title>
  <dc:creator>Federico Farias Sánchez</dc:creator>
  <cp:lastModifiedBy>Federico Farias Sánchez</cp:lastModifiedBy>
  <cp:revision>34</cp:revision>
  <dcterms:created xsi:type="dcterms:W3CDTF">2017-10-05T00:34:43Z</dcterms:created>
  <dcterms:modified xsi:type="dcterms:W3CDTF">2017-10-07T01:31:41Z</dcterms:modified>
</cp:coreProperties>
</file>