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9" r:id="rId4"/>
    <p:sldId id="286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9" r:id="rId13"/>
    <p:sldId id="298" r:id="rId14"/>
    <p:sldId id="297" r:id="rId15"/>
    <p:sldId id="28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84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Farias Sánchez" initials="FFS" lastIdx="1" clrIdx="0">
    <p:extLst>
      <p:ext uri="{19B8F6BF-5375-455C-9EA6-DF929625EA0E}">
        <p15:presenceInfo xmlns:p15="http://schemas.microsoft.com/office/powerpoint/2012/main" userId="7befc6f6df46f2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1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9B234-38C6-4F6C-87DF-3A48CC2DE638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6A7B-002A-41AA-8374-802AE188C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20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0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3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1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36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6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2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05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5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8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96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7107-6966-4970-9C65-FA70A61B6A37}" type="datetimeFigureOut">
              <a:rPr lang="es-MX" smtClean="0"/>
              <a:t>07/10/2017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76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29803" y="3109088"/>
            <a:ext cx="6923965" cy="2460709"/>
          </a:xfrm>
        </p:spPr>
        <p:txBody>
          <a:bodyPr/>
          <a:lstStyle/>
          <a:p>
            <a:r>
              <a:rPr lang="es-MX" dirty="0" smtClean="0"/>
              <a:t>Primeros Pasos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2406" y="5827594"/>
            <a:ext cx="9144000" cy="1030406"/>
          </a:xfrm>
        </p:spPr>
        <p:txBody>
          <a:bodyPr/>
          <a:lstStyle/>
          <a:p>
            <a:r>
              <a:rPr lang="es-MX" dirty="0" smtClean="0"/>
              <a:t>Federico Farias Sánchez</a:t>
            </a:r>
          </a:p>
          <a:p>
            <a:r>
              <a:rPr lang="es-MX" sz="1800" dirty="0" smtClean="0"/>
              <a:t>Ingeniero de software en </a:t>
            </a:r>
            <a:r>
              <a:rPr lang="es-MX" sz="1800" dirty="0" err="1" smtClean="0"/>
              <a:t>Optimissa</a:t>
            </a:r>
            <a:r>
              <a:rPr lang="es-MX" sz="1800" dirty="0" smtClean="0"/>
              <a:t> </a:t>
            </a:r>
            <a:r>
              <a:rPr lang="es-MX" sz="1800" dirty="0" err="1" smtClean="0"/>
              <a:t>Markets</a:t>
            </a:r>
            <a:r>
              <a:rPr lang="es-MX" sz="1800" dirty="0" smtClean="0"/>
              <a:t> </a:t>
            </a:r>
            <a:r>
              <a:rPr lang="es-MX" sz="1800" dirty="0" err="1" smtClean="0"/>
              <a:t>Consulting</a:t>
            </a:r>
            <a:r>
              <a:rPr lang="es-MX" sz="1800" dirty="0" smtClean="0"/>
              <a:t> México</a:t>
            </a:r>
            <a:endParaRPr lang="es-MX" dirty="0"/>
          </a:p>
        </p:txBody>
      </p:sp>
      <p:pic>
        <p:nvPicPr>
          <p:cNvPr id="4" name="Imagen 3" descr="Resultado de imagen para dock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43" y="292882"/>
            <a:ext cx="5586484" cy="404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7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Trabajando con contenedores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Incorporándose a un contenedor en ejecución</a:t>
            </a:r>
          </a:p>
          <a:p>
            <a:pPr marL="0" indent="0">
              <a:buNone/>
            </a:pPr>
            <a:r>
              <a:rPr lang="es-MX" dirty="0" err="1" smtClean="0"/>
              <a:t>docker</a:t>
            </a:r>
            <a:r>
              <a:rPr lang="es-MX" dirty="0" smtClean="0"/>
              <a:t> </a:t>
            </a:r>
            <a:r>
              <a:rPr lang="es-MX" dirty="0" err="1" smtClean="0"/>
              <a:t>attach</a:t>
            </a:r>
            <a:r>
              <a:rPr lang="es-MX" dirty="0" smtClean="0"/>
              <a:t> [</a:t>
            </a:r>
            <a:r>
              <a:rPr lang="es-MX" dirty="0" err="1" smtClean="0"/>
              <a:t>id_contenedor</a:t>
            </a:r>
            <a:r>
              <a:rPr lang="es-MX" dirty="0" smtClean="0"/>
              <a:t> | </a:t>
            </a:r>
            <a:r>
              <a:rPr lang="es-MX" dirty="0" err="1" smtClean="0"/>
              <a:t>nombre_contenedor</a:t>
            </a:r>
            <a:r>
              <a:rPr lang="es-MX" dirty="0" smtClean="0"/>
              <a:t>]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57" y="3193144"/>
            <a:ext cx="6637812" cy="21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3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Trabajando con contenedores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Iniciar contenedor</a:t>
            </a:r>
          </a:p>
          <a:p>
            <a:pPr marL="0" indent="0">
              <a:buNone/>
            </a:pPr>
            <a:r>
              <a:rPr lang="es-MX" b="1" dirty="0" err="1" smtClean="0"/>
              <a:t>docker</a:t>
            </a:r>
            <a:r>
              <a:rPr lang="es-MX" b="1" dirty="0" smtClean="0"/>
              <a:t> </a:t>
            </a:r>
            <a:r>
              <a:rPr lang="es-MX" b="1" dirty="0" err="1" smtClean="0"/>
              <a:t>start</a:t>
            </a:r>
            <a:r>
              <a:rPr lang="es-MX" b="1" dirty="0" smtClean="0"/>
              <a:t> [</a:t>
            </a:r>
            <a:r>
              <a:rPr lang="es-MX" b="1" dirty="0" err="1" smtClean="0"/>
              <a:t>id_contenedor</a:t>
            </a:r>
            <a:r>
              <a:rPr lang="es-MX" b="1" dirty="0" smtClean="0"/>
              <a:t> | </a:t>
            </a:r>
            <a:r>
              <a:rPr lang="es-MX" b="1" dirty="0" err="1" smtClean="0"/>
              <a:t>nombre_contenedor</a:t>
            </a:r>
            <a:r>
              <a:rPr lang="es-MX" b="1" dirty="0" smtClean="0"/>
              <a:t>]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Detener contenedor</a:t>
            </a:r>
          </a:p>
          <a:p>
            <a:pPr marL="0" indent="0">
              <a:buNone/>
            </a:pPr>
            <a:r>
              <a:rPr lang="es-MX" b="1" dirty="0" err="1" smtClean="0"/>
              <a:t>docker</a:t>
            </a:r>
            <a:r>
              <a:rPr lang="es-MX" b="1" dirty="0" smtClean="0"/>
              <a:t> stop [</a:t>
            </a:r>
            <a:r>
              <a:rPr lang="es-MX" b="1" dirty="0" err="1" smtClean="0"/>
              <a:t>id_contenedor</a:t>
            </a:r>
            <a:r>
              <a:rPr lang="es-MX" b="1" dirty="0" smtClean="0"/>
              <a:t> | </a:t>
            </a:r>
            <a:r>
              <a:rPr lang="es-MX" b="1" dirty="0" err="1" smtClean="0"/>
              <a:t>nombre_contenedor</a:t>
            </a:r>
            <a:r>
              <a:rPr lang="es-MX" b="1" dirty="0" smtClean="0"/>
              <a:t>]</a:t>
            </a:r>
          </a:p>
          <a:p>
            <a:pPr marL="0" indent="0">
              <a:buNone/>
            </a:pPr>
            <a:r>
              <a:rPr lang="es-MX" dirty="0" smtClean="0"/>
              <a:t>Eliminar contenedor</a:t>
            </a:r>
          </a:p>
          <a:p>
            <a:pPr marL="0" indent="0">
              <a:buNone/>
            </a:pPr>
            <a:r>
              <a:rPr lang="es-MX" b="1" dirty="0" err="1" smtClean="0"/>
              <a:t>docker</a:t>
            </a:r>
            <a:r>
              <a:rPr lang="es-MX" b="1" dirty="0" smtClean="0"/>
              <a:t> </a:t>
            </a:r>
            <a:r>
              <a:rPr lang="es-MX" b="1" dirty="0" err="1" smtClean="0"/>
              <a:t>rm</a:t>
            </a:r>
            <a:r>
              <a:rPr lang="es-MX" b="1" dirty="0" smtClean="0"/>
              <a:t> [</a:t>
            </a:r>
            <a:r>
              <a:rPr lang="es-MX" b="1" dirty="0" err="1" smtClean="0"/>
              <a:t>id_contenedor</a:t>
            </a:r>
            <a:r>
              <a:rPr lang="es-MX" b="1" dirty="0" smtClean="0"/>
              <a:t> | </a:t>
            </a:r>
            <a:r>
              <a:rPr lang="es-MX" b="1" dirty="0" err="1" smtClean="0"/>
              <a:t>nombre_contenedor</a:t>
            </a:r>
            <a:r>
              <a:rPr lang="es-MX" b="1" dirty="0" smtClean="0"/>
              <a:t>]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3018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Abrir puertos</a:t>
            </a:r>
            <a:endParaRPr lang="es-MX" dirty="0"/>
          </a:p>
        </p:txBody>
      </p:sp>
      <p:pic>
        <p:nvPicPr>
          <p:cNvPr id="4" name="Picture 2" descr="Resultado de imagen para docker container tom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349" y="1690688"/>
            <a:ext cx="5645302" cy="453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3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Abrir puertos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000" dirty="0" err="1" smtClean="0"/>
              <a:t>docker</a:t>
            </a:r>
            <a:r>
              <a:rPr lang="es-MX" sz="2000" dirty="0" smtClean="0"/>
              <a:t> run --</a:t>
            </a:r>
            <a:r>
              <a:rPr lang="es-MX" sz="2000" dirty="0" err="1" smtClean="0"/>
              <a:t>itd</a:t>
            </a:r>
            <a:r>
              <a:rPr lang="es-MX" sz="2000" dirty="0" smtClean="0"/>
              <a:t> --</a:t>
            </a:r>
            <a:r>
              <a:rPr lang="es-MX" sz="2000" dirty="0" err="1" smtClean="0"/>
              <a:t>name</a:t>
            </a:r>
            <a:r>
              <a:rPr lang="es-MX" sz="2000" dirty="0" smtClean="0"/>
              <a:t> [</a:t>
            </a:r>
            <a:r>
              <a:rPr lang="es-MX" sz="2000" dirty="0" err="1" smtClean="0"/>
              <a:t>nombre_cont</a:t>
            </a:r>
            <a:r>
              <a:rPr lang="es-MX" sz="2000" dirty="0" smtClean="0"/>
              <a:t>] </a:t>
            </a:r>
            <a:r>
              <a:rPr lang="es-MX" sz="2000" b="1" dirty="0" smtClean="0"/>
              <a:t>-p [</a:t>
            </a:r>
            <a:r>
              <a:rPr lang="es-MX" sz="2000" b="1" dirty="0" err="1" smtClean="0"/>
              <a:t>puerto_host</a:t>
            </a:r>
            <a:r>
              <a:rPr lang="es-MX" sz="2000" b="1" dirty="0" smtClean="0"/>
              <a:t>]:[</a:t>
            </a:r>
            <a:r>
              <a:rPr lang="es-MX" sz="2000" b="1" dirty="0" err="1" smtClean="0"/>
              <a:t>puerto_contenedor</a:t>
            </a:r>
            <a:r>
              <a:rPr lang="es-MX" sz="2000" b="1" dirty="0" smtClean="0"/>
              <a:t>]</a:t>
            </a:r>
            <a:r>
              <a:rPr lang="es-MX" sz="2000" dirty="0" smtClean="0"/>
              <a:t> [imagen[:</a:t>
            </a:r>
            <a:r>
              <a:rPr lang="es-MX" sz="2000" dirty="0" err="1" smtClean="0"/>
              <a:t>tag</a:t>
            </a:r>
            <a:r>
              <a:rPr lang="es-MX" sz="2000" dirty="0" smtClean="0"/>
              <a:t>]]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96"/>
            <a:ext cx="5762625" cy="13662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55" y="2391569"/>
            <a:ext cx="4752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8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imágenes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772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smtClean="0"/>
              <a:t>Después de personalizar el contenedor, es posible crear una imagen con el siguiente comando.</a:t>
            </a:r>
          </a:p>
          <a:p>
            <a:pPr marL="0" indent="0">
              <a:buNone/>
            </a:pPr>
            <a:r>
              <a:rPr lang="es-MX" sz="2400" dirty="0" err="1" smtClean="0"/>
              <a:t>docker</a:t>
            </a:r>
            <a:r>
              <a:rPr lang="es-MX" sz="2400" dirty="0" smtClean="0"/>
              <a:t> </a:t>
            </a:r>
            <a:r>
              <a:rPr lang="es-MX" sz="2400" dirty="0" err="1" smtClean="0"/>
              <a:t>commit</a:t>
            </a:r>
            <a:r>
              <a:rPr lang="es-MX" sz="2400" dirty="0" smtClean="0"/>
              <a:t> -a [“autor”] -m [“mensaje”] </a:t>
            </a:r>
            <a:r>
              <a:rPr lang="es-MX" sz="2400" dirty="0"/>
              <a:t>[</a:t>
            </a:r>
            <a:r>
              <a:rPr lang="es-MX" sz="2400" dirty="0" err="1"/>
              <a:t>id_cont</a:t>
            </a:r>
            <a:r>
              <a:rPr lang="es-MX" sz="2400" dirty="0"/>
              <a:t> | </a:t>
            </a:r>
            <a:r>
              <a:rPr lang="es-MX" sz="2400" dirty="0" err="1"/>
              <a:t>nom_cont</a:t>
            </a:r>
            <a:r>
              <a:rPr lang="es-MX" sz="2400" dirty="0"/>
              <a:t>]</a:t>
            </a:r>
            <a:r>
              <a:rPr lang="es-MX" sz="2400" dirty="0" smtClean="0"/>
              <a:t> [</a:t>
            </a:r>
            <a:r>
              <a:rPr lang="es-MX" sz="2400" dirty="0" err="1" smtClean="0"/>
              <a:t>nombre_imagen</a:t>
            </a:r>
            <a:r>
              <a:rPr lang="es-MX" sz="2400" dirty="0" smtClean="0"/>
              <a:t>[:</a:t>
            </a:r>
            <a:r>
              <a:rPr lang="es-MX" sz="2400" dirty="0" err="1" smtClean="0"/>
              <a:t>tag</a:t>
            </a:r>
            <a:r>
              <a:rPr lang="es-MX" sz="2400" dirty="0" smtClean="0"/>
              <a:t>]]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Mostrar todas las imágenes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87624"/>
            <a:ext cx="10042978" cy="5653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410964"/>
            <a:ext cx="6791325" cy="1676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200572" y="4333038"/>
            <a:ext cx="3802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Eliminar imagen:</a:t>
            </a:r>
          </a:p>
          <a:p>
            <a:r>
              <a:rPr lang="es-MX" b="1" dirty="0" err="1"/>
              <a:t>docker</a:t>
            </a:r>
            <a:r>
              <a:rPr lang="es-MX" b="1" dirty="0"/>
              <a:t> </a:t>
            </a:r>
            <a:r>
              <a:rPr lang="es-MX" b="1" dirty="0" err="1"/>
              <a:t>rmi</a:t>
            </a:r>
            <a:r>
              <a:rPr lang="es-MX" b="1" dirty="0"/>
              <a:t> [</a:t>
            </a:r>
            <a:r>
              <a:rPr lang="es-MX" b="1" dirty="0" err="1" smtClean="0"/>
              <a:t>nombre_imagen</a:t>
            </a:r>
            <a:r>
              <a:rPr lang="es-MX" b="1" dirty="0" smtClean="0"/>
              <a:t>[:</a:t>
            </a:r>
            <a:r>
              <a:rPr lang="es-MX" b="1" dirty="0" err="1" smtClean="0"/>
              <a:t>tag</a:t>
            </a:r>
            <a:r>
              <a:rPr lang="es-MX" b="1" dirty="0" smtClean="0"/>
              <a:t>]]</a:t>
            </a:r>
            <a:endParaRPr lang="es-MX" b="1" dirty="0"/>
          </a:p>
          <a:p>
            <a:endParaRPr lang="es-MX" dirty="0" smtClean="0"/>
          </a:p>
          <a:p>
            <a:r>
              <a:rPr lang="es-MX" dirty="0" smtClean="0"/>
              <a:t>Nota</a:t>
            </a:r>
            <a:r>
              <a:rPr lang="es-MX" dirty="0"/>
              <a:t>: Antes de eliminar una imagen, verificar que no existan contenedores basados en dicha imagen.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79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Guardar y cargar </a:t>
            </a:r>
            <a:r>
              <a:rPr lang="es-MX" dirty="0"/>
              <a:t>a</a:t>
            </a:r>
            <a:r>
              <a:rPr lang="es-MX" dirty="0" smtClean="0"/>
              <a:t>rchivos de imagen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Guardar imagen en un archivo</a:t>
            </a:r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save -o &lt;save </a:t>
            </a:r>
            <a:r>
              <a:rPr lang="en-US" dirty="0" smtClean="0"/>
              <a:t>image </a:t>
            </a:r>
            <a:r>
              <a:rPr lang="en-US" dirty="0"/>
              <a:t>to path&gt; &lt;image 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Cargar</a:t>
            </a:r>
            <a:r>
              <a:rPr lang="en-US" dirty="0" smtClean="0"/>
              <a:t> imagen </a:t>
            </a:r>
            <a:r>
              <a:rPr lang="en-US" dirty="0" err="1" smtClean="0"/>
              <a:t>desde</a:t>
            </a:r>
            <a:r>
              <a:rPr lang="en-US" dirty="0" smtClean="0"/>
              <a:t> un archive</a:t>
            </a:r>
            <a:endParaRPr lang="en-US" dirty="0"/>
          </a:p>
          <a:p>
            <a:pPr marL="0" indent="0">
              <a:buNone/>
            </a:pPr>
            <a:r>
              <a:rPr lang="es-MX" dirty="0" err="1"/>
              <a:t>docker</a:t>
            </a:r>
            <a:r>
              <a:rPr lang="es-MX" dirty="0"/>
              <a:t> load -i &lt;</a:t>
            </a:r>
            <a:r>
              <a:rPr lang="es-MX" dirty="0" err="1"/>
              <a:t>path</a:t>
            </a:r>
            <a:r>
              <a:rPr lang="es-MX" dirty="0"/>
              <a:t> to </a:t>
            </a:r>
            <a:r>
              <a:rPr lang="es-MX" dirty="0" err="1"/>
              <a:t>image</a:t>
            </a:r>
            <a:r>
              <a:rPr lang="es-MX" dirty="0"/>
              <a:t> </a:t>
            </a:r>
            <a:r>
              <a:rPr lang="es-MX" dirty="0" err="1"/>
              <a:t>tar</a:t>
            </a:r>
            <a:r>
              <a:rPr lang="es-MX" dirty="0"/>
              <a:t> </a:t>
            </a:r>
            <a:r>
              <a:rPr lang="es-MX" dirty="0" smtClean="0"/>
              <a:t>file&gt;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61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nuestro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Para ello utilizaremos </a:t>
            </a:r>
            <a:r>
              <a:rPr lang="es-MX" dirty="0" err="1" smtClean="0"/>
              <a:t>Docker</a:t>
            </a:r>
            <a:r>
              <a:rPr lang="es-MX" dirty="0" smtClean="0"/>
              <a:t> </a:t>
            </a:r>
            <a:r>
              <a:rPr lang="es-MX" dirty="0" err="1" smtClean="0"/>
              <a:t>compose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¿Qué es </a:t>
            </a:r>
            <a:r>
              <a:rPr lang="es-MX" dirty="0" err="1" smtClean="0"/>
              <a:t>Docker</a:t>
            </a:r>
            <a:r>
              <a:rPr lang="es-MX" dirty="0" smtClean="0"/>
              <a:t> </a:t>
            </a:r>
            <a:r>
              <a:rPr lang="es-MX" dirty="0" err="1" smtClean="0"/>
              <a:t>Compose</a:t>
            </a:r>
            <a:r>
              <a:rPr lang="es-MX" dirty="0" smtClean="0"/>
              <a:t>?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Es una herramienta que nos ayuda a crear, organizar y gestionar nuestros contenedores mediante un archivo </a:t>
            </a:r>
            <a:r>
              <a:rPr lang="es-MX" dirty="0" err="1" smtClean="0"/>
              <a:t>yml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Nos ayuda definir una arquitectura más cercana a un entorno real, incuso, podría ser la misma.</a:t>
            </a:r>
          </a:p>
        </p:txBody>
      </p:sp>
    </p:spTree>
    <p:extLst>
      <p:ext uri="{BB962C8B-B14F-4D97-AF65-F5344CB8AC3E}">
        <p14:creationId xmlns:p14="http://schemas.microsoft.com/office/powerpoint/2010/main" val="341887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nuestro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Para preparar nuestro entorno de desarrollo necesitamos un contenedor con </a:t>
            </a:r>
            <a:r>
              <a:rPr lang="es-MX" dirty="0" err="1" smtClean="0"/>
              <a:t>MySql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err="1" smtClean="0"/>
              <a:t>Tomcat</a:t>
            </a:r>
            <a:r>
              <a:rPr lang="es-MX" dirty="0" smtClean="0"/>
              <a:t>, a demás de enlazar ambos contenedores para que se comuniquen entre sí, igualmente volúmenes de datos para poder compartir información entre la maquina host y los contenedores.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301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nuestro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necesario crear una carpeta con el nombre del servicio que crearemos, en éste caso crearemos una carpeta llamada </a:t>
            </a:r>
            <a:r>
              <a:rPr lang="es-MX" sz="2400" dirty="0" err="1" smtClean="0"/>
              <a:t>microservicio</a:t>
            </a:r>
            <a:r>
              <a:rPr lang="es-MX" sz="2400" dirty="0" smtClean="0"/>
              <a:t>, dentro de dicha carpeta crearemos un archivo llamado </a:t>
            </a:r>
            <a:r>
              <a:rPr lang="es-MX" sz="2400" dirty="0" err="1" smtClean="0"/>
              <a:t>docker-compose.yml</a:t>
            </a:r>
            <a:r>
              <a:rPr lang="es-MX" sz="2400" dirty="0" smtClean="0"/>
              <a:t> con el siguiente contenido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8" y="2608474"/>
            <a:ext cx="3575073" cy="37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nuestro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Iniciamos el CLI de </a:t>
            </a:r>
            <a:r>
              <a:rPr lang="es-MX" dirty="0" err="1" smtClean="0"/>
              <a:t>Docker</a:t>
            </a:r>
            <a:r>
              <a:rPr lang="es-MX" dirty="0" smtClean="0"/>
              <a:t>, cambiamos a la carpeta donde se encuentra el archivo y escribimos el comando </a:t>
            </a:r>
            <a:r>
              <a:rPr lang="es-MX" b="1" i="1" dirty="0" err="1" smtClean="0"/>
              <a:t>docker-compse</a:t>
            </a:r>
            <a:r>
              <a:rPr lang="es-MX" b="1" i="1" dirty="0" smtClean="0"/>
              <a:t> up</a:t>
            </a:r>
            <a:r>
              <a:rPr lang="es-MX" dirty="0" smtClean="0"/>
              <a:t>, esto comenzara a crear los contenedores </a:t>
            </a:r>
            <a:r>
              <a:rPr lang="es-MX" b="1" i="1" dirty="0" smtClean="0"/>
              <a:t>microservice_db_1</a:t>
            </a:r>
            <a:r>
              <a:rPr lang="es-MX" dirty="0" smtClean="0"/>
              <a:t> y </a:t>
            </a:r>
            <a:r>
              <a:rPr lang="es-MX" b="1" i="1" dirty="0" smtClean="0"/>
              <a:t>microservicio_web_1</a:t>
            </a:r>
            <a:r>
              <a:rPr lang="es-MX" dirty="0" smtClean="0"/>
              <a:t>, que mantienen la estructura [carpeta]_[servicio]_[</a:t>
            </a:r>
            <a:r>
              <a:rPr lang="es-MX" dirty="0" err="1" smtClean="0"/>
              <a:t>num_instancia</a:t>
            </a:r>
            <a:r>
              <a:rPr lang="es-MX" dirty="0" smtClean="0"/>
              <a:t>]</a:t>
            </a:r>
            <a:endParaRPr lang="es-MX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1908"/>
            <a:ext cx="10684816" cy="2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Primeros pasos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Instalar </a:t>
            </a:r>
            <a:r>
              <a:rPr lang="es-MX" dirty="0" err="1" smtClean="0"/>
              <a:t>Docker</a:t>
            </a:r>
            <a:r>
              <a:rPr lang="es-MX" dirty="0" smtClean="0"/>
              <a:t> CE para Windows</a:t>
            </a:r>
          </a:p>
          <a:p>
            <a:r>
              <a:rPr lang="es-MX" dirty="0" smtClean="0"/>
              <a:t>Iniciando </a:t>
            </a:r>
            <a:r>
              <a:rPr lang="es-MX" dirty="0" err="1" smtClean="0"/>
              <a:t>Docker</a:t>
            </a:r>
            <a:r>
              <a:rPr lang="es-MX" dirty="0" smtClean="0"/>
              <a:t> CLI</a:t>
            </a:r>
          </a:p>
          <a:p>
            <a:r>
              <a:rPr lang="es-MX" dirty="0" smtClean="0"/>
              <a:t>Descargando imágenes</a:t>
            </a:r>
          </a:p>
          <a:p>
            <a:r>
              <a:rPr lang="es-MX" dirty="0" smtClean="0"/>
              <a:t>Crear contenedores</a:t>
            </a:r>
          </a:p>
          <a:p>
            <a:r>
              <a:rPr lang="es-MX" dirty="0" smtClean="0"/>
              <a:t>Trabajando con contenedores</a:t>
            </a:r>
          </a:p>
          <a:p>
            <a:r>
              <a:rPr lang="es-MX" dirty="0" smtClean="0"/>
              <a:t>Abrir puertos</a:t>
            </a:r>
          </a:p>
          <a:p>
            <a:r>
              <a:rPr lang="es-MX" dirty="0" smtClean="0"/>
              <a:t>Crear imágenes</a:t>
            </a:r>
          </a:p>
          <a:p>
            <a:r>
              <a:rPr lang="es-MX" dirty="0"/>
              <a:t>Guardar y cargar archivos de </a:t>
            </a:r>
            <a:r>
              <a:rPr lang="es-MX" dirty="0" smtClean="0"/>
              <a:t>imagen</a:t>
            </a:r>
          </a:p>
          <a:p>
            <a:r>
              <a:rPr lang="es-MX" dirty="0" smtClean="0"/>
              <a:t>Preparando nuestro entorno de desarrollo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515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nuestro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Una vez ejecutándose los contenedores nos daremos cuenta que se crearon dos carpetas, </a:t>
            </a:r>
            <a:r>
              <a:rPr lang="es-MX" dirty="0"/>
              <a:t>una llamada </a:t>
            </a:r>
            <a:r>
              <a:rPr lang="es-MX" b="1" i="1" dirty="0" smtClean="0"/>
              <a:t>scripts</a:t>
            </a:r>
            <a:r>
              <a:rPr lang="es-MX" dirty="0" smtClean="0"/>
              <a:t> </a:t>
            </a:r>
            <a:r>
              <a:rPr lang="es-MX" dirty="0"/>
              <a:t>y otra llamada </a:t>
            </a:r>
            <a:r>
              <a:rPr lang="es-MX" b="1" i="1" dirty="0" smtClean="0"/>
              <a:t>target</a:t>
            </a:r>
            <a:r>
              <a:rPr lang="es-MX" dirty="0" smtClean="0"/>
              <a:t>, ambas carpetas son volúmenes en la que podemos compartir información con los contenedores, esto se ha definido en el archivo </a:t>
            </a:r>
            <a:r>
              <a:rPr lang="es-MX" dirty="0" err="1" smtClean="0"/>
              <a:t>docker-compose.yml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795713"/>
            <a:ext cx="5848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nuestro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Obtenemos la IP de la maquina virtual de </a:t>
            </a:r>
            <a:r>
              <a:rPr lang="es-MX" dirty="0" err="1" smtClean="0"/>
              <a:t>docker</a:t>
            </a:r>
            <a:r>
              <a:rPr lang="es-MX" dirty="0" smtClean="0"/>
              <a:t>, </a:t>
            </a:r>
            <a:r>
              <a:rPr lang="es-MX" dirty="0"/>
              <a:t>en éste caso la IP: </a:t>
            </a:r>
            <a:r>
              <a:rPr lang="es-MX" dirty="0" smtClean="0"/>
              <a:t>192.168.99.100 y colocamos el puerto de </a:t>
            </a:r>
            <a:r>
              <a:rPr lang="es-MX" dirty="0" err="1" smtClean="0"/>
              <a:t>tomcat</a:t>
            </a:r>
            <a:r>
              <a:rPr lang="es-MX" dirty="0" smtClean="0"/>
              <a:t>, que igualmente se encuentra especificado en el archivo.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3804810"/>
            <a:ext cx="6734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7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nuestro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Sí al ingresar la IP (según la </a:t>
            </a:r>
            <a:r>
              <a:rPr lang="es-MX" dirty="0" err="1" smtClean="0"/>
              <a:t>docker</a:t>
            </a:r>
            <a:r>
              <a:rPr lang="es-MX" dirty="0"/>
              <a:t> </a:t>
            </a:r>
            <a:r>
              <a:rPr lang="es-MX" dirty="0" smtClean="0"/>
              <a:t>machine de tu equipo) más el puerto ves algo como lo siguiente: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Felicidades!</a:t>
            </a:r>
            <a:br>
              <a:rPr lang="es-MX" dirty="0" smtClean="0"/>
            </a:br>
            <a:r>
              <a:rPr lang="es-MX" dirty="0" smtClean="0"/>
              <a:t>Ya tienes completo tu entorno de desarrollo!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747"/>
            <a:ext cx="10895463" cy="23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326" y="24532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/>
              <a:t>Gracias!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8882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Instalar </a:t>
            </a:r>
            <a:r>
              <a:rPr lang="es-MX" dirty="0" err="1"/>
              <a:t>Docker</a:t>
            </a:r>
            <a:r>
              <a:rPr lang="es-MX" dirty="0"/>
              <a:t> CE para Windows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Requisitos</a:t>
            </a:r>
          </a:p>
          <a:p>
            <a:r>
              <a:rPr lang="es-MX" dirty="0" smtClean="0"/>
              <a:t>Activar virtualización</a:t>
            </a:r>
          </a:p>
          <a:p>
            <a:r>
              <a:rPr lang="es-MX" dirty="0" smtClean="0"/>
              <a:t>Habilitar </a:t>
            </a:r>
            <a:r>
              <a:rPr lang="es-MX" dirty="0" err="1" smtClean="0"/>
              <a:t>Hyper</a:t>
            </a:r>
            <a:r>
              <a:rPr lang="es-MX" dirty="0" smtClean="0"/>
              <a:t> V, en caso de tener Windows 7/10 Profesional</a:t>
            </a:r>
          </a:p>
          <a:p>
            <a:r>
              <a:rPr lang="es-MX" dirty="0" smtClean="0"/>
              <a:t>Instalar Virtual Box, en caso de no contar con Windows 7/10 Profesional</a:t>
            </a:r>
          </a:p>
        </p:txBody>
      </p:sp>
    </p:spTree>
    <p:extLst>
      <p:ext uri="{BB962C8B-B14F-4D97-AF65-F5344CB8AC3E}">
        <p14:creationId xmlns:p14="http://schemas.microsoft.com/office/powerpoint/2010/main" val="244518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Instalar </a:t>
            </a:r>
            <a:r>
              <a:rPr lang="es-MX" dirty="0" err="1"/>
              <a:t>Docker</a:t>
            </a:r>
            <a:r>
              <a:rPr lang="es-MX" dirty="0"/>
              <a:t> CE para Windows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94" y="1789710"/>
            <a:ext cx="9071212" cy="483443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38199" y="1322246"/>
            <a:ext cx="9042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https://store.docker.com/editions/community/docker-ce-desktop-windows</a:t>
            </a:r>
          </a:p>
        </p:txBody>
      </p:sp>
    </p:spTree>
    <p:extLst>
      <p:ext uri="{BB962C8B-B14F-4D97-AF65-F5344CB8AC3E}">
        <p14:creationId xmlns:p14="http://schemas.microsoft.com/office/powerpoint/2010/main" val="180536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9" y="420914"/>
            <a:ext cx="11584330" cy="61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Iniciando </a:t>
            </a:r>
            <a:r>
              <a:rPr lang="es-MX" dirty="0" err="1" smtClean="0"/>
              <a:t>Docker</a:t>
            </a:r>
            <a:r>
              <a:rPr lang="es-MX" dirty="0" smtClean="0"/>
              <a:t> CLI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66718" cy="401342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202057" y="1690688"/>
            <a:ext cx="285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En caso de que no recuerdes la IP, puedes obtenerla con el comando</a:t>
            </a:r>
          </a:p>
          <a:p>
            <a:endParaRPr lang="es-MX" sz="2400" dirty="0"/>
          </a:p>
          <a:p>
            <a:r>
              <a:rPr lang="es-MX" sz="2400" b="1" dirty="0" err="1" smtClean="0"/>
              <a:t>docker</a:t>
            </a:r>
            <a:r>
              <a:rPr lang="es-MX" sz="2400" b="1" dirty="0" smtClean="0"/>
              <a:t>-machine </a:t>
            </a:r>
            <a:r>
              <a:rPr lang="es-MX" sz="2400" b="1" dirty="0" err="1" smtClean="0"/>
              <a:t>ip</a:t>
            </a:r>
            <a:endParaRPr lang="es-MX" sz="2400" b="1" dirty="0" smtClean="0"/>
          </a:p>
          <a:p>
            <a:r>
              <a:rPr lang="es-MX" sz="2400" b="1" dirty="0" err="1" smtClean="0"/>
              <a:t>Ó</a:t>
            </a:r>
            <a:endParaRPr lang="es-MX" sz="2400" b="1" dirty="0" smtClean="0"/>
          </a:p>
          <a:p>
            <a:r>
              <a:rPr lang="es-MX" sz="2400" b="1" dirty="0" err="1" smtClean="0"/>
              <a:t>docker</a:t>
            </a:r>
            <a:r>
              <a:rPr lang="es-MX" sz="2400" b="1" dirty="0" smtClean="0"/>
              <a:t>-machine </a:t>
            </a:r>
            <a:r>
              <a:rPr lang="es-MX" sz="2400" b="1" dirty="0" err="1" smtClean="0"/>
              <a:t>ls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75338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Descargando imágenes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 smtClean="0"/>
              <a:t>docker</a:t>
            </a:r>
            <a:r>
              <a:rPr lang="es-MX" dirty="0" smtClean="0"/>
              <a:t> </a:t>
            </a:r>
            <a:r>
              <a:rPr lang="es-MX" dirty="0" err="1" smtClean="0"/>
              <a:t>pull</a:t>
            </a:r>
            <a:r>
              <a:rPr lang="es-MX" dirty="0" smtClean="0"/>
              <a:t> [imagen]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0" y="3003436"/>
            <a:ext cx="9020180" cy="19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9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contenedores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Crear contenedor con nombre aleatorio</a:t>
            </a:r>
          </a:p>
          <a:p>
            <a:pPr marL="0" indent="0">
              <a:buNone/>
            </a:pPr>
            <a:r>
              <a:rPr lang="es-MX" b="1" dirty="0" err="1" smtClean="0"/>
              <a:t>docker</a:t>
            </a:r>
            <a:r>
              <a:rPr lang="es-MX" b="1" dirty="0" smtClean="0"/>
              <a:t> run -</a:t>
            </a:r>
            <a:r>
              <a:rPr lang="es-MX" b="1" dirty="0" err="1" smtClean="0"/>
              <a:t>it</a:t>
            </a:r>
            <a:r>
              <a:rPr lang="es-MX" b="1" dirty="0" smtClean="0"/>
              <a:t> [imagen[:</a:t>
            </a:r>
            <a:r>
              <a:rPr lang="es-MX" b="1" dirty="0" err="1" smtClean="0"/>
              <a:t>tag</a:t>
            </a:r>
            <a:r>
              <a:rPr lang="es-MX" b="1" dirty="0" smtClean="0"/>
              <a:t>]] comando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Crear contenedor con nombre especifico</a:t>
            </a:r>
          </a:p>
          <a:p>
            <a:pPr marL="0" indent="0">
              <a:buNone/>
            </a:pPr>
            <a:r>
              <a:rPr lang="es-MX" dirty="0" err="1" smtClean="0"/>
              <a:t>docker</a:t>
            </a:r>
            <a:r>
              <a:rPr lang="es-MX" dirty="0" smtClean="0"/>
              <a:t> run -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smtClean="0"/>
              <a:t>--</a:t>
            </a:r>
            <a:r>
              <a:rPr lang="es-MX" b="1" dirty="0" err="1" smtClean="0"/>
              <a:t>name</a:t>
            </a:r>
            <a:r>
              <a:rPr lang="es-MX" dirty="0" smtClean="0"/>
              <a:t> [</a:t>
            </a:r>
            <a:r>
              <a:rPr lang="es-MX" dirty="0" err="1" smtClean="0"/>
              <a:t>nombre_contenedor</a:t>
            </a:r>
            <a:r>
              <a:rPr lang="es-MX" dirty="0" smtClean="0"/>
              <a:t>] [imagen[:</a:t>
            </a:r>
            <a:r>
              <a:rPr lang="es-MX" dirty="0" err="1" smtClean="0"/>
              <a:t>tag</a:t>
            </a:r>
            <a:r>
              <a:rPr lang="es-MX" dirty="0" smtClean="0"/>
              <a:t>]] [comando]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Crear contenedor en segundo plano</a:t>
            </a:r>
          </a:p>
          <a:p>
            <a:pPr marL="0" indent="0">
              <a:buNone/>
            </a:pPr>
            <a:r>
              <a:rPr lang="es-MX" dirty="0" err="1" smtClean="0"/>
              <a:t>docker</a:t>
            </a:r>
            <a:r>
              <a:rPr lang="es-MX" dirty="0" smtClean="0"/>
              <a:t> run -</a:t>
            </a:r>
            <a:r>
              <a:rPr lang="es-MX" dirty="0" err="1" smtClean="0"/>
              <a:t>it</a:t>
            </a:r>
            <a:r>
              <a:rPr lang="es-MX" b="1" dirty="0" err="1" smtClean="0"/>
              <a:t>d</a:t>
            </a:r>
            <a:r>
              <a:rPr lang="es-MX" dirty="0" smtClean="0"/>
              <a:t> --</a:t>
            </a:r>
            <a:r>
              <a:rPr lang="es-MX" dirty="0" err="1" smtClean="0"/>
              <a:t>name</a:t>
            </a:r>
            <a:r>
              <a:rPr lang="es-MX" dirty="0" smtClean="0"/>
              <a:t> [</a:t>
            </a:r>
            <a:r>
              <a:rPr lang="es-MX" dirty="0" err="1" smtClean="0"/>
              <a:t>nom_cont</a:t>
            </a:r>
            <a:r>
              <a:rPr lang="es-MX" dirty="0" smtClean="0"/>
              <a:t>] [imagen[:</a:t>
            </a:r>
            <a:r>
              <a:rPr lang="es-MX" dirty="0" err="1" smtClean="0"/>
              <a:t>tag</a:t>
            </a:r>
            <a:r>
              <a:rPr lang="es-MX" dirty="0" smtClean="0"/>
              <a:t>]] [comando]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30" y="3604079"/>
            <a:ext cx="6960992" cy="125208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998857" y="646837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Nota:</a:t>
            </a:r>
          </a:p>
          <a:p>
            <a:r>
              <a:rPr lang="es-MX" dirty="0" smtClean="0"/>
              <a:t>Al utilizar el comando run, </a:t>
            </a:r>
            <a:r>
              <a:rPr lang="es-MX" dirty="0" err="1" smtClean="0"/>
              <a:t>docker</a:t>
            </a:r>
            <a:r>
              <a:rPr lang="es-MX" dirty="0" smtClean="0"/>
              <a:t> buscará la imagen en el repositorio local, en caso de no encontrarla, las descargara de </a:t>
            </a:r>
            <a:r>
              <a:rPr lang="es-MX" dirty="0" err="1" smtClean="0"/>
              <a:t>docker</a:t>
            </a:r>
            <a:r>
              <a:rPr lang="es-MX" dirty="0" smtClean="0"/>
              <a:t> </a:t>
            </a:r>
            <a:r>
              <a:rPr lang="es-MX" dirty="0" err="1" smtClean="0"/>
              <a:t>hub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99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Trabajando con contenedores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Mostrar contenedores en ejecución: </a:t>
            </a:r>
            <a:r>
              <a:rPr lang="es-MX" dirty="0" err="1"/>
              <a:t>docker</a:t>
            </a:r>
            <a:r>
              <a:rPr lang="es-MX" dirty="0"/>
              <a:t> </a:t>
            </a:r>
            <a:r>
              <a:rPr lang="es-MX" dirty="0" err="1"/>
              <a:t>ps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Agregar el </a:t>
            </a:r>
            <a:r>
              <a:rPr lang="es-MX" dirty="0" err="1"/>
              <a:t>flag</a:t>
            </a:r>
            <a:r>
              <a:rPr lang="es-MX" dirty="0"/>
              <a:t> –a para mostrar todos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3" y="3129756"/>
            <a:ext cx="101155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2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713</Words>
  <Application>Microsoft Office PowerPoint</Application>
  <PresentationFormat>Panorámica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Primeros Pasos</vt:lpstr>
      <vt:lpstr>Primeros pasos</vt:lpstr>
      <vt:lpstr>Instalar Docker CE para Windows</vt:lpstr>
      <vt:lpstr>Instalar Docker CE para Windows</vt:lpstr>
      <vt:lpstr>Presentación de PowerPoint</vt:lpstr>
      <vt:lpstr>Iniciando Docker CLI</vt:lpstr>
      <vt:lpstr>Descargando imágenes</vt:lpstr>
      <vt:lpstr>Crear contenedores</vt:lpstr>
      <vt:lpstr>Trabajando con contenedores</vt:lpstr>
      <vt:lpstr>Trabajando con contenedores</vt:lpstr>
      <vt:lpstr>Trabajando con contenedores</vt:lpstr>
      <vt:lpstr>Abrir puertos</vt:lpstr>
      <vt:lpstr>Abrir puertos</vt:lpstr>
      <vt:lpstr>Crear imágenes</vt:lpstr>
      <vt:lpstr>Guardar y cargar archivos de imagen</vt:lpstr>
      <vt:lpstr>Preparando nuestro entorno de desarrollo</vt:lpstr>
      <vt:lpstr>Preparando nuestro entorno de desarrollo</vt:lpstr>
      <vt:lpstr>Preparando nuestro entorno de desarrollo</vt:lpstr>
      <vt:lpstr>Preparando nuestro entorno de desarrollo</vt:lpstr>
      <vt:lpstr>Preparando nuestro entorno de desarrollo</vt:lpstr>
      <vt:lpstr>Preparando nuestro entorno de desarrollo</vt:lpstr>
      <vt:lpstr>Preparando nuestro entorno de desarrollo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Docker</dc:title>
  <dc:creator>Federico Farias Sánchez</dc:creator>
  <cp:lastModifiedBy>Federico Farias Sánchez</cp:lastModifiedBy>
  <cp:revision>59</cp:revision>
  <dcterms:created xsi:type="dcterms:W3CDTF">2017-10-05T00:34:43Z</dcterms:created>
  <dcterms:modified xsi:type="dcterms:W3CDTF">2017-10-07T09:09:29Z</dcterms:modified>
</cp:coreProperties>
</file>