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B1E1C-4A3B-442D-9A8E-C3380E856917}" v="16" dt="2023-08-23T10:55:1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.Edwin" userId="c124c4be-bb66-4724-b47d-872fc4948786" providerId="ADAL" clId="{95BB1E1C-4A3B-442D-9A8E-C3380E856917}"/>
    <pc:docChg chg="undo redo custSel addSld delSld modSld">
      <pc:chgData name="Binu.Edwin" userId="c124c4be-bb66-4724-b47d-872fc4948786" providerId="ADAL" clId="{95BB1E1C-4A3B-442D-9A8E-C3380E856917}" dt="2023-08-23T11:02:02.089" v="607" actId="207"/>
      <pc:docMkLst>
        <pc:docMk/>
      </pc:docMkLst>
      <pc:sldChg chg="modSp mod">
        <pc:chgData name="Binu.Edwin" userId="c124c4be-bb66-4724-b47d-872fc4948786" providerId="ADAL" clId="{95BB1E1C-4A3B-442D-9A8E-C3380E856917}" dt="2023-08-23T10:56:13.908" v="542" actId="2711"/>
        <pc:sldMkLst>
          <pc:docMk/>
          <pc:sldMk cId="4200159543" sldId="256"/>
        </pc:sldMkLst>
        <pc:spChg chg="mod">
          <ac:chgData name="Binu.Edwin" userId="c124c4be-bb66-4724-b47d-872fc4948786" providerId="ADAL" clId="{95BB1E1C-4A3B-442D-9A8E-C3380E856917}" dt="2023-08-23T10:56:07.117" v="541" actId="2711"/>
          <ac:spMkLst>
            <pc:docMk/>
            <pc:sldMk cId="4200159543" sldId="256"/>
            <ac:spMk id="2" creationId="{297DB31C-2803-DAA9-7C52-9F3BA254026A}"/>
          </ac:spMkLst>
        </pc:spChg>
        <pc:spChg chg="mod">
          <ac:chgData name="Binu.Edwin" userId="c124c4be-bb66-4724-b47d-872fc4948786" providerId="ADAL" clId="{95BB1E1C-4A3B-442D-9A8E-C3380E856917}" dt="2023-08-23T10:56:13.908" v="542" actId="2711"/>
          <ac:spMkLst>
            <pc:docMk/>
            <pc:sldMk cId="4200159543" sldId="256"/>
            <ac:spMk id="3" creationId="{173EFA0E-8569-45A6-AC0B-6524F415A27A}"/>
          </ac:spMkLst>
        </pc:spChg>
      </pc:sldChg>
      <pc:sldChg chg="addSp modSp mod">
        <pc:chgData name="Binu.Edwin" userId="c124c4be-bb66-4724-b47d-872fc4948786" providerId="ADAL" clId="{95BB1E1C-4A3B-442D-9A8E-C3380E856917}" dt="2023-08-23T10:57:18.569" v="580" actId="2711"/>
        <pc:sldMkLst>
          <pc:docMk/>
          <pc:sldMk cId="1923996612" sldId="257"/>
        </pc:sldMkLst>
        <pc:spChg chg="add mod">
          <ac:chgData name="Binu.Edwin" userId="c124c4be-bb66-4724-b47d-872fc4948786" providerId="ADAL" clId="{95BB1E1C-4A3B-442D-9A8E-C3380E856917}" dt="2023-08-23T10:57:18.569" v="580" actId="2711"/>
          <ac:spMkLst>
            <pc:docMk/>
            <pc:sldMk cId="1923996612" sldId="257"/>
            <ac:spMk id="4" creationId="{23697061-0B1E-E246-F8F8-E54FE6AF54AD}"/>
          </ac:spMkLst>
        </pc:spChg>
      </pc:sldChg>
      <pc:sldChg chg="modSp mod">
        <pc:chgData name="Binu.Edwin" userId="c124c4be-bb66-4724-b47d-872fc4948786" providerId="ADAL" clId="{95BB1E1C-4A3B-442D-9A8E-C3380E856917}" dt="2023-08-23T10:56:54.744" v="576" actId="313"/>
        <pc:sldMkLst>
          <pc:docMk/>
          <pc:sldMk cId="3774056238" sldId="258"/>
        </pc:sldMkLst>
        <pc:spChg chg="mod">
          <ac:chgData name="Binu.Edwin" userId="c124c4be-bb66-4724-b47d-872fc4948786" providerId="ADAL" clId="{95BB1E1C-4A3B-442D-9A8E-C3380E856917}" dt="2023-08-23T10:56:54.744" v="576" actId="313"/>
          <ac:spMkLst>
            <pc:docMk/>
            <pc:sldMk cId="3774056238" sldId="258"/>
            <ac:spMk id="2" creationId="{93C5324B-AEFF-1E47-03C3-97402C7AF2A1}"/>
          </ac:spMkLst>
        </pc:spChg>
      </pc:sldChg>
      <pc:sldChg chg="addSp modSp new mod">
        <pc:chgData name="Binu.Edwin" userId="c124c4be-bb66-4724-b47d-872fc4948786" providerId="ADAL" clId="{95BB1E1C-4A3B-442D-9A8E-C3380E856917}" dt="2023-08-23T10:57:07.936" v="578" actId="113"/>
        <pc:sldMkLst>
          <pc:docMk/>
          <pc:sldMk cId="2689518060" sldId="259"/>
        </pc:sldMkLst>
        <pc:spChg chg="add mod">
          <ac:chgData name="Binu.Edwin" userId="c124c4be-bb66-4724-b47d-872fc4948786" providerId="ADAL" clId="{95BB1E1C-4A3B-442D-9A8E-C3380E856917}" dt="2023-08-23T10:57:07.936" v="578" actId="113"/>
          <ac:spMkLst>
            <pc:docMk/>
            <pc:sldMk cId="2689518060" sldId="259"/>
            <ac:spMk id="2" creationId="{95F85758-7B56-9CFD-AEDC-D2836B4CFD09}"/>
          </ac:spMkLst>
        </pc:spChg>
        <pc:spChg chg="add mod">
          <ac:chgData name="Binu.Edwin" userId="c124c4be-bb66-4724-b47d-872fc4948786" providerId="ADAL" clId="{95BB1E1C-4A3B-442D-9A8E-C3380E856917}" dt="2023-08-23T10:39:01.053" v="241"/>
          <ac:spMkLst>
            <pc:docMk/>
            <pc:sldMk cId="2689518060" sldId="259"/>
            <ac:spMk id="3" creationId="{E8E8064D-4399-BB1E-AC6C-DD50E91F238D}"/>
          </ac:spMkLst>
        </pc:spChg>
      </pc:sldChg>
      <pc:sldChg chg="addSp modSp new mod">
        <pc:chgData name="Binu.Edwin" userId="c124c4be-bb66-4724-b47d-872fc4948786" providerId="ADAL" clId="{95BB1E1C-4A3B-442D-9A8E-C3380E856917}" dt="2023-08-23T10:57:54.738" v="592" actId="20577"/>
        <pc:sldMkLst>
          <pc:docMk/>
          <pc:sldMk cId="1590735329" sldId="260"/>
        </pc:sldMkLst>
        <pc:spChg chg="add mod">
          <ac:chgData name="Binu.Edwin" userId="c124c4be-bb66-4724-b47d-872fc4948786" providerId="ADAL" clId="{95BB1E1C-4A3B-442D-9A8E-C3380E856917}" dt="2023-08-23T10:57:54.738" v="592" actId="20577"/>
          <ac:spMkLst>
            <pc:docMk/>
            <pc:sldMk cId="1590735329" sldId="260"/>
            <ac:spMk id="3" creationId="{93E30A60-2CEF-F006-E302-DF2C58078948}"/>
          </ac:spMkLst>
        </pc:spChg>
      </pc:sldChg>
      <pc:sldChg chg="addSp delSp modSp new mod">
        <pc:chgData name="Binu.Edwin" userId="c124c4be-bb66-4724-b47d-872fc4948786" providerId="ADAL" clId="{95BB1E1C-4A3B-442D-9A8E-C3380E856917}" dt="2023-08-23T10:58:31.613" v="595" actId="255"/>
        <pc:sldMkLst>
          <pc:docMk/>
          <pc:sldMk cId="2764897432" sldId="261"/>
        </pc:sldMkLst>
        <pc:spChg chg="add mod">
          <ac:chgData name="Binu.Edwin" userId="c124c4be-bb66-4724-b47d-872fc4948786" providerId="ADAL" clId="{95BB1E1C-4A3B-442D-9A8E-C3380E856917}" dt="2023-08-23T10:58:31.613" v="595" actId="255"/>
          <ac:spMkLst>
            <pc:docMk/>
            <pc:sldMk cId="2764897432" sldId="261"/>
            <ac:spMk id="3" creationId="{51C7A7F8-B90F-D23D-CBAF-A1AF5E228FBE}"/>
          </ac:spMkLst>
        </pc:spChg>
        <pc:spChg chg="add del mod">
          <ac:chgData name="Binu.Edwin" userId="c124c4be-bb66-4724-b47d-872fc4948786" providerId="ADAL" clId="{95BB1E1C-4A3B-442D-9A8E-C3380E856917}" dt="2023-08-23T10:44:27.579" v="414" actId="478"/>
          <ac:spMkLst>
            <pc:docMk/>
            <pc:sldMk cId="2764897432" sldId="261"/>
            <ac:spMk id="4" creationId="{B0716E75-7C97-E3EE-4F42-B901CE68F3E3}"/>
          </ac:spMkLst>
        </pc:spChg>
      </pc:sldChg>
      <pc:sldChg chg="addSp delSp modSp new mod">
        <pc:chgData name="Binu.Edwin" userId="c124c4be-bb66-4724-b47d-872fc4948786" providerId="ADAL" clId="{95BB1E1C-4A3B-442D-9A8E-C3380E856917}" dt="2023-08-23T10:41:09.366" v="327" actId="478"/>
        <pc:sldMkLst>
          <pc:docMk/>
          <pc:sldMk cId="1818279197" sldId="262"/>
        </pc:sldMkLst>
        <pc:spChg chg="add del mod">
          <ac:chgData name="Binu.Edwin" userId="c124c4be-bb66-4724-b47d-872fc4948786" providerId="ADAL" clId="{95BB1E1C-4A3B-442D-9A8E-C3380E856917}" dt="2023-08-23T10:41:09.366" v="327" actId="478"/>
          <ac:spMkLst>
            <pc:docMk/>
            <pc:sldMk cId="1818279197" sldId="262"/>
            <ac:spMk id="2" creationId="{98BFF094-9C0F-2982-55C8-BB001A372E7A}"/>
          </ac:spMkLst>
        </pc:spChg>
        <pc:spChg chg="add mod">
          <ac:chgData name="Binu.Edwin" userId="c124c4be-bb66-4724-b47d-872fc4948786" providerId="ADAL" clId="{95BB1E1C-4A3B-442D-9A8E-C3380E856917}" dt="2023-08-23T10:41:01.858" v="326" actId="20577"/>
          <ac:spMkLst>
            <pc:docMk/>
            <pc:sldMk cId="1818279197" sldId="262"/>
            <ac:spMk id="3" creationId="{D4DA0B90-FD6B-727B-3105-F953C946CB8F}"/>
          </ac:spMkLst>
        </pc:spChg>
      </pc:sldChg>
      <pc:sldChg chg="addSp delSp modSp new mod">
        <pc:chgData name="Binu.Edwin" userId="c124c4be-bb66-4724-b47d-872fc4948786" providerId="ADAL" clId="{95BB1E1C-4A3B-442D-9A8E-C3380E856917}" dt="2023-08-23T11:01:52.491" v="605" actId="207"/>
        <pc:sldMkLst>
          <pc:docMk/>
          <pc:sldMk cId="4004229555" sldId="263"/>
        </pc:sldMkLst>
        <pc:spChg chg="add del mod">
          <ac:chgData name="Binu.Edwin" userId="c124c4be-bb66-4724-b47d-872fc4948786" providerId="ADAL" clId="{95BB1E1C-4A3B-442D-9A8E-C3380E856917}" dt="2023-08-23T10:47:12.889" v="456" actId="478"/>
          <ac:spMkLst>
            <pc:docMk/>
            <pc:sldMk cId="4004229555" sldId="263"/>
            <ac:spMk id="3" creationId="{DA180110-5F71-DF85-E87B-69D253C63718}"/>
          </ac:spMkLst>
        </pc:spChg>
        <pc:spChg chg="add del mod">
          <ac:chgData name="Binu.Edwin" userId="c124c4be-bb66-4724-b47d-872fc4948786" providerId="ADAL" clId="{95BB1E1C-4A3B-442D-9A8E-C3380E856917}" dt="2023-08-23T10:46:30.573" v="450" actId="478"/>
          <ac:spMkLst>
            <pc:docMk/>
            <pc:sldMk cId="4004229555" sldId="263"/>
            <ac:spMk id="4" creationId="{6135F0D0-3E05-81DC-11EE-7FE5779A1E9E}"/>
          </ac:spMkLst>
        </pc:spChg>
        <pc:spChg chg="add del mod">
          <ac:chgData name="Binu.Edwin" userId="c124c4be-bb66-4724-b47d-872fc4948786" providerId="ADAL" clId="{95BB1E1C-4A3B-442D-9A8E-C3380E856917}" dt="2023-08-23T10:47:07.336" v="454" actId="22"/>
          <ac:spMkLst>
            <pc:docMk/>
            <pc:sldMk cId="4004229555" sldId="263"/>
            <ac:spMk id="6" creationId="{E4445E29-222C-FDF4-F5FB-6C94ECA3EA8D}"/>
          </ac:spMkLst>
        </pc:spChg>
        <pc:spChg chg="add mod">
          <ac:chgData name="Binu.Edwin" userId="c124c4be-bb66-4724-b47d-872fc4948786" providerId="ADAL" clId="{95BB1E1C-4A3B-442D-9A8E-C3380E856917}" dt="2023-08-23T10:50:34.091" v="499" actId="2711"/>
          <ac:spMkLst>
            <pc:docMk/>
            <pc:sldMk cId="4004229555" sldId="263"/>
            <ac:spMk id="7" creationId="{9B158726-81F1-FEEF-A147-C1BC729C63BE}"/>
          </ac:spMkLst>
        </pc:spChg>
        <pc:spChg chg="add mod">
          <ac:chgData name="Binu.Edwin" userId="c124c4be-bb66-4724-b47d-872fc4948786" providerId="ADAL" clId="{95BB1E1C-4A3B-442D-9A8E-C3380E856917}" dt="2023-08-23T11:01:38.107" v="604" actId="207"/>
          <ac:spMkLst>
            <pc:docMk/>
            <pc:sldMk cId="4004229555" sldId="263"/>
            <ac:spMk id="9" creationId="{7CBC3191-3D90-909C-427B-33315FC19D7E}"/>
          </ac:spMkLst>
        </pc:spChg>
        <pc:spChg chg="add mod">
          <ac:chgData name="Binu.Edwin" userId="c124c4be-bb66-4724-b47d-872fc4948786" providerId="ADAL" clId="{95BB1E1C-4A3B-442D-9A8E-C3380E856917}" dt="2023-08-23T11:01:52.491" v="605" actId="207"/>
          <ac:spMkLst>
            <pc:docMk/>
            <pc:sldMk cId="4004229555" sldId="263"/>
            <ac:spMk id="11" creationId="{1654B890-18EB-AC60-BD4E-31BD1FAE6C6B}"/>
          </ac:spMkLst>
        </pc:spChg>
      </pc:sldChg>
      <pc:sldChg chg="addSp delSp modSp add mod">
        <pc:chgData name="Binu.Edwin" userId="c124c4be-bb66-4724-b47d-872fc4948786" providerId="ADAL" clId="{95BB1E1C-4A3B-442D-9A8E-C3380E856917}" dt="2023-08-23T11:02:02.089" v="607" actId="207"/>
        <pc:sldMkLst>
          <pc:docMk/>
          <pc:sldMk cId="1708976430" sldId="264"/>
        </pc:sldMkLst>
        <pc:spChg chg="add mod">
          <ac:chgData name="Binu.Edwin" userId="c124c4be-bb66-4724-b47d-872fc4948786" providerId="ADAL" clId="{95BB1E1C-4A3B-442D-9A8E-C3380E856917}" dt="2023-08-23T10:58:52.246" v="596" actId="255"/>
          <ac:spMkLst>
            <pc:docMk/>
            <pc:sldMk cId="1708976430" sldId="264"/>
            <ac:spMk id="2" creationId="{E1F9D7AD-E754-C53B-C0E7-A3E97426CC6D}"/>
          </ac:spMkLst>
        </pc:spChg>
        <pc:spChg chg="add del">
          <ac:chgData name="Binu.Edwin" userId="c124c4be-bb66-4724-b47d-872fc4948786" providerId="ADAL" clId="{95BB1E1C-4A3B-442D-9A8E-C3380E856917}" dt="2023-08-23T10:52:22.656" v="503"/>
          <ac:spMkLst>
            <pc:docMk/>
            <pc:sldMk cId="1708976430" sldId="264"/>
            <ac:spMk id="3" creationId="{362D21DC-192C-2816-A020-B52AE95A657C}"/>
          </ac:spMkLst>
        </pc:spChg>
        <pc:spChg chg="mod">
          <ac:chgData name="Binu.Edwin" userId="c124c4be-bb66-4724-b47d-872fc4948786" providerId="ADAL" clId="{95BB1E1C-4A3B-442D-9A8E-C3380E856917}" dt="2023-08-23T10:50:04.842" v="496" actId="20577"/>
          <ac:spMkLst>
            <pc:docMk/>
            <pc:sldMk cId="1708976430" sldId="264"/>
            <ac:spMk id="7" creationId="{9B158726-81F1-FEEF-A147-C1BC729C63BE}"/>
          </ac:spMkLst>
        </pc:spChg>
        <pc:spChg chg="add mod">
          <ac:chgData name="Binu.Edwin" userId="c124c4be-bb66-4724-b47d-872fc4948786" providerId="ADAL" clId="{95BB1E1C-4A3B-442D-9A8E-C3380E856917}" dt="2023-08-23T11:02:02.089" v="607" actId="207"/>
          <ac:spMkLst>
            <pc:docMk/>
            <pc:sldMk cId="1708976430" sldId="264"/>
            <ac:spMk id="8" creationId="{BAF72C75-E9AD-3D8E-26BA-A3C3A287E187}"/>
          </ac:spMkLst>
        </pc:spChg>
        <pc:spChg chg="del mod">
          <ac:chgData name="Binu.Edwin" userId="c124c4be-bb66-4724-b47d-872fc4948786" providerId="ADAL" clId="{95BB1E1C-4A3B-442D-9A8E-C3380E856917}" dt="2023-08-23T10:49:08.160" v="483" actId="478"/>
          <ac:spMkLst>
            <pc:docMk/>
            <pc:sldMk cId="1708976430" sldId="264"/>
            <ac:spMk id="9" creationId="{7CBC3191-3D90-909C-427B-33315FC19D7E}"/>
          </ac:spMkLst>
        </pc:spChg>
        <pc:picChg chg="add del">
          <ac:chgData name="Binu.Edwin" userId="c124c4be-bb66-4724-b47d-872fc4948786" providerId="ADAL" clId="{95BB1E1C-4A3B-442D-9A8E-C3380E856917}" dt="2023-08-23T10:52:34.396" v="505" actId="22"/>
          <ac:picMkLst>
            <pc:docMk/>
            <pc:sldMk cId="1708976430" sldId="264"/>
            <ac:picMk id="5" creationId="{0F4B13B7-7A80-CBCF-45D7-B7E55AEA4921}"/>
          </ac:picMkLst>
        </pc:picChg>
      </pc:sldChg>
      <pc:sldChg chg="addSp modSp new mod">
        <pc:chgData name="Binu.Edwin" userId="c124c4be-bb66-4724-b47d-872fc4948786" providerId="ADAL" clId="{95BB1E1C-4A3B-442D-9A8E-C3380E856917}" dt="2023-08-23T11:00:22.086" v="599" actId="255"/>
        <pc:sldMkLst>
          <pc:docMk/>
          <pc:sldMk cId="272522036" sldId="265"/>
        </pc:sldMkLst>
        <pc:spChg chg="add mod">
          <ac:chgData name="Binu.Edwin" userId="c124c4be-bb66-4724-b47d-872fc4948786" providerId="ADAL" clId="{95BB1E1C-4A3B-442D-9A8E-C3380E856917}" dt="2023-08-23T11:00:22.086" v="599" actId="255"/>
          <ac:spMkLst>
            <pc:docMk/>
            <pc:sldMk cId="272522036" sldId="265"/>
            <ac:spMk id="2" creationId="{5C17749A-FD34-92E3-A3DD-E150FD15C5B8}"/>
          </ac:spMkLst>
        </pc:spChg>
      </pc:sldChg>
      <pc:sldChg chg="new del">
        <pc:chgData name="Binu.Edwin" userId="c124c4be-bb66-4724-b47d-872fc4948786" providerId="ADAL" clId="{95BB1E1C-4A3B-442D-9A8E-C3380E856917}" dt="2023-08-23T10:55:09.512" v="527" actId="2696"/>
        <pc:sldMkLst>
          <pc:docMk/>
          <pc:sldMk cId="388791569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DB4B-B05F-B852-962E-24B975F2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5952B-B7A5-7618-72B8-8E743FBF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B0AA-80EE-5A56-FEAC-68738DCA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B152-D3A6-3228-80B3-06A13647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30EA-052B-EF45-3187-CD37582F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AB3C-847B-2A6C-2DD8-0C67A830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25FA9-1A75-0992-AE6D-5DD4B00E9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C15E-09F2-73BA-D0B5-7E8FC1A2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CEDD-B91C-FD32-CB83-06B0708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8228-FD01-AAB1-5353-3EDC1A2E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FC60C-98AB-A140-D7A3-3F01CE9A7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A065D-8E54-0265-6BC5-1DD0647F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4AB8-4E87-0788-B8FD-7B085016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4628-48F0-FDD7-5C9C-8D13AC90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3233-BE44-1586-ECAC-BBC9E683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BA89-23FE-6381-4671-344E2037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9A1E-41B7-0BE7-5A36-D7E00C38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73BE-39D0-D733-B702-A43873BA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5B90-155A-714B-1B1E-57B3DFF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CA0B-0E01-C4AC-ECF1-58092D41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75D1-7ECB-86C3-6100-CDEB57B5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916D-D642-F09E-8639-79D1F34D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E62F-A2C1-87B5-8840-4390560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355E-7005-27A0-0945-0388A228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79F5-3DE0-60C4-CA76-957AADCB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9462-D6F2-9E15-F16F-BF901E7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A528-5CCA-F29E-6484-A183988D0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3E152-11DE-E316-0498-99C0E361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BE9C-F624-0C57-1A8A-72C2E91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747A-ED10-C822-7528-5DF018A7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EDA1E-4F8E-9A23-5A6C-C51FE33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E455-00E0-80E3-AD65-26E360F7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B26BD-C49F-EC99-D19B-2F0DC26DA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F87D-5C60-5F87-0A0D-037D860E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E8E6-86EF-1C0A-CEC2-4F3DC4F5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6E85-CD58-49CF-75FD-06F98E8C1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80CA0-304E-E300-2BE3-5003C741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9E78D-1763-A886-856B-2A12CFAB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4523B-4643-280D-6A3A-39E748BF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1A6-373C-A541-4A81-903E7EDB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1851F-C258-F301-28B1-3C6927DB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B0E60-F043-108B-048B-0AE8F3EC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A9A8F-DC16-C9AF-5EF0-5F44B3C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20409-C5B5-E6D1-CDCD-435AA7C5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D237B-0F50-B22B-DED0-EF2716D6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D089-13C3-4135-B564-A938D94B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A6D3-4DD0-B466-1DE0-793B5C68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A18B-58D2-57E7-C3A2-140A6B9F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9E1A5-2504-1973-8A84-2039D5D3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6A939-CF90-0295-A376-A5B2F207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C24C2-C899-50D2-E978-45F9F5BB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10AF1-5F28-FBE4-D810-850DF46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3CD0-5B2B-69CF-86D5-48BD6BDB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0E3AB-6601-6AFC-2F0D-16EDC54A0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D794-89FB-AB2A-4924-06B85E3E9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90F9-A495-CE1B-B6B9-AB3466AF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E06F-B170-3A84-9796-A22055CB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446B3-3759-ECEE-B3F6-25CB63AA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07FA3-2E19-F746-2DB4-FC092D49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76F5-70F6-7806-ADE8-3EEEDD39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EED5-98C0-0439-8A71-037F4E2AB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DABB-C357-4D01-A333-8052AC5595B8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B561-4AA5-5E7D-0D23-52061767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D7EB-031B-4B51-C96E-3C2193409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419C-4359-46BD-8A6B-8E01A500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B31C-2803-DAA9-7C52-9F3BA2540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ohne"/>
              </a:rPr>
              <a:t>Microservice with API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EFA0E-8569-45A6-AC0B-6524F415A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	</a:t>
            </a:r>
          </a:p>
          <a:p>
            <a:pPr algn="r"/>
            <a:r>
              <a:rPr lang="en-US" dirty="0">
                <a:latin typeface="sohne"/>
              </a:rPr>
              <a:t>Binu Edwin</a:t>
            </a:r>
          </a:p>
        </p:txBody>
      </p:sp>
    </p:spTree>
    <p:extLst>
      <p:ext uri="{BB962C8B-B14F-4D97-AF65-F5344CB8AC3E}">
        <p14:creationId xmlns:p14="http://schemas.microsoft.com/office/powerpoint/2010/main" val="420015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DA0B90-FD6B-727B-3105-F953C946CB8F}"/>
              </a:ext>
            </a:extLst>
          </p:cNvPr>
          <p:cNvSpPr/>
          <p:nvPr/>
        </p:nvSpPr>
        <p:spPr>
          <a:xfrm>
            <a:off x="4492679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82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5324B-AEFF-1E47-03C3-97402C7AF2A1}"/>
              </a:ext>
            </a:extLst>
          </p:cNvPr>
          <p:cNvSpPr txBox="1"/>
          <p:nvPr/>
        </p:nvSpPr>
        <p:spPr>
          <a:xfrm>
            <a:off x="1624243" y="911070"/>
            <a:ext cx="5819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hne"/>
              </a:rPr>
              <a:t>Agenda</a:t>
            </a:r>
          </a:p>
          <a:p>
            <a:endParaRPr lang="en-US" dirty="0">
              <a:latin typeface="sohne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sohne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sohne"/>
              </a:rPr>
              <a:t>Architecture</a:t>
            </a:r>
          </a:p>
          <a:p>
            <a:pPr marL="342900" indent="-342900">
              <a:buAutoNum type="arabicPeriod"/>
            </a:pPr>
            <a:r>
              <a:rPr lang="en-US" dirty="0">
                <a:latin typeface="sohne"/>
              </a:rPr>
              <a:t>Infrastructure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sohne"/>
              </a:rPr>
              <a:t>Advantages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sohne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377405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85758-7B56-9CFD-AEDC-D2836B4CFD09}"/>
              </a:ext>
            </a:extLst>
          </p:cNvPr>
          <p:cNvSpPr txBox="1"/>
          <p:nvPr/>
        </p:nvSpPr>
        <p:spPr>
          <a:xfrm>
            <a:off x="1447800" y="971550"/>
            <a:ext cx="841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hne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8064D-4399-BB1E-AC6C-DD50E91F238D}"/>
              </a:ext>
            </a:extLst>
          </p:cNvPr>
          <p:cNvSpPr txBox="1"/>
          <p:nvPr/>
        </p:nvSpPr>
        <p:spPr>
          <a:xfrm>
            <a:off x="1633491" y="1669003"/>
            <a:ext cx="9378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Microservices: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a microservices architecture, each component or service focuses on a specific business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Services are independent, have their own databases, and communicate through well-defined APIs.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Services are developed, deployed, and scaled independently, allowing for easier maintenance and flexibility.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API Gateway: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API Gateway is a centralized entry point for external clients (such as web, mobile apps, or other services) to interact with the microservices.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features like authentication, authorization, request routing, load balancing, caching, and more.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API Gateway can aggregate multiple requests into a single one to reduce the number of calls to different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also handle API versioning and provide consistent API contracts to clients.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DB1AA-4CD1-DD22-AACC-4E22D105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5250"/>
            <a:ext cx="1053465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97061-0B1E-E246-F8F8-E54FE6AF54AD}"/>
              </a:ext>
            </a:extLst>
          </p:cNvPr>
          <p:cNvSpPr txBox="1"/>
          <p:nvPr/>
        </p:nvSpPr>
        <p:spPr>
          <a:xfrm>
            <a:off x="1553592" y="772357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hne"/>
              </a:rPr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399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30A60-2CEF-F006-E302-DF2C58078948}"/>
              </a:ext>
            </a:extLst>
          </p:cNvPr>
          <p:cNvSpPr txBox="1"/>
          <p:nvPr/>
        </p:nvSpPr>
        <p:spPr>
          <a:xfrm>
            <a:off x="1100831" y="790113"/>
            <a:ext cx="80431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Application Infrastructure</a:t>
            </a:r>
          </a:p>
          <a:p>
            <a:pPr algn="l"/>
            <a:endParaRPr lang="en-US" b="1" dirty="0">
              <a:solidFill>
                <a:srgbClr val="242424"/>
              </a:solidFill>
              <a:latin typeface="sohne"/>
            </a:endParaRPr>
          </a:p>
          <a:p>
            <a:pPr algn="l"/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API Gateway: 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Handles incoming HTTP requests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 Service: 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Provides features such as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Register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,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Login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 and generates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Token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 by JWT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Product Service: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 Provides features such as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Add Product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,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Decrease Stock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 and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Find Product</a:t>
            </a:r>
            <a:endParaRPr lang="en-US" b="0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Order Service:</a:t>
            </a:r>
            <a:r>
              <a:rPr lang="en-US" b="0" i="0" dirty="0">
                <a:solidFill>
                  <a:srgbClr val="242424"/>
                </a:solidFill>
                <a:effectLst/>
                <a:latin typeface="sohne"/>
              </a:rPr>
              <a:t> The only feature we ship in this Microservice is 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Create Order</a:t>
            </a:r>
            <a:endParaRPr lang="en-US" b="0" i="0" dirty="0">
              <a:solidFill>
                <a:srgbClr val="242424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59073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C7A7F8-B90F-D23D-CBAF-A1AF5E228FBE}"/>
              </a:ext>
            </a:extLst>
          </p:cNvPr>
          <p:cNvSpPr txBox="1"/>
          <p:nvPr/>
        </p:nvSpPr>
        <p:spPr>
          <a:xfrm>
            <a:off x="1029810" y="426128"/>
            <a:ext cx="10813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Simplified client access: Clients only need to interact with the API Gateway instead of directly connecting to each microservice.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Security and access control: The API Gateway can handle authentication and authorization, ensuring only authorized clients access specific services.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Load balancing: Requests are distributed to different instances of microservices to ensure optimal resource utilization.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Monitoring and analytics: The API Gateway can collect data on API usage, helping to analyze performance and troubleshoot issues.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Simplified versioning: API Gateway can manage different versions of microservices without impacting client applications.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the API Gateway acts as a single point of entry for clients, providing a unified and consistent interface while abstracting the complexity of the underlying microservices. Popular tools for implementing API Gateways include NGINX, Kong, Apigee, and AWS API Gateway.</a:t>
            </a:r>
          </a:p>
        </p:txBody>
      </p:sp>
    </p:spTree>
    <p:extLst>
      <p:ext uri="{BB962C8B-B14F-4D97-AF65-F5344CB8AC3E}">
        <p14:creationId xmlns:p14="http://schemas.microsoft.com/office/powerpoint/2010/main" val="276489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58726-81F1-FEEF-A147-C1BC729C63BE}"/>
              </a:ext>
            </a:extLst>
          </p:cNvPr>
          <p:cNvSpPr txBox="1"/>
          <p:nvPr/>
        </p:nvSpPr>
        <p:spPr>
          <a:xfrm>
            <a:off x="1118586" y="648070"/>
            <a:ext cx="8957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  </a:t>
            </a:r>
          </a:p>
          <a:p>
            <a:r>
              <a:rPr lang="en-US" sz="1200" dirty="0">
                <a:latin typeface="sohne"/>
              </a:rPr>
              <a:t>Here's a simple example of how you might structure a microservices architecture using </a:t>
            </a:r>
            <a:r>
              <a:rPr lang="en-US" sz="1200" dirty="0" err="1">
                <a:latin typeface="sohne"/>
              </a:rPr>
              <a:t>gRPC</a:t>
            </a:r>
            <a:r>
              <a:rPr lang="en-US" sz="1200" dirty="0">
                <a:latin typeface="sohne"/>
              </a:rPr>
              <a:t> in Go, along with an API Gateway to manage client communication:</a:t>
            </a:r>
          </a:p>
          <a:p>
            <a:endParaRPr lang="en-US" sz="1200" dirty="0">
              <a:latin typeface="sohne"/>
            </a:endParaRPr>
          </a:p>
          <a:p>
            <a:r>
              <a:rPr lang="en-US" sz="1200" dirty="0">
                <a:latin typeface="sohne"/>
              </a:rPr>
              <a:t>1.  </a:t>
            </a:r>
            <a:r>
              <a:rPr lang="en-US" sz="1200" b="1" dirty="0">
                <a:latin typeface="sohne"/>
              </a:rPr>
              <a:t>Define </a:t>
            </a:r>
            <a:r>
              <a:rPr lang="en-US" sz="1200" b="1" dirty="0" err="1">
                <a:latin typeface="sohne"/>
              </a:rPr>
              <a:t>Protobuf</a:t>
            </a:r>
            <a:r>
              <a:rPr lang="en-US" sz="1200" b="1" dirty="0">
                <a:latin typeface="sohne"/>
              </a:rPr>
              <a:t> Messages and Services:</a:t>
            </a:r>
          </a:p>
          <a:p>
            <a:r>
              <a:rPr lang="en-US" sz="1200" dirty="0">
                <a:latin typeface="sohne"/>
              </a:rPr>
              <a:t>Create .proto files to define your service interfaces and messages. For example, let's consider a simple user management system with two microservices, </a:t>
            </a:r>
            <a:r>
              <a:rPr lang="en-US" sz="1200" b="1" dirty="0" err="1">
                <a:latin typeface="sohne"/>
              </a:rPr>
              <a:t>UserService</a:t>
            </a:r>
            <a:r>
              <a:rPr lang="en-US" sz="1200" dirty="0">
                <a:latin typeface="sohne"/>
              </a:rPr>
              <a:t> and </a:t>
            </a:r>
            <a:r>
              <a:rPr lang="en-US" sz="1200" b="1" dirty="0" err="1">
                <a:latin typeface="sohne"/>
              </a:rPr>
              <a:t>AuthService</a:t>
            </a:r>
            <a:r>
              <a:rPr lang="en-US" sz="1200" dirty="0">
                <a:latin typeface="sohne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C3191-3D90-909C-427B-33315FC19D7E}"/>
              </a:ext>
            </a:extLst>
          </p:cNvPr>
          <p:cNvSpPr txBox="1"/>
          <p:nvPr/>
        </p:nvSpPr>
        <p:spPr>
          <a:xfrm>
            <a:off x="1118586" y="2417270"/>
            <a:ext cx="44565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user_service.proto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syntax = "proto3";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service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rpc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GetUser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UserRequest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 returns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UserResponse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message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UserRequest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1;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message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UserResponse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1;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string username = 2;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4B890-18EB-AC60-BD4E-31BD1FAE6C6B}"/>
              </a:ext>
            </a:extLst>
          </p:cNvPr>
          <p:cNvSpPr txBox="1"/>
          <p:nvPr/>
        </p:nvSpPr>
        <p:spPr>
          <a:xfrm>
            <a:off x="6267635" y="2140271"/>
            <a:ext cx="435005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auth_service.proto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syntax = "proto3";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service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AuthService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rpc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Authenticate(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AuthRequest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 returns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AuthResponse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message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AuthRequest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string username = 1;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string password = 2;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message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AuthResponse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bool success = 1;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string token = 2;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22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58726-81F1-FEEF-A147-C1BC729C63BE}"/>
              </a:ext>
            </a:extLst>
          </p:cNvPr>
          <p:cNvSpPr txBox="1"/>
          <p:nvPr/>
        </p:nvSpPr>
        <p:spPr>
          <a:xfrm>
            <a:off x="1118586" y="648070"/>
            <a:ext cx="8957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9D7AD-E754-C53B-C0E7-A3E97426CC6D}"/>
              </a:ext>
            </a:extLst>
          </p:cNvPr>
          <p:cNvSpPr txBox="1"/>
          <p:nvPr/>
        </p:nvSpPr>
        <p:spPr>
          <a:xfrm>
            <a:off x="727969" y="257453"/>
            <a:ext cx="11061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hne"/>
              </a:rPr>
              <a:t>-&gt; Implement Microservices:</a:t>
            </a:r>
          </a:p>
          <a:p>
            <a:r>
              <a:rPr lang="en-US" sz="1400" dirty="0">
                <a:latin typeface="sohne"/>
              </a:rPr>
              <a:t>Implement the </a:t>
            </a:r>
            <a:r>
              <a:rPr lang="en-US" sz="1400" dirty="0" err="1">
                <a:latin typeface="sohne"/>
              </a:rPr>
              <a:t>gRPC</a:t>
            </a:r>
            <a:r>
              <a:rPr lang="en-US" sz="1400" dirty="0">
                <a:latin typeface="sohne"/>
              </a:rPr>
              <a:t> services for each microservice based on the defined .proto files.</a:t>
            </a:r>
          </a:p>
          <a:p>
            <a:endParaRPr lang="en-US" sz="1400" dirty="0">
              <a:latin typeface="sohne"/>
            </a:endParaRPr>
          </a:p>
          <a:p>
            <a:r>
              <a:rPr lang="en-US" sz="1400" dirty="0">
                <a:latin typeface="sohne"/>
              </a:rPr>
              <a:t>-&gt; </a:t>
            </a:r>
            <a:r>
              <a:rPr lang="en-US" sz="1400" b="1" dirty="0">
                <a:latin typeface="sohne"/>
              </a:rPr>
              <a:t>Implement API Gateway:</a:t>
            </a:r>
          </a:p>
          <a:p>
            <a:r>
              <a:rPr lang="en-US" sz="1400" dirty="0">
                <a:latin typeface="sohne"/>
              </a:rPr>
              <a:t>Create an API Gateway that handles client communication and forwards requests to the appropriate microservices.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72C75-E9AD-3D8E-26BA-A3C3A287E187}"/>
              </a:ext>
            </a:extLst>
          </p:cNvPr>
          <p:cNvSpPr txBox="1"/>
          <p:nvPr/>
        </p:nvSpPr>
        <p:spPr>
          <a:xfrm>
            <a:off x="969885" y="1427004"/>
            <a:ext cx="588367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package main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import (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"log"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"net/http"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"github.com/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grpc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-ecosystem/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grpc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-gateway/runtime"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"golang.org/x/net/context"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"google.golang.org/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grpc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gw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"path/to/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protobuf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" // Import your generated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protobuf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code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func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main() {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ctx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:=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context.Background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mux :=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runtime.NewServeMux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opts := []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grpc.DialOption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grpc.WithInsecure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()}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err :=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gw.RegisterUserServiceHandlerFromEndpoint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ctx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 mux, "localhost:50051", opts)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if err != nil {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log.Fatal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(err)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err =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gw.RegisterAuthServiceHandlerFromEndpoint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ctx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 mux, "localhost:50052", opts)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if err != nil {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log.Fatal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(err)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}</a:t>
            </a:r>
          </a:p>
          <a:p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http.ListenAndServe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(":8080", mux)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9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7749A-FD34-92E3-A3DD-E150FD15C5B8}"/>
              </a:ext>
            </a:extLst>
          </p:cNvPr>
          <p:cNvSpPr txBox="1"/>
          <p:nvPr/>
        </p:nvSpPr>
        <p:spPr>
          <a:xfrm>
            <a:off x="1438182" y="896645"/>
            <a:ext cx="10449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hne"/>
              </a:rPr>
              <a:t>-&gt; Run the Services and Gateway:</a:t>
            </a:r>
          </a:p>
          <a:p>
            <a:r>
              <a:rPr lang="en-US" dirty="0">
                <a:latin typeface="sohne"/>
              </a:rPr>
              <a:t>Run your </a:t>
            </a:r>
            <a:r>
              <a:rPr lang="en-US" dirty="0" err="1">
                <a:latin typeface="sohne"/>
              </a:rPr>
              <a:t>gRPC</a:t>
            </a:r>
            <a:r>
              <a:rPr lang="en-US" dirty="0">
                <a:latin typeface="sohne"/>
              </a:rPr>
              <a:t> microservices (</a:t>
            </a:r>
            <a:r>
              <a:rPr lang="en-US" dirty="0" err="1">
                <a:latin typeface="sohne"/>
              </a:rPr>
              <a:t>UserService</a:t>
            </a:r>
            <a:r>
              <a:rPr lang="en-US" dirty="0">
                <a:latin typeface="sohne"/>
              </a:rPr>
              <a:t> and </a:t>
            </a:r>
            <a:r>
              <a:rPr lang="en-US" dirty="0" err="1">
                <a:latin typeface="sohne"/>
              </a:rPr>
              <a:t>AuthService</a:t>
            </a:r>
            <a:r>
              <a:rPr lang="en-US" dirty="0">
                <a:latin typeface="sohne"/>
              </a:rPr>
              <a:t>) and the API Gateway. The API Gateway will serve as the entry point for clients to access the services.</a:t>
            </a:r>
          </a:p>
          <a:p>
            <a:endParaRPr lang="en-US" dirty="0">
              <a:latin typeface="sohne"/>
            </a:endParaRPr>
          </a:p>
          <a:p>
            <a:r>
              <a:rPr lang="en-US" b="1" dirty="0">
                <a:latin typeface="sohne"/>
              </a:rPr>
              <a:t>-&gt; Client Interaction:</a:t>
            </a:r>
          </a:p>
          <a:p>
            <a:r>
              <a:rPr lang="en-US" dirty="0">
                <a:latin typeface="sohne"/>
              </a:rPr>
              <a:t>Clients can now make HTTP requests to the API Gateway, which translates the requests to </a:t>
            </a:r>
            <a:r>
              <a:rPr lang="en-US" dirty="0" err="1">
                <a:latin typeface="sohne"/>
              </a:rPr>
              <a:t>gRPC</a:t>
            </a:r>
            <a:r>
              <a:rPr lang="en-US" dirty="0">
                <a:latin typeface="sohne"/>
              </a:rPr>
              <a:t> calls to the respective microservices.</a:t>
            </a:r>
          </a:p>
          <a:p>
            <a:endParaRPr lang="en-US" dirty="0">
              <a:latin typeface="sohne"/>
            </a:endParaRPr>
          </a:p>
          <a:p>
            <a:r>
              <a:rPr lang="en-US" dirty="0">
                <a:latin typeface="sohne"/>
              </a:rPr>
              <a:t>Remember to replace "path/to/</a:t>
            </a:r>
            <a:r>
              <a:rPr lang="en-US" dirty="0" err="1">
                <a:latin typeface="sohne"/>
              </a:rPr>
              <a:t>protobuf</a:t>
            </a:r>
            <a:r>
              <a:rPr lang="en-US" dirty="0">
                <a:latin typeface="sohne"/>
              </a:rPr>
              <a:t>" with the actual import path for your generated </a:t>
            </a:r>
            <a:r>
              <a:rPr lang="en-US" dirty="0" err="1">
                <a:latin typeface="sohne"/>
              </a:rPr>
              <a:t>protobuf</a:t>
            </a:r>
            <a:r>
              <a:rPr lang="en-US" dirty="0">
                <a:latin typeface="sohne"/>
              </a:rPr>
              <a:t> code and adjust the service names, endpoints, and other details according to your application's architecture.</a:t>
            </a:r>
          </a:p>
          <a:p>
            <a:endParaRPr lang="en-US" dirty="0">
              <a:latin typeface="sohne"/>
            </a:endParaRPr>
          </a:p>
          <a:p>
            <a:r>
              <a:rPr lang="en-US" dirty="0">
                <a:latin typeface="sohne"/>
              </a:rPr>
              <a:t>This example demonstrates a basic setup of microservices with </a:t>
            </a:r>
            <a:r>
              <a:rPr lang="en-US" dirty="0" err="1">
                <a:latin typeface="sohne"/>
              </a:rPr>
              <a:t>gRPC</a:t>
            </a:r>
            <a:r>
              <a:rPr lang="en-US" dirty="0">
                <a:latin typeface="sohne"/>
              </a:rPr>
              <a:t> and an API Gateway in Go. Depending on your application's complexity and requirements, you may need to implement additional features like load balancing, authentication,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27252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cb109a-0869-4cfa-adad-32992f096063}" enabled="0" method="" siteId="{c3cb109a-0869-4cfa-adad-32992f09606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897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sohne</vt:lpstr>
      <vt:lpstr>Söhne</vt:lpstr>
      <vt:lpstr>Office Theme</vt:lpstr>
      <vt:lpstr>Microservice with API Gateway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with API Gateway GRPC</dc:title>
  <dc:creator>Binu.Edwin</dc:creator>
  <cp:lastModifiedBy>Binu.Edwin</cp:lastModifiedBy>
  <cp:revision>1</cp:revision>
  <dcterms:created xsi:type="dcterms:W3CDTF">2023-08-23T10:23:38Z</dcterms:created>
  <dcterms:modified xsi:type="dcterms:W3CDTF">2023-08-23T11:02:05Z</dcterms:modified>
</cp:coreProperties>
</file>