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97CB9-99E6-4D3C-A295-42902245B09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2743-3D1B-439A-9B19-A0E31EE0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8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99427" indent="-199427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2736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5052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7367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9683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3EC156F-EF45-4269-99D8-B4661898EF08}" type="slidenum">
              <a:rPr lang="he-IL" altLang="en-US" sz="12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en-US" sz="1200"/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685494" y="4400195"/>
            <a:ext cx="5487013" cy="36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rtl="1">
              <a:spcBef>
                <a:spcPts val="416"/>
              </a:spcBef>
              <a:buClrTx/>
            </a:pPr>
            <a:r>
              <a:rPr lang="en-US" altLang="en-US">
                <a:latin typeface="Calibri" pitchFamily="32" charset="0"/>
                <a:ea typeface="ＭＳ Ｐゴシック" pitchFamily="32" charset="-128"/>
              </a:rPr>
              <a:t>Messages in a queue are totally ordered by the timestamps of a replica</a:t>
            </a:r>
          </a:p>
          <a:p>
            <a:pPr rtl="1">
              <a:spcBef>
                <a:spcPts val="416"/>
              </a:spcBef>
              <a:buClrTx/>
            </a:pPr>
            <a:r>
              <a:rPr lang="en-US" altLang="en-US">
                <a:latin typeface="Calibri" pitchFamily="32" charset="0"/>
                <a:ea typeface="ＭＳ Ｐゴシック" pitchFamily="32" charset="-128"/>
              </a:rPr>
              <a:t>In order to arrange them by order</a:t>
            </a:r>
          </a:p>
          <a:p>
            <a:pPr rtl="1">
              <a:spcBef>
                <a:spcPts val="416"/>
              </a:spcBef>
              <a:buClrTx/>
            </a:pPr>
            <a:r>
              <a:rPr lang="en-US" altLang="en-US">
                <a:latin typeface="Calibri" pitchFamily="32" charset="0"/>
                <a:ea typeface="ＭＳ Ｐゴシック" pitchFamily="32" charset="-128"/>
              </a:rPr>
              <a:t>Messages are equal: tag and parameters are equal </a:t>
            </a:r>
          </a:p>
        </p:txBody>
      </p:sp>
      <p:sp>
        <p:nvSpPr>
          <p:cNvPr id="112645" name="Text Box 3"/>
          <p:cNvSpPr txBox="1">
            <a:spLocks noChangeArrowheads="1"/>
          </p:cNvSpPr>
          <p:nvPr/>
        </p:nvSpPr>
        <p:spPr bwMode="auto">
          <a:xfrm>
            <a:off x="1535" y="8685381"/>
            <a:ext cx="2972004" cy="45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D6E440-7541-43D6-A36A-C51895EDA129}" type="slidenum">
              <a:rPr lang="en-US" altLang="en-US">
                <a:latin typeface="Arial" charset="0"/>
                <a:ea typeface="ＭＳ Ｐゴシック" pitchFamily="32" charset="-128"/>
                <a:cs typeface="Arial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charset="0"/>
              <a:ea typeface="ＭＳ Ｐゴシック" pitchFamily="32" charset="-128"/>
              <a:cs typeface="Arial" charset="0"/>
            </a:endParaRPr>
          </a:p>
        </p:txBody>
      </p:sp>
      <p:sp>
        <p:nvSpPr>
          <p:cNvPr id="11264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48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99427" indent="-199427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2736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5052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7367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9683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3EC156F-EF45-4269-99D8-B4661898EF08}" type="slidenum">
              <a:rPr lang="he-IL" altLang="en-US" sz="12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en-US" sz="1200"/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685494" y="4400195"/>
            <a:ext cx="5487013" cy="36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rtl="1">
              <a:spcBef>
                <a:spcPts val="416"/>
              </a:spcBef>
              <a:buClrTx/>
            </a:pPr>
            <a:r>
              <a:rPr lang="en-US" altLang="en-US">
                <a:latin typeface="Calibri" pitchFamily="32" charset="0"/>
                <a:ea typeface="ＭＳ Ｐゴシック" pitchFamily="32" charset="-128"/>
              </a:rPr>
              <a:t>Messages in a queue are totally ordered by the timestamps of a replica</a:t>
            </a:r>
          </a:p>
          <a:p>
            <a:pPr rtl="1">
              <a:spcBef>
                <a:spcPts val="416"/>
              </a:spcBef>
              <a:buClrTx/>
            </a:pPr>
            <a:r>
              <a:rPr lang="en-US" altLang="en-US">
                <a:latin typeface="Calibri" pitchFamily="32" charset="0"/>
                <a:ea typeface="ＭＳ Ｐゴシック" pitchFamily="32" charset="-128"/>
              </a:rPr>
              <a:t>In order to arrange them by order</a:t>
            </a:r>
          </a:p>
          <a:p>
            <a:pPr rtl="1">
              <a:spcBef>
                <a:spcPts val="416"/>
              </a:spcBef>
              <a:buClrTx/>
            </a:pPr>
            <a:r>
              <a:rPr lang="en-US" altLang="en-US">
                <a:latin typeface="Calibri" pitchFamily="32" charset="0"/>
                <a:ea typeface="ＭＳ Ｐゴシック" pitchFamily="32" charset="-128"/>
              </a:rPr>
              <a:t>Messages are equal: tag and parameters are equal </a:t>
            </a:r>
          </a:p>
        </p:txBody>
      </p:sp>
      <p:sp>
        <p:nvSpPr>
          <p:cNvPr id="112645" name="Text Box 3"/>
          <p:cNvSpPr txBox="1">
            <a:spLocks noChangeArrowheads="1"/>
          </p:cNvSpPr>
          <p:nvPr/>
        </p:nvSpPr>
        <p:spPr bwMode="auto">
          <a:xfrm>
            <a:off x="1535" y="8685381"/>
            <a:ext cx="2972004" cy="45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D6E440-7541-43D6-A36A-C51895EDA129}" type="slidenum">
              <a:rPr lang="en-US" altLang="en-US">
                <a:latin typeface="Arial" charset="0"/>
                <a:ea typeface="ＭＳ Ｐゴシック" pitchFamily="32" charset="-128"/>
                <a:cs typeface="Arial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charset="0"/>
              <a:ea typeface="ＭＳ Ｐゴシック" pitchFamily="32" charset="-128"/>
              <a:cs typeface="Arial" charset="0"/>
            </a:endParaRPr>
          </a:p>
        </p:txBody>
      </p:sp>
      <p:sp>
        <p:nvSpPr>
          <p:cNvPr id="11264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50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99427" indent="-199427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2736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5052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7367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9683" indent="-211158" defTabSz="42231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22316" algn="l"/>
                <a:tab pos="844631" algn="l"/>
                <a:tab pos="1266947" algn="l"/>
                <a:tab pos="1689263" algn="l"/>
                <a:tab pos="2111578" algn="l"/>
                <a:tab pos="2533894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3EC156F-EF45-4269-99D8-B4661898EF08}" type="slidenum">
              <a:rPr lang="he-IL" altLang="en-US" sz="12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en-US" sz="1200"/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685494" y="4400195"/>
            <a:ext cx="5487013" cy="36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rtl="1">
              <a:spcBef>
                <a:spcPts val="416"/>
              </a:spcBef>
              <a:buClrTx/>
            </a:pPr>
            <a:r>
              <a:rPr lang="en-US" altLang="en-US">
                <a:latin typeface="Calibri" pitchFamily="32" charset="0"/>
                <a:ea typeface="ＭＳ Ｐゴシック" pitchFamily="32" charset="-128"/>
              </a:rPr>
              <a:t>Messages in a queue are totally ordered by the timestamps of a replica</a:t>
            </a:r>
          </a:p>
          <a:p>
            <a:pPr rtl="1">
              <a:spcBef>
                <a:spcPts val="416"/>
              </a:spcBef>
              <a:buClrTx/>
            </a:pPr>
            <a:r>
              <a:rPr lang="en-US" altLang="en-US">
                <a:latin typeface="Calibri" pitchFamily="32" charset="0"/>
                <a:ea typeface="ＭＳ Ｐゴシック" pitchFamily="32" charset="-128"/>
              </a:rPr>
              <a:t>In order to arrange them by order</a:t>
            </a:r>
          </a:p>
          <a:p>
            <a:pPr rtl="1">
              <a:spcBef>
                <a:spcPts val="416"/>
              </a:spcBef>
              <a:buClrTx/>
            </a:pPr>
            <a:r>
              <a:rPr lang="en-US" altLang="en-US">
                <a:latin typeface="Calibri" pitchFamily="32" charset="0"/>
                <a:ea typeface="ＭＳ Ｐゴシック" pitchFamily="32" charset="-128"/>
              </a:rPr>
              <a:t>Messages are equal: tag and parameters are equal </a:t>
            </a:r>
          </a:p>
        </p:txBody>
      </p:sp>
      <p:sp>
        <p:nvSpPr>
          <p:cNvPr id="112645" name="Text Box 3"/>
          <p:cNvSpPr txBox="1">
            <a:spLocks noChangeArrowheads="1"/>
          </p:cNvSpPr>
          <p:nvPr/>
        </p:nvSpPr>
        <p:spPr bwMode="auto">
          <a:xfrm>
            <a:off x="1535" y="8685381"/>
            <a:ext cx="2972004" cy="45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D6E440-7541-43D6-A36A-C51895EDA129}" type="slidenum">
              <a:rPr lang="en-US" altLang="en-US">
                <a:latin typeface="Arial" charset="0"/>
                <a:ea typeface="ＭＳ Ｐゴシック" pitchFamily="32" charset="-128"/>
                <a:cs typeface="Arial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charset="0"/>
              <a:ea typeface="ＭＳ Ｐゴシック" pitchFamily="32" charset="-128"/>
              <a:cs typeface="Arial" charset="0"/>
            </a:endParaRPr>
          </a:p>
        </p:txBody>
      </p:sp>
      <p:sp>
        <p:nvSpPr>
          <p:cNvPr id="11264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2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DBC6-9F30-4B55-A4DE-00796F5D496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4C40-FEF0-4CE7-8F4B-37F32013E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518598" y="-17386"/>
            <a:ext cx="8229601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r" rtl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1pPr>
            <a:lvl2pPr algn="r" rtl="1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2pPr>
            <a:lvl3pPr algn="r" rtl="1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3pPr>
            <a:lvl4pPr algn="r" rt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4pPr>
            <a:lvl5pPr algn="r" rt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5pPr>
            <a:lvl6pPr marL="25146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6pPr>
            <a:lvl7pPr marL="29718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7pPr>
            <a:lvl8pPr marL="34290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8pPr>
            <a:lvl9pPr marL="38862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rgbClr val="C00000"/>
                </a:solidFill>
                <a:latin typeface="Comic Sans MS" pitchFamily="64" charset="0"/>
                <a:ea typeface="ＭＳ Ｐゴシック" pitchFamily="32" charset="-128"/>
                <a:cs typeface="Times New Roman" pitchFamily="18" charset="0"/>
              </a:rPr>
              <a:t>The Flow of Requests</a:t>
            </a:r>
            <a:endParaRPr lang="en-US" altLang="en-US" sz="2000" dirty="0">
              <a:solidFill>
                <a:srgbClr val="C00000"/>
              </a:solidFill>
              <a:latin typeface="Comic Sans MS" pitchFamily="64" charset="0"/>
              <a:ea typeface="ＭＳ Ｐゴシック" pitchFamily="32" charset="-128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8484" y="817090"/>
            <a:ext cx="7903576" cy="5848944"/>
            <a:chOff x="898484" y="817090"/>
            <a:chExt cx="7903576" cy="5848944"/>
          </a:xfrm>
        </p:grpSpPr>
        <p:grpSp>
          <p:nvGrpSpPr>
            <p:cNvPr id="68611" name="Group 95"/>
            <p:cNvGrpSpPr>
              <a:grpSpLocks/>
            </p:cNvGrpSpPr>
            <p:nvPr/>
          </p:nvGrpSpPr>
          <p:grpSpPr bwMode="auto">
            <a:xfrm>
              <a:off x="898484" y="817090"/>
              <a:ext cx="4146125" cy="4475267"/>
              <a:chOff x="898146" y="816616"/>
              <a:chExt cx="4146796" cy="4474988"/>
            </a:xfrm>
          </p:grpSpPr>
          <p:sp>
            <p:nvSpPr>
              <p:cNvPr id="68612" name="Text Box 10"/>
              <p:cNvSpPr txBox="1">
                <a:spLocks noChangeArrowheads="1"/>
              </p:cNvSpPr>
              <p:nvPr/>
            </p:nvSpPr>
            <p:spPr bwMode="auto">
              <a:xfrm>
                <a:off x="3500343" y="3788382"/>
                <a:ext cx="1544599" cy="279163"/>
              </a:xfrm>
              <a:prstGeom prst="rect">
                <a:avLst/>
              </a:prstGeom>
              <a:noFill/>
              <a:ln w="31750" cap="sq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ctr" rtl="0">
                  <a:spcBef>
                    <a:spcPct val="0"/>
                  </a:spcBef>
                  <a:buClrTx/>
                </a:pPr>
                <a:r>
                  <a:rPr lang="en-US" altLang="en-US" sz="1200" b="1" dirty="0">
                    <a:ea typeface="ＭＳ Ｐゴシック" pitchFamily="32" charset="-128"/>
                  </a:rPr>
                  <a:t>Fedora, Java7</a:t>
                </a:r>
              </a:p>
            </p:txBody>
          </p:sp>
          <p:sp>
            <p:nvSpPr>
              <p:cNvPr id="68614" name="Text Box 19"/>
              <p:cNvSpPr txBox="1">
                <a:spLocks noChangeArrowheads="1"/>
              </p:cNvSpPr>
              <p:nvPr/>
            </p:nvSpPr>
            <p:spPr bwMode="auto">
              <a:xfrm>
                <a:off x="3494985" y="1124251"/>
                <a:ext cx="1546875" cy="279163"/>
              </a:xfrm>
              <a:prstGeom prst="rect">
                <a:avLst/>
              </a:prstGeom>
              <a:noFill/>
              <a:ln w="31750" cap="sq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b="1" dirty="0">
                    <a:ea typeface="ＭＳ Ｐゴシック" pitchFamily="32" charset="-128"/>
                  </a:rPr>
                  <a:t>Ubuntu, Java7</a:t>
                </a:r>
              </a:p>
            </p:txBody>
          </p:sp>
          <p:sp>
            <p:nvSpPr>
              <p:cNvPr id="68616" name="Text Box 28"/>
              <p:cNvSpPr txBox="1">
                <a:spLocks noChangeArrowheads="1"/>
              </p:cNvSpPr>
              <p:nvPr/>
            </p:nvSpPr>
            <p:spPr bwMode="auto">
              <a:xfrm>
                <a:off x="3493574" y="2497841"/>
                <a:ext cx="1550739" cy="279163"/>
              </a:xfrm>
              <a:prstGeom prst="rect">
                <a:avLst/>
              </a:prstGeom>
              <a:noFill/>
              <a:ln w="31750" cap="sq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ctr" rtl="0">
                  <a:spcBef>
                    <a:spcPct val="0"/>
                  </a:spcBef>
                  <a:buClrTx/>
                </a:pPr>
                <a:r>
                  <a:rPr lang="en-US" altLang="en-US" sz="1200" b="1" dirty="0">
                    <a:ea typeface="ＭＳ Ｐゴシック" pitchFamily="32" charset="-128"/>
                  </a:rPr>
                  <a:t>Ubuntu, Java8</a:t>
                </a:r>
              </a:p>
            </p:txBody>
          </p:sp>
          <p:sp>
            <p:nvSpPr>
              <p:cNvPr id="68618" name="Text Box 10"/>
              <p:cNvSpPr txBox="1">
                <a:spLocks noChangeArrowheads="1"/>
              </p:cNvSpPr>
              <p:nvPr/>
            </p:nvSpPr>
            <p:spPr bwMode="auto">
              <a:xfrm>
                <a:off x="3491880" y="5012441"/>
                <a:ext cx="1552490" cy="279163"/>
              </a:xfrm>
              <a:prstGeom prst="rect">
                <a:avLst/>
              </a:prstGeom>
              <a:noFill/>
              <a:ln w="31750" cap="sq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ctr" rtl="0">
                  <a:spcBef>
                    <a:spcPct val="0"/>
                  </a:spcBef>
                  <a:buClrTx/>
                </a:pPr>
                <a:r>
                  <a:rPr lang="en-US" altLang="en-US" sz="1200" b="1" dirty="0">
                    <a:ea typeface="ＭＳ Ｐゴシック" pitchFamily="32" charset="-128"/>
                  </a:rPr>
                  <a:t>Fedora, Java8</a:t>
                </a:r>
              </a:p>
            </p:txBody>
          </p:sp>
          <p:sp>
            <p:nvSpPr>
              <p:cNvPr id="68620" name="Text Box 14"/>
              <p:cNvSpPr txBox="1">
                <a:spLocks noChangeArrowheads="1"/>
              </p:cNvSpPr>
              <p:nvPr/>
            </p:nvSpPr>
            <p:spPr bwMode="auto">
              <a:xfrm>
                <a:off x="3805244" y="816616"/>
                <a:ext cx="925762" cy="309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ea typeface="ＭＳ Ｐゴシック" pitchFamily="32" charset="-128"/>
                  </a:rPr>
                  <a:t>REPLICA 1</a:t>
                </a:r>
              </a:p>
            </p:txBody>
          </p:sp>
          <p:sp>
            <p:nvSpPr>
              <p:cNvPr id="68621" name="Text Box 14"/>
              <p:cNvSpPr txBox="1">
                <a:spLocks noChangeArrowheads="1"/>
              </p:cNvSpPr>
              <p:nvPr/>
            </p:nvSpPr>
            <p:spPr bwMode="auto">
              <a:xfrm>
                <a:off x="3810203" y="2182913"/>
                <a:ext cx="925762" cy="309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ea typeface="ＭＳ Ｐゴシック" pitchFamily="32" charset="-128"/>
                  </a:rPr>
                  <a:t>REPLICA 2</a:t>
                </a:r>
              </a:p>
            </p:txBody>
          </p:sp>
          <p:sp>
            <p:nvSpPr>
              <p:cNvPr id="68623" name="Text Box 14"/>
              <p:cNvSpPr txBox="1">
                <a:spLocks noChangeArrowheads="1"/>
              </p:cNvSpPr>
              <p:nvPr/>
            </p:nvSpPr>
            <p:spPr bwMode="auto">
              <a:xfrm>
                <a:off x="3805244" y="4698328"/>
                <a:ext cx="925762" cy="309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ea typeface="ＭＳ Ｐゴシック" pitchFamily="32" charset="-128"/>
                  </a:rPr>
                  <a:t>REPLICA 4</a:t>
                </a:r>
              </a:p>
            </p:txBody>
          </p:sp>
          <p:grpSp>
            <p:nvGrpSpPr>
              <p:cNvPr id="68624" name="Group 31"/>
              <p:cNvGrpSpPr>
                <a:grpSpLocks/>
              </p:cNvGrpSpPr>
              <p:nvPr/>
            </p:nvGrpSpPr>
            <p:grpSpPr bwMode="auto">
              <a:xfrm>
                <a:off x="967521" y="3062288"/>
                <a:ext cx="796167" cy="1271587"/>
                <a:chOff x="321362" y="3062039"/>
                <a:chExt cx="796214" cy="1272528"/>
              </a:xfrm>
            </p:grpSpPr>
            <p:pic>
              <p:nvPicPr>
                <p:cNvPr id="68642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62" y="3430913"/>
                  <a:ext cx="796214" cy="903654"/>
                </a:xfrm>
                <a:prstGeom prst="rect">
                  <a:avLst/>
                </a:prstGeom>
                <a:ln>
                  <a:tailEnd type="triangle"/>
                </a:ln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864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21362" y="3062039"/>
                  <a:ext cx="793815" cy="293986"/>
                </a:xfrm>
                <a:prstGeom prst="rect">
                  <a:avLst/>
                </a:prstGeom>
                <a:noFill/>
                <a:ln w="93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r" rtl="1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1pPr>
                  <a:lvl2pPr algn="r" rtl="1"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2pPr>
                  <a:lvl3pPr algn="r" rtl="1"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3pPr>
                  <a:lvl4pPr algn="r" rtl="1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4pPr>
                  <a:lvl5pPr algn="r" rtl="1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5pPr>
                  <a:lvl6pPr marL="2514600" indent="-228600" algn="r" defTabSz="457200" rtl="1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6pPr>
                  <a:lvl7pPr marL="2971800" indent="-228600" algn="r" defTabSz="457200" rtl="1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7pPr>
                  <a:lvl8pPr marL="3429000" indent="-228600" algn="r" defTabSz="457200" rtl="1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8pPr>
                  <a:lvl9pPr marL="3886200" indent="-228600" algn="r" defTabSz="457200" rtl="1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300" b="1">
                      <a:ea typeface="ＭＳ Ｐゴシック" pitchFamily="32" charset="-128"/>
                    </a:rPr>
                    <a:t>Client</a:t>
                  </a:r>
                </a:p>
              </p:txBody>
            </p:sp>
          </p:grpSp>
          <p:sp>
            <p:nvSpPr>
              <p:cNvPr id="68626" name="Text Box 48"/>
              <p:cNvSpPr txBox="1">
                <a:spLocks noChangeArrowheads="1"/>
              </p:cNvSpPr>
              <p:nvPr/>
            </p:nvSpPr>
            <p:spPr bwMode="auto">
              <a:xfrm rot="-5400000">
                <a:off x="2508508" y="4088024"/>
                <a:ext cx="820587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ea typeface="ＭＳ Ｐゴシック" pitchFamily="32" charset="-128"/>
                  </a:rPr>
                  <a:t>requests</a:t>
                </a:r>
                <a:endParaRPr lang="en-US" altLang="en-US" sz="1100" b="1" dirty="0">
                  <a:ea typeface="ＭＳ Ｐゴシック" pitchFamily="32" charset="-128"/>
                </a:endParaRPr>
              </a:p>
            </p:txBody>
          </p:sp>
          <p:sp>
            <p:nvSpPr>
              <p:cNvPr id="68627" name="Rectangle 6"/>
              <p:cNvSpPr>
                <a:spLocks noChangeArrowheads="1"/>
              </p:cNvSpPr>
              <p:nvPr/>
            </p:nvSpPr>
            <p:spPr bwMode="auto">
              <a:xfrm>
                <a:off x="898146" y="2934359"/>
                <a:ext cx="937549" cy="148588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>
                  <a:ea typeface="ＭＳ Ｐゴシック" pitchFamily="32" charset="-128"/>
                </a:endParaRPr>
              </a:p>
            </p:txBody>
          </p:sp>
          <p:cxnSp>
            <p:nvCxnSpPr>
              <p:cNvPr id="68628" name="Elbow Connector 8"/>
              <p:cNvCxnSpPr>
                <a:cxnSpLocks noChangeShapeType="1"/>
                <a:stCxn id="68627" idx="3"/>
                <a:endCxn id="68614" idx="1"/>
              </p:cNvCxnSpPr>
              <p:nvPr/>
            </p:nvCxnSpPr>
            <p:spPr bwMode="auto">
              <a:xfrm flipV="1">
                <a:off x="1835695" y="1263832"/>
                <a:ext cx="1659290" cy="2413467"/>
              </a:xfrm>
              <a:prstGeom prst="bentConnector3">
                <a:avLst>
                  <a:gd name="adj1" fmla="val 74688"/>
                </a:avLst>
              </a:prstGeom>
              <a:noFill/>
              <a:ln w="38100" cap="sq">
                <a:solidFill>
                  <a:srgbClr val="4A7EBB"/>
                </a:solidFill>
                <a:prstDash val="lgDash"/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29" name="Elbow Connector 10"/>
              <p:cNvCxnSpPr>
                <a:cxnSpLocks noChangeShapeType="1"/>
                <a:stCxn id="68627" idx="3"/>
                <a:endCxn id="68616" idx="1"/>
              </p:cNvCxnSpPr>
              <p:nvPr/>
            </p:nvCxnSpPr>
            <p:spPr bwMode="auto">
              <a:xfrm flipV="1">
                <a:off x="1835695" y="2637422"/>
                <a:ext cx="1657879" cy="1039877"/>
              </a:xfrm>
              <a:prstGeom prst="bentConnector3">
                <a:avLst>
                  <a:gd name="adj1" fmla="val 74709"/>
                </a:avLst>
              </a:prstGeom>
              <a:noFill/>
              <a:ln w="38100" cap="sq">
                <a:solidFill>
                  <a:srgbClr val="4A7EBB"/>
                </a:solidFill>
                <a:prstDash val="lgDash"/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30" name="Elbow Connector 12"/>
              <p:cNvCxnSpPr>
                <a:cxnSpLocks noChangeShapeType="1"/>
                <a:stCxn id="68627" idx="3"/>
                <a:endCxn id="68612" idx="1"/>
              </p:cNvCxnSpPr>
              <p:nvPr/>
            </p:nvCxnSpPr>
            <p:spPr bwMode="auto">
              <a:xfrm>
                <a:off x="1835695" y="3677299"/>
                <a:ext cx="1664648" cy="250664"/>
              </a:xfrm>
              <a:prstGeom prst="bentConnector3">
                <a:avLst>
                  <a:gd name="adj1" fmla="val 74036"/>
                </a:avLst>
              </a:prstGeom>
              <a:noFill/>
              <a:ln w="38100" cap="sq">
                <a:solidFill>
                  <a:srgbClr val="4A7EBB"/>
                </a:solidFill>
                <a:prstDash val="lgDash"/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31" name="Elbow Connector 14"/>
              <p:cNvCxnSpPr>
                <a:cxnSpLocks noChangeShapeType="1"/>
                <a:endCxn id="68618" idx="1"/>
              </p:cNvCxnSpPr>
              <p:nvPr/>
            </p:nvCxnSpPr>
            <p:spPr bwMode="auto">
              <a:xfrm rot="16200000" flipH="1">
                <a:off x="2395842" y="4055985"/>
                <a:ext cx="1773977" cy="418098"/>
              </a:xfrm>
              <a:prstGeom prst="bentConnector2">
                <a:avLst/>
              </a:prstGeom>
              <a:noFill/>
              <a:ln w="38100" cap="sq">
                <a:solidFill>
                  <a:srgbClr val="4A7EBB"/>
                </a:solidFill>
                <a:prstDash val="lgDash"/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8637" name="Text Box 14"/>
              <p:cNvSpPr txBox="1">
                <a:spLocks noChangeArrowheads="1"/>
              </p:cNvSpPr>
              <p:nvPr/>
            </p:nvSpPr>
            <p:spPr bwMode="auto">
              <a:xfrm>
                <a:off x="3707904" y="3479057"/>
                <a:ext cx="925762" cy="309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ea typeface="ＭＳ Ｐゴシック" pitchFamily="32" charset="-128"/>
                  </a:rPr>
                  <a:t>REPLICA 3</a:t>
                </a:r>
              </a:p>
            </p:txBody>
          </p:sp>
        </p:grp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5012802" y="2369228"/>
              <a:ext cx="740052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request</a:t>
              </a:r>
            </a:p>
          </p:txBody>
        </p:sp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5001262" y="3850463"/>
              <a:ext cx="740052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request</a:t>
              </a:r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5001262" y="5075089"/>
              <a:ext cx="740052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request</a:t>
              </a:r>
            </a:p>
          </p:txBody>
        </p:sp>
        <p:sp>
          <p:nvSpPr>
            <p:cNvPr id="63" name="Text Box 48"/>
            <p:cNvSpPr txBox="1">
              <a:spLocks noChangeArrowheads="1"/>
            </p:cNvSpPr>
            <p:nvPr/>
          </p:nvSpPr>
          <p:spPr bwMode="auto">
            <a:xfrm>
              <a:off x="5012802" y="1002432"/>
              <a:ext cx="740052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request</a:t>
              </a:r>
            </a:p>
          </p:txBody>
        </p: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139952" y="6294521"/>
              <a:ext cx="304648" cy="371513"/>
            </a:xfrm>
            <a:prstGeom prst="rect">
              <a:avLst/>
            </a:prstGeom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2" name="Text Box 48"/>
            <p:cNvSpPr txBox="1">
              <a:spLocks noChangeArrowheads="1"/>
            </p:cNvSpPr>
            <p:nvPr/>
          </p:nvSpPr>
          <p:spPr bwMode="auto">
            <a:xfrm>
              <a:off x="4423122" y="6294521"/>
              <a:ext cx="4089751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 - Interceptor </a:t>
              </a:r>
              <a:r>
                <a:rPr lang="en-US" altLang="en-US" sz="1400" dirty="0" smtClean="0">
                  <a:ea typeface="ＭＳ Ｐゴシック" pitchFamily="32" charset="-128"/>
                </a:rPr>
                <a:t>(arranges requests by their timestamps)</a:t>
              </a:r>
              <a:endParaRPr lang="en-US" altLang="en-US" sz="1400" dirty="0">
                <a:ea typeface="ＭＳ Ｐゴシック" pitchFamily="32" charset="-128"/>
              </a:endParaRPr>
            </a:p>
          </p:txBody>
        </p: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6859640" y="1124744"/>
              <a:ext cx="304648" cy="371513"/>
            </a:xfrm>
            <a:prstGeom prst="rect">
              <a:avLst/>
            </a:prstGeom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82" name="Text Box 10"/>
            <p:cNvSpPr txBox="1">
              <a:spLocks noChangeArrowheads="1"/>
            </p:cNvSpPr>
            <p:nvPr/>
          </p:nvSpPr>
          <p:spPr bwMode="auto">
            <a:xfrm>
              <a:off x="7236296" y="3957297"/>
              <a:ext cx="1544349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/>
                <a:t>Cassandra, Ubuntu</a:t>
              </a:r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7236296" y="1196752"/>
              <a:ext cx="1546625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/>
                <a:t>MySQL, Ubuntu</a:t>
              </a:r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>
              <a:off x="7236296" y="2661153"/>
              <a:ext cx="1550488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 err="1"/>
                <a:t>MariaDB</a:t>
              </a:r>
              <a:r>
                <a:rPr lang="en-US" altLang="en-US" dirty="0"/>
                <a:t>, Fedora</a:t>
              </a:r>
            </a:p>
          </p:txBody>
        </p:sp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7249821" y="5181433"/>
              <a:ext cx="1552239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/>
                <a:t>MongoDB, Fedora</a:t>
              </a:r>
            </a:p>
          </p:txBody>
        </p: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6859640" y="2595171"/>
              <a:ext cx="304648" cy="371513"/>
            </a:xfrm>
            <a:prstGeom prst="rect">
              <a:avLst/>
            </a:prstGeom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87" name="Text Box 19"/>
            <p:cNvSpPr txBox="1">
              <a:spLocks noChangeArrowheads="1"/>
            </p:cNvSpPr>
            <p:nvPr/>
          </p:nvSpPr>
          <p:spPr bwMode="auto">
            <a:xfrm>
              <a:off x="6874053" y="5152768"/>
              <a:ext cx="304648" cy="371513"/>
            </a:xfrm>
            <a:prstGeom prst="rect">
              <a:avLst/>
            </a:prstGeom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88" name="Text Box 19"/>
            <p:cNvSpPr txBox="1">
              <a:spLocks noChangeArrowheads="1"/>
            </p:cNvSpPr>
            <p:nvPr/>
          </p:nvSpPr>
          <p:spPr bwMode="auto">
            <a:xfrm>
              <a:off x="6863559" y="3920936"/>
              <a:ext cx="304648" cy="371513"/>
            </a:xfrm>
            <a:prstGeom prst="rect">
              <a:avLst/>
            </a:prstGeom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endParaRPr lang="en-US" altLang="en-US" dirty="0"/>
            </a:p>
          </p:txBody>
        </p:sp>
        <p:cxnSp>
          <p:nvCxnSpPr>
            <p:cNvPr id="5" name="Straight Arrow Connector 4"/>
            <p:cNvCxnSpPr>
              <a:stCxn id="68614" idx="3"/>
              <a:endCxn id="81" idx="1"/>
            </p:cNvCxnSpPr>
            <p:nvPr/>
          </p:nvCxnSpPr>
          <p:spPr>
            <a:xfrm>
              <a:off x="5041528" y="1264334"/>
              <a:ext cx="1818112" cy="46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81" idx="1"/>
            </p:cNvCxnSpPr>
            <p:nvPr/>
          </p:nvCxnSpPr>
          <p:spPr>
            <a:xfrm flipV="1">
              <a:off x="5041528" y="1310501"/>
              <a:ext cx="1818112" cy="13506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1" idx="1"/>
              <a:endCxn id="86" idx="1"/>
            </p:cNvCxnSpPr>
            <p:nvPr/>
          </p:nvCxnSpPr>
          <p:spPr>
            <a:xfrm flipV="1">
              <a:off x="5001262" y="2780928"/>
              <a:ext cx="1858378" cy="12245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8" idx="1"/>
            </p:cNvCxnSpPr>
            <p:nvPr/>
          </p:nvCxnSpPr>
          <p:spPr>
            <a:xfrm flipV="1">
              <a:off x="5044609" y="4106693"/>
              <a:ext cx="1818950" cy="1046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87" idx="1"/>
            </p:cNvCxnSpPr>
            <p:nvPr/>
          </p:nvCxnSpPr>
          <p:spPr>
            <a:xfrm>
              <a:off x="5041528" y="5152767"/>
              <a:ext cx="1832525" cy="185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3" idx="1"/>
              <a:endCxn id="86" idx="1"/>
            </p:cNvCxnSpPr>
            <p:nvPr/>
          </p:nvCxnSpPr>
          <p:spPr>
            <a:xfrm>
              <a:off x="5012802" y="1157411"/>
              <a:ext cx="1846838" cy="16235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3" idx="1"/>
              <a:endCxn id="88" idx="1"/>
            </p:cNvCxnSpPr>
            <p:nvPr/>
          </p:nvCxnSpPr>
          <p:spPr>
            <a:xfrm>
              <a:off x="5012802" y="1157411"/>
              <a:ext cx="1850757" cy="2949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8614" idx="3"/>
              <a:endCxn id="87" idx="1"/>
            </p:cNvCxnSpPr>
            <p:nvPr/>
          </p:nvCxnSpPr>
          <p:spPr>
            <a:xfrm>
              <a:off x="5041528" y="1264334"/>
              <a:ext cx="1832525" cy="4074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86" idx="1"/>
            </p:cNvCxnSpPr>
            <p:nvPr/>
          </p:nvCxnSpPr>
          <p:spPr>
            <a:xfrm>
              <a:off x="5012802" y="2661153"/>
              <a:ext cx="1846838" cy="119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1" idx="1"/>
              <a:endCxn id="88" idx="1"/>
            </p:cNvCxnSpPr>
            <p:nvPr/>
          </p:nvCxnSpPr>
          <p:spPr>
            <a:xfrm>
              <a:off x="5001262" y="4005442"/>
              <a:ext cx="1862297" cy="1012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87" idx="1"/>
            </p:cNvCxnSpPr>
            <p:nvPr/>
          </p:nvCxnSpPr>
          <p:spPr>
            <a:xfrm>
              <a:off x="5041528" y="3883047"/>
              <a:ext cx="1832525" cy="1455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2" idx="1"/>
              <a:endCxn id="86" idx="1"/>
            </p:cNvCxnSpPr>
            <p:nvPr/>
          </p:nvCxnSpPr>
          <p:spPr>
            <a:xfrm flipV="1">
              <a:off x="5001262" y="2780928"/>
              <a:ext cx="1858378" cy="24491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81" idx="2"/>
            </p:cNvCxnSpPr>
            <p:nvPr/>
          </p:nvCxnSpPr>
          <p:spPr>
            <a:xfrm flipV="1">
              <a:off x="5044609" y="1496257"/>
              <a:ext cx="1967355" cy="36565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8616" idx="3"/>
            </p:cNvCxnSpPr>
            <p:nvPr/>
          </p:nvCxnSpPr>
          <p:spPr>
            <a:xfrm>
              <a:off x="5043980" y="2638010"/>
              <a:ext cx="1815660" cy="1522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61" idx="1"/>
            </p:cNvCxnSpPr>
            <p:nvPr/>
          </p:nvCxnSpPr>
          <p:spPr>
            <a:xfrm flipV="1">
              <a:off x="5001262" y="1460544"/>
              <a:ext cx="1858378" cy="2544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87" idx="1"/>
            </p:cNvCxnSpPr>
            <p:nvPr/>
          </p:nvCxnSpPr>
          <p:spPr>
            <a:xfrm>
              <a:off x="5041528" y="2780928"/>
              <a:ext cx="1832525" cy="255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711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539552" y="42670"/>
            <a:ext cx="8229601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r" rtl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1pPr>
            <a:lvl2pPr algn="r" rtl="1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2pPr>
            <a:lvl3pPr algn="r" rtl="1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3pPr>
            <a:lvl4pPr algn="r" rt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4pPr>
            <a:lvl5pPr algn="r" rt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5pPr>
            <a:lvl6pPr marL="25146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6pPr>
            <a:lvl7pPr marL="29718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7pPr>
            <a:lvl8pPr marL="34290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8pPr>
            <a:lvl9pPr marL="38862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rgbClr val="C00000"/>
                </a:solidFill>
                <a:latin typeface="Comic Sans MS" pitchFamily="64" charset="0"/>
                <a:ea typeface="ＭＳ Ｐゴシック" pitchFamily="32" charset="-128"/>
                <a:cs typeface="Times New Roman" pitchFamily="18" charset="0"/>
              </a:rPr>
              <a:t>The Flow of Responses</a:t>
            </a:r>
            <a:endParaRPr lang="en-US" altLang="en-US" sz="2000" dirty="0">
              <a:solidFill>
                <a:srgbClr val="C00000"/>
              </a:solidFill>
              <a:latin typeface="Comic Sans MS" pitchFamily="64" charset="0"/>
              <a:ea typeface="ＭＳ Ｐゴシック" pitchFamily="32" charset="-128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8484" y="817090"/>
            <a:ext cx="7489940" cy="4628134"/>
            <a:chOff x="898484" y="817090"/>
            <a:chExt cx="7489940" cy="4628134"/>
          </a:xfrm>
        </p:grpSpPr>
        <p:grpSp>
          <p:nvGrpSpPr>
            <p:cNvPr id="68611" name="Group 95"/>
            <p:cNvGrpSpPr>
              <a:grpSpLocks/>
            </p:cNvGrpSpPr>
            <p:nvPr/>
          </p:nvGrpSpPr>
          <p:grpSpPr bwMode="auto">
            <a:xfrm>
              <a:off x="898484" y="817090"/>
              <a:ext cx="4146125" cy="4475268"/>
              <a:chOff x="898146" y="816618"/>
              <a:chExt cx="4146797" cy="4474991"/>
            </a:xfrm>
          </p:grpSpPr>
          <p:sp>
            <p:nvSpPr>
              <p:cNvPr id="68612" name="Text Box 10"/>
              <p:cNvSpPr txBox="1">
                <a:spLocks noChangeArrowheads="1"/>
              </p:cNvSpPr>
              <p:nvPr/>
            </p:nvSpPr>
            <p:spPr bwMode="auto">
              <a:xfrm>
                <a:off x="3500344" y="3788385"/>
                <a:ext cx="1544599" cy="279163"/>
              </a:xfrm>
              <a:prstGeom prst="rect">
                <a:avLst/>
              </a:prstGeom>
              <a:noFill/>
              <a:ln w="31750" cap="sq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ctr" rtl="0">
                  <a:spcBef>
                    <a:spcPct val="0"/>
                  </a:spcBef>
                  <a:buClrTx/>
                </a:pPr>
                <a:r>
                  <a:rPr lang="en-US" altLang="en-US" sz="1200" b="1" dirty="0">
                    <a:ea typeface="ＭＳ Ｐゴシック" pitchFamily="32" charset="-128"/>
                  </a:rPr>
                  <a:t>Fedora, Java7</a:t>
                </a:r>
              </a:p>
            </p:txBody>
          </p:sp>
          <p:sp>
            <p:nvSpPr>
              <p:cNvPr id="68614" name="Text Box 19"/>
              <p:cNvSpPr txBox="1">
                <a:spLocks noChangeArrowheads="1"/>
              </p:cNvSpPr>
              <p:nvPr/>
            </p:nvSpPr>
            <p:spPr bwMode="auto">
              <a:xfrm>
                <a:off x="3494986" y="1124253"/>
                <a:ext cx="1546876" cy="279163"/>
              </a:xfrm>
              <a:prstGeom prst="rect">
                <a:avLst/>
              </a:prstGeom>
              <a:noFill/>
              <a:ln w="31750" cap="sq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ctr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b="1" dirty="0">
                    <a:ea typeface="ＭＳ Ｐゴシック" pitchFamily="32" charset="-128"/>
                  </a:rPr>
                  <a:t>Ubuntu, Java7</a:t>
                </a:r>
              </a:p>
            </p:txBody>
          </p:sp>
          <p:sp>
            <p:nvSpPr>
              <p:cNvPr id="68616" name="Text Box 28"/>
              <p:cNvSpPr txBox="1">
                <a:spLocks noChangeArrowheads="1"/>
              </p:cNvSpPr>
              <p:nvPr/>
            </p:nvSpPr>
            <p:spPr bwMode="auto">
              <a:xfrm>
                <a:off x="3493575" y="2497844"/>
                <a:ext cx="1550739" cy="279163"/>
              </a:xfrm>
              <a:prstGeom prst="rect">
                <a:avLst/>
              </a:prstGeom>
              <a:noFill/>
              <a:ln w="31750" cap="sq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ctr" rtl="0">
                  <a:spcBef>
                    <a:spcPct val="0"/>
                  </a:spcBef>
                  <a:buClrTx/>
                </a:pPr>
                <a:r>
                  <a:rPr lang="en-US" altLang="en-US" sz="1200" b="1" dirty="0">
                    <a:ea typeface="ＭＳ Ｐゴシック" pitchFamily="32" charset="-128"/>
                  </a:rPr>
                  <a:t>Ubuntu, Java8</a:t>
                </a:r>
              </a:p>
            </p:txBody>
          </p:sp>
          <p:sp>
            <p:nvSpPr>
              <p:cNvPr id="68618" name="Text Box 10"/>
              <p:cNvSpPr txBox="1">
                <a:spLocks noChangeArrowheads="1"/>
              </p:cNvSpPr>
              <p:nvPr/>
            </p:nvSpPr>
            <p:spPr bwMode="auto">
              <a:xfrm>
                <a:off x="3491880" y="5012446"/>
                <a:ext cx="1552491" cy="279163"/>
              </a:xfrm>
              <a:prstGeom prst="rect">
                <a:avLst/>
              </a:prstGeom>
              <a:noFill/>
              <a:ln w="31750" cap="sq">
                <a:solidFill>
                  <a:srgbClr val="5B9BD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ctr" rtl="0">
                  <a:spcBef>
                    <a:spcPct val="0"/>
                  </a:spcBef>
                  <a:buClrTx/>
                </a:pPr>
                <a:r>
                  <a:rPr lang="en-US" altLang="en-US" sz="1200" b="1" dirty="0">
                    <a:ea typeface="ＭＳ Ｐゴシック" pitchFamily="32" charset="-128"/>
                  </a:rPr>
                  <a:t>Fedora, Java8</a:t>
                </a:r>
              </a:p>
            </p:txBody>
          </p:sp>
          <p:sp>
            <p:nvSpPr>
              <p:cNvPr id="68620" name="Text Box 14"/>
              <p:cNvSpPr txBox="1">
                <a:spLocks noChangeArrowheads="1"/>
              </p:cNvSpPr>
              <p:nvPr/>
            </p:nvSpPr>
            <p:spPr bwMode="auto">
              <a:xfrm>
                <a:off x="3805245" y="816618"/>
                <a:ext cx="925762" cy="309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ea typeface="ＭＳ Ｐゴシック" pitchFamily="32" charset="-128"/>
                  </a:rPr>
                  <a:t>REPLICA 1</a:t>
                </a:r>
              </a:p>
            </p:txBody>
          </p:sp>
          <p:sp>
            <p:nvSpPr>
              <p:cNvPr id="68621" name="Text Box 14"/>
              <p:cNvSpPr txBox="1">
                <a:spLocks noChangeArrowheads="1"/>
              </p:cNvSpPr>
              <p:nvPr/>
            </p:nvSpPr>
            <p:spPr bwMode="auto">
              <a:xfrm>
                <a:off x="3810204" y="2182915"/>
                <a:ext cx="925762" cy="309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ea typeface="ＭＳ Ｐゴシック" pitchFamily="32" charset="-128"/>
                  </a:rPr>
                  <a:t>REPLICA 2</a:t>
                </a:r>
              </a:p>
            </p:txBody>
          </p:sp>
          <p:sp>
            <p:nvSpPr>
              <p:cNvPr id="68623" name="Text Box 14"/>
              <p:cNvSpPr txBox="1">
                <a:spLocks noChangeArrowheads="1"/>
              </p:cNvSpPr>
              <p:nvPr/>
            </p:nvSpPr>
            <p:spPr bwMode="auto">
              <a:xfrm>
                <a:off x="3805245" y="4698332"/>
                <a:ext cx="925762" cy="309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ea typeface="ＭＳ Ｐゴシック" pitchFamily="32" charset="-128"/>
                  </a:rPr>
                  <a:t>REPLICA 4</a:t>
                </a:r>
              </a:p>
            </p:txBody>
          </p:sp>
          <p:grpSp>
            <p:nvGrpSpPr>
              <p:cNvPr id="68624" name="Group 31"/>
              <p:cNvGrpSpPr>
                <a:grpSpLocks/>
              </p:cNvGrpSpPr>
              <p:nvPr/>
            </p:nvGrpSpPr>
            <p:grpSpPr bwMode="auto">
              <a:xfrm>
                <a:off x="967521" y="3062291"/>
                <a:ext cx="796167" cy="1271588"/>
                <a:chOff x="321362" y="3062039"/>
                <a:chExt cx="796214" cy="1272528"/>
              </a:xfrm>
            </p:grpSpPr>
            <p:pic>
              <p:nvPicPr>
                <p:cNvPr id="68642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62" y="3430913"/>
                  <a:ext cx="796214" cy="903654"/>
                </a:xfrm>
                <a:prstGeom prst="rect">
                  <a:avLst/>
                </a:prstGeom>
                <a:ln>
                  <a:tailEnd type="triangle"/>
                </a:ln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864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21362" y="3062039"/>
                  <a:ext cx="793815" cy="293986"/>
                </a:xfrm>
                <a:prstGeom prst="rect">
                  <a:avLst/>
                </a:prstGeom>
                <a:noFill/>
                <a:ln w="9360" cap="sq">
                  <a:solidFill>
                    <a:srgbClr val="4F81BD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r" rtl="1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1pPr>
                  <a:lvl2pPr algn="r" rtl="1"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2pPr>
                  <a:lvl3pPr algn="r" rtl="1"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3pPr>
                  <a:lvl4pPr algn="r" rtl="1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4pPr>
                  <a:lvl5pPr algn="r" rtl="1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5pPr>
                  <a:lvl6pPr marL="2514600" indent="-228600" algn="r" defTabSz="457200" rtl="1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6pPr>
                  <a:lvl7pPr marL="2971800" indent="-228600" algn="r" defTabSz="457200" rtl="1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7pPr>
                  <a:lvl8pPr marL="3429000" indent="-228600" algn="r" defTabSz="457200" rtl="1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8pPr>
                  <a:lvl9pPr marL="3886200" indent="-228600" algn="r" defTabSz="457200" rtl="1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Calibri" pitchFamily="32" charset="0"/>
                      <a:cs typeface="Aharoni" charset="-79"/>
                    </a:defRPr>
                  </a:lvl9pPr>
                </a:lstStyle>
                <a:p>
                  <a:pPr algn="ctr" rtl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300" b="1">
                      <a:ea typeface="ＭＳ Ｐゴシック" pitchFamily="32" charset="-128"/>
                    </a:rPr>
                    <a:t>Client</a:t>
                  </a:r>
                </a:p>
              </p:txBody>
            </p:sp>
          </p:grpSp>
          <p:sp>
            <p:nvSpPr>
              <p:cNvPr id="68627" name="Rectangle 6"/>
              <p:cNvSpPr>
                <a:spLocks noChangeArrowheads="1"/>
              </p:cNvSpPr>
              <p:nvPr/>
            </p:nvSpPr>
            <p:spPr bwMode="auto">
              <a:xfrm>
                <a:off x="898146" y="2934362"/>
                <a:ext cx="937549" cy="148588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>
                  <a:ea typeface="ＭＳ Ｐゴシック" pitchFamily="32" charset="-128"/>
                </a:endParaRPr>
              </a:p>
            </p:txBody>
          </p:sp>
          <p:cxnSp>
            <p:nvCxnSpPr>
              <p:cNvPr id="68628" name="Elbow Connector 8"/>
              <p:cNvCxnSpPr>
                <a:cxnSpLocks noChangeShapeType="1"/>
                <a:stCxn id="68627" idx="3"/>
                <a:endCxn id="68614" idx="1"/>
              </p:cNvCxnSpPr>
              <p:nvPr/>
            </p:nvCxnSpPr>
            <p:spPr bwMode="auto">
              <a:xfrm flipV="1">
                <a:off x="1835695" y="1263834"/>
                <a:ext cx="1659291" cy="2413468"/>
              </a:xfrm>
              <a:prstGeom prst="bentConnector3">
                <a:avLst>
                  <a:gd name="adj1" fmla="val 74688"/>
                </a:avLst>
              </a:prstGeom>
              <a:noFill/>
              <a:ln w="38100" cap="sq">
                <a:solidFill>
                  <a:srgbClr val="4A7EBB"/>
                </a:solidFill>
                <a:prstDash val="lgDash"/>
                <a:miter lim="800000"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29" name="Elbow Connector 10"/>
              <p:cNvCxnSpPr>
                <a:cxnSpLocks noChangeShapeType="1"/>
                <a:stCxn id="68627" idx="3"/>
                <a:endCxn id="68616" idx="1"/>
              </p:cNvCxnSpPr>
              <p:nvPr/>
            </p:nvCxnSpPr>
            <p:spPr bwMode="auto">
              <a:xfrm flipV="1">
                <a:off x="1835695" y="2637426"/>
                <a:ext cx="1657880" cy="1039878"/>
              </a:xfrm>
              <a:prstGeom prst="bentConnector3">
                <a:avLst>
                  <a:gd name="adj1" fmla="val 74709"/>
                </a:avLst>
              </a:prstGeom>
              <a:noFill/>
              <a:ln w="38100" cap="sq">
                <a:solidFill>
                  <a:srgbClr val="4A7EBB"/>
                </a:solidFill>
                <a:prstDash val="lgDash"/>
                <a:miter lim="800000"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30" name="Elbow Connector 12"/>
              <p:cNvCxnSpPr>
                <a:cxnSpLocks noChangeShapeType="1"/>
                <a:stCxn id="68627" idx="3"/>
                <a:endCxn id="68612" idx="1"/>
              </p:cNvCxnSpPr>
              <p:nvPr/>
            </p:nvCxnSpPr>
            <p:spPr bwMode="auto">
              <a:xfrm>
                <a:off x="1835695" y="3677303"/>
                <a:ext cx="1664649" cy="250665"/>
              </a:xfrm>
              <a:prstGeom prst="bentConnector3">
                <a:avLst>
                  <a:gd name="adj1" fmla="val 74036"/>
                </a:avLst>
              </a:prstGeom>
              <a:noFill/>
              <a:ln w="38100" cap="sq">
                <a:solidFill>
                  <a:srgbClr val="4A7EBB"/>
                </a:solidFill>
                <a:prstDash val="lgDash"/>
                <a:miter lim="800000"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31" name="Elbow Connector 14"/>
              <p:cNvCxnSpPr>
                <a:cxnSpLocks noChangeShapeType="1"/>
                <a:endCxn id="68618" idx="1"/>
              </p:cNvCxnSpPr>
              <p:nvPr/>
            </p:nvCxnSpPr>
            <p:spPr bwMode="auto">
              <a:xfrm rot="16200000" flipH="1">
                <a:off x="2395842" y="4055990"/>
                <a:ext cx="1773979" cy="418098"/>
              </a:xfrm>
              <a:prstGeom prst="bentConnector2">
                <a:avLst/>
              </a:prstGeom>
              <a:noFill/>
              <a:ln w="38100" cap="sq">
                <a:solidFill>
                  <a:srgbClr val="4A7EBB"/>
                </a:solidFill>
                <a:prstDash val="lgDash"/>
                <a:miter lim="800000"/>
                <a:headEnd type="non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8632" name="Text Box 48"/>
              <p:cNvSpPr txBox="1">
                <a:spLocks noChangeArrowheads="1"/>
              </p:cNvSpPr>
              <p:nvPr/>
            </p:nvSpPr>
            <p:spPr bwMode="auto">
              <a:xfrm>
                <a:off x="1818569" y="3298563"/>
                <a:ext cx="856238" cy="3099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ea typeface="ＭＳ Ｐゴシック" pitchFamily="32" charset="-128"/>
                  </a:rPr>
                  <a:t>response</a:t>
                </a:r>
                <a:endParaRPr lang="en-US" altLang="en-US" sz="1100" b="1" dirty="0">
                  <a:ea typeface="ＭＳ Ｐゴシック" pitchFamily="32" charset="-128"/>
                </a:endParaRPr>
              </a:p>
            </p:txBody>
          </p:sp>
          <p:sp>
            <p:nvSpPr>
              <p:cNvPr id="68634" name="Text Box 48"/>
              <p:cNvSpPr txBox="1">
                <a:spLocks noChangeArrowheads="1"/>
              </p:cNvSpPr>
              <p:nvPr/>
            </p:nvSpPr>
            <p:spPr bwMode="auto">
              <a:xfrm>
                <a:off x="1818569" y="3813317"/>
                <a:ext cx="866241" cy="525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ea typeface="ＭＳ Ｐゴシック" pitchFamily="32" charset="-128"/>
                  </a:rPr>
                  <a:t>Majority </a:t>
                </a:r>
              </a:p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ea typeface="ＭＳ Ｐゴシック" pitchFamily="32" charset="-128"/>
                  </a:rPr>
                  <a:t>vote</a:t>
                </a:r>
                <a:endParaRPr lang="en-US" altLang="en-US" sz="1100" b="1" dirty="0">
                  <a:ea typeface="ＭＳ Ｐゴシック" pitchFamily="32" charset="-128"/>
                </a:endParaRPr>
              </a:p>
            </p:txBody>
          </p:sp>
          <p:sp>
            <p:nvSpPr>
              <p:cNvPr id="68637" name="Text Box 14"/>
              <p:cNvSpPr txBox="1">
                <a:spLocks noChangeArrowheads="1"/>
              </p:cNvSpPr>
              <p:nvPr/>
            </p:nvSpPr>
            <p:spPr bwMode="auto">
              <a:xfrm>
                <a:off x="3707904" y="3479057"/>
                <a:ext cx="925762" cy="309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r" rtl="1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1pPr>
                <a:lvl2pPr algn="r" rtl="1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2pPr>
                <a:lvl3pPr algn="r" rtl="1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3pPr>
                <a:lvl4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4pPr>
                <a:lvl5pPr algn="r" rtl="1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5pPr>
                <a:lvl6pPr marL="25146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6pPr>
                <a:lvl7pPr marL="29718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7pPr>
                <a:lvl8pPr marL="34290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8pPr>
                <a:lvl9pPr marL="3886200" indent="-228600" algn="r" defTabSz="457200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Aharoni" charset="-79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ea typeface="ＭＳ Ｐゴシック" pitchFamily="32" charset="-128"/>
                  </a:rPr>
                  <a:t>REPLICA 3</a:t>
                </a:r>
              </a:p>
            </p:txBody>
          </p:sp>
        </p:grp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6748599" y="2241367"/>
              <a:ext cx="846235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response</a:t>
              </a: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6822660" y="3957297"/>
              <a:ext cx="1544349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/>
                <a:t>Cassandra, Ubuntu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6822660" y="1196752"/>
              <a:ext cx="1546625" cy="263791"/>
            </a:xfrm>
            <a:prstGeom prst="rect">
              <a:avLst/>
            </a:prstGeom>
            <a:noFill/>
            <a:ln w="19050" cap="sq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/>
                <a:t>MySQL, Ubuntu</a:t>
              </a:r>
            </a:p>
          </p:txBody>
        </p: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6822660" y="2661153"/>
              <a:ext cx="1550488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 err="1"/>
                <a:t>MariaDB</a:t>
              </a:r>
              <a:r>
                <a:rPr lang="en-US" altLang="en-US" dirty="0"/>
                <a:t>, Fedora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6836185" y="5181433"/>
              <a:ext cx="1552239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/>
                <a:t>MongoDB, Fedora</a:t>
              </a:r>
            </a:p>
          </p:txBody>
        </p:sp>
        <p:sp>
          <p:nvSpPr>
            <p:cNvPr id="69" name="Text Box 48"/>
            <p:cNvSpPr txBox="1">
              <a:spLocks noChangeArrowheads="1"/>
            </p:cNvSpPr>
            <p:nvPr/>
          </p:nvSpPr>
          <p:spPr bwMode="auto">
            <a:xfrm>
              <a:off x="5983209" y="977459"/>
              <a:ext cx="846235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response</a:t>
              </a:r>
            </a:p>
          </p:txBody>
        </p:sp>
        <p:sp>
          <p:nvSpPr>
            <p:cNvPr id="71" name="Text Box 48"/>
            <p:cNvSpPr txBox="1">
              <a:spLocks noChangeArrowheads="1"/>
            </p:cNvSpPr>
            <p:nvPr/>
          </p:nvSpPr>
          <p:spPr bwMode="auto">
            <a:xfrm>
              <a:off x="6822660" y="3538775"/>
              <a:ext cx="98282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response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041528" y="1264334"/>
              <a:ext cx="1818112" cy="46167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041528" y="1310501"/>
              <a:ext cx="1818112" cy="135065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001262" y="2780928"/>
              <a:ext cx="1858378" cy="122451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044609" y="4106693"/>
              <a:ext cx="1818950" cy="104607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041528" y="5152767"/>
              <a:ext cx="1832525" cy="18575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8614" idx="3"/>
            </p:cNvCxnSpPr>
            <p:nvPr/>
          </p:nvCxnSpPr>
          <p:spPr>
            <a:xfrm>
              <a:off x="5041528" y="1264334"/>
              <a:ext cx="1818112" cy="151659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012802" y="1157411"/>
              <a:ext cx="1850757" cy="294928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041528" y="1264334"/>
              <a:ext cx="1832525" cy="407419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012802" y="2661153"/>
              <a:ext cx="1846838" cy="11977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001262" y="4005442"/>
              <a:ext cx="1862297" cy="10125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041528" y="3883047"/>
              <a:ext cx="1832525" cy="145547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5001262" y="2780928"/>
              <a:ext cx="1858378" cy="24491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044609" y="1460544"/>
              <a:ext cx="1829444" cy="36922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043980" y="2638010"/>
              <a:ext cx="1815660" cy="1522411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5001262" y="1460544"/>
              <a:ext cx="1858378" cy="254489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041528" y="2780928"/>
              <a:ext cx="1832525" cy="2557597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6874053" y="4825954"/>
              <a:ext cx="982823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0452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539552" y="66204"/>
            <a:ext cx="8229601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r" rtl="1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1pPr>
            <a:lvl2pPr algn="r" rtl="1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2pPr>
            <a:lvl3pPr algn="r" rtl="1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3pPr>
            <a:lvl4pPr algn="r" rt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4pPr>
            <a:lvl5pPr algn="r" rtl="1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5pPr>
            <a:lvl6pPr marL="25146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6pPr>
            <a:lvl7pPr marL="29718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7pPr>
            <a:lvl8pPr marL="34290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8pPr>
            <a:lvl9pPr marL="3886200" indent="-228600" algn="r" defTabSz="457200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Aharoni" charset="-79"/>
              </a:defRPr>
            </a:lvl9pPr>
          </a:lstStyle>
          <a:p>
            <a:pPr algn="ctr" rtl="0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smtClean="0">
                <a:solidFill>
                  <a:srgbClr val="C00000"/>
                </a:solidFill>
                <a:latin typeface="Comic Sans MS" pitchFamily="64" charset="0"/>
                <a:ea typeface="ＭＳ Ｐゴシック" pitchFamily="32" charset="-128"/>
                <a:cs typeface="Times New Roman" pitchFamily="18" charset="0"/>
              </a:rPr>
              <a:t>State Synchronization</a:t>
            </a:r>
            <a:endParaRPr lang="en-US" altLang="en-US" sz="2000" dirty="0">
              <a:solidFill>
                <a:srgbClr val="C00000"/>
              </a:solidFill>
              <a:latin typeface="Comic Sans MS" pitchFamily="64" charset="0"/>
              <a:ea typeface="ＭＳ Ｐゴシック" pitchFamily="32" charset="-128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07458" y="817090"/>
            <a:ext cx="6012903" cy="5796667"/>
            <a:chOff x="1407458" y="817090"/>
            <a:chExt cx="6012903" cy="5796667"/>
          </a:xfrm>
        </p:grpSpPr>
        <p:sp>
          <p:nvSpPr>
            <p:cNvPr id="68612" name="Text Box 10"/>
            <p:cNvSpPr txBox="1">
              <a:spLocks noChangeArrowheads="1"/>
            </p:cNvSpPr>
            <p:nvPr/>
          </p:nvSpPr>
          <p:spPr bwMode="auto">
            <a:xfrm>
              <a:off x="1988174" y="3789041"/>
              <a:ext cx="1544349" cy="279180"/>
            </a:xfrm>
            <a:prstGeom prst="rect">
              <a:avLst/>
            </a:prstGeom>
            <a:noFill/>
            <a:ln w="31750" cap="sq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ctr" rtl="0">
                <a:spcBef>
                  <a:spcPct val="0"/>
                </a:spcBef>
                <a:buClrTx/>
              </a:pPr>
              <a:r>
                <a:rPr lang="en-US" altLang="en-US" sz="1200" b="1" dirty="0">
                  <a:ea typeface="ＭＳ Ｐゴシック" pitchFamily="32" charset="-128"/>
                </a:rPr>
                <a:t>Fedora, Java7</a:t>
              </a:r>
            </a:p>
          </p:txBody>
        </p:sp>
        <p:sp>
          <p:nvSpPr>
            <p:cNvPr id="68614" name="Text Box 19"/>
            <p:cNvSpPr txBox="1">
              <a:spLocks noChangeArrowheads="1"/>
            </p:cNvSpPr>
            <p:nvPr/>
          </p:nvSpPr>
          <p:spPr bwMode="auto">
            <a:xfrm>
              <a:off x="1982817" y="1124744"/>
              <a:ext cx="1546625" cy="279180"/>
            </a:xfrm>
            <a:prstGeom prst="rect">
              <a:avLst/>
            </a:prstGeom>
            <a:noFill/>
            <a:ln w="31750" cap="sq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ea typeface="ＭＳ Ｐゴシック" pitchFamily="32" charset="-128"/>
                </a:rPr>
                <a:t>Ubuntu, Java7</a:t>
              </a:r>
            </a:p>
          </p:txBody>
        </p:sp>
        <p:sp>
          <p:nvSpPr>
            <p:cNvPr id="68616" name="Text Box 28"/>
            <p:cNvSpPr txBox="1">
              <a:spLocks noChangeArrowheads="1"/>
            </p:cNvSpPr>
            <p:nvPr/>
          </p:nvSpPr>
          <p:spPr bwMode="auto">
            <a:xfrm>
              <a:off x="1981406" y="2498420"/>
              <a:ext cx="1550488" cy="279180"/>
            </a:xfrm>
            <a:prstGeom prst="rect">
              <a:avLst/>
            </a:prstGeom>
            <a:noFill/>
            <a:ln w="31750" cap="sq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ctr" rtl="0">
                <a:spcBef>
                  <a:spcPct val="0"/>
                </a:spcBef>
                <a:buClrTx/>
              </a:pPr>
              <a:r>
                <a:rPr lang="en-US" altLang="en-US" sz="1200" b="1" dirty="0">
                  <a:ea typeface="ＭＳ Ｐゴシック" pitchFamily="32" charset="-128"/>
                </a:rPr>
                <a:t>Ubuntu, Java8</a:t>
              </a:r>
            </a:p>
          </p:txBody>
        </p: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1979712" y="5013178"/>
              <a:ext cx="1552239" cy="279180"/>
            </a:xfrm>
            <a:prstGeom prst="rect">
              <a:avLst/>
            </a:prstGeom>
            <a:noFill/>
            <a:ln w="31750" cap="sq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ctr" rtl="0">
                <a:spcBef>
                  <a:spcPct val="0"/>
                </a:spcBef>
                <a:buClrTx/>
              </a:pPr>
              <a:r>
                <a:rPr lang="en-US" altLang="en-US" sz="1200" b="1" dirty="0">
                  <a:ea typeface="ＭＳ Ｐゴシック" pitchFamily="32" charset="-128"/>
                </a:rPr>
                <a:t>Fedora, Java8</a:t>
              </a:r>
            </a:p>
          </p:txBody>
        </p:sp>
        <p:sp>
          <p:nvSpPr>
            <p:cNvPr id="68620" name="Text Box 14"/>
            <p:cNvSpPr txBox="1">
              <a:spLocks noChangeArrowheads="1"/>
            </p:cNvSpPr>
            <p:nvPr/>
          </p:nvSpPr>
          <p:spPr bwMode="auto">
            <a:xfrm>
              <a:off x="2293026" y="817090"/>
              <a:ext cx="925612" cy="310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>
                  <a:ea typeface="ＭＳ Ｐゴシック" pitchFamily="32" charset="-128"/>
                </a:rPr>
                <a:t>REPLICA 1</a:t>
              </a:r>
            </a:p>
          </p:txBody>
        </p:sp>
        <p:sp>
          <p:nvSpPr>
            <p:cNvPr id="68621" name="Text Box 14"/>
            <p:cNvSpPr txBox="1">
              <a:spLocks noChangeArrowheads="1"/>
            </p:cNvSpPr>
            <p:nvPr/>
          </p:nvSpPr>
          <p:spPr bwMode="auto">
            <a:xfrm>
              <a:off x="2297984" y="2183472"/>
              <a:ext cx="925612" cy="310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ＭＳ Ｐゴシック" pitchFamily="32" charset="-128"/>
                </a:rPr>
                <a:t>REPLICA 2</a:t>
              </a:r>
            </a:p>
          </p:txBody>
        </p:sp>
        <p:sp>
          <p:nvSpPr>
            <p:cNvPr id="68623" name="Text Box 14"/>
            <p:cNvSpPr txBox="1">
              <a:spLocks noChangeArrowheads="1"/>
            </p:cNvSpPr>
            <p:nvPr/>
          </p:nvSpPr>
          <p:spPr bwMode="auto">
            <a:xfrm>
              <a:off x="2293026" y="4699044"/>
              <a:ext cx="925612" cy="310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ＭＳ Ｐゴシック" pitchFamily="32" charset="-128"/>
                </a:rPr>
                <a:t>REPLICA 4</a:t>
              </a:r>
            </a:p>
          </p:txBody>
        </p:sp>
        <p:sp>
          <p:nvSpPr>
            <p:cNvPr id="68637" name="Text Box 14"/>
            <p:cNvSpPr txBox="1">
              <a:spLocks noChangeArrowheads="1"/>
            </p:cNvSpPr>
            <p:nvPr/>
          </p:nvSpPr>
          <p:spPr bwMode="auto">
            <a:xfrm>
              <a:off x="2195701" y="3479694"/>
              <a:ext cx="925612" cy="310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ea typeface="ＭＳ Ｐゴシック" pitchFamily="32" charset="-128"/>
                </a:rPr>
                <a:t>REPLICA 3</a:t>
              </a: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5724210" y="3957297"/>
              <a:ext cx="1544349" cy="263791"/>
            </a:xfrm>
            <a:prstGeom prst="rect">
              <a:avLst/>
            </a:prstGeom>
            <a:noFill/>
            <a:ln w="1905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/>
                <a:t>Cassandra, Ubuntu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5724210" y="1196752"/>
              <a:ext cx="1546625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/>
                <a:t>MySQL, Ubuntu</a:t>
              </a:r>
            </a:p>
          </p:txBody>
        </p: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5724210" y="2661153"/>
              <a:ext cx="1550488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 err="1"/>
                <a:t>MariaDB</a:t>
              </a:r>
              <a:r>
                <a:rPr lang="en-US" altLang="en-US" dirty="0"/>
                <a:t>, Fedora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37735" y="5181433"/>
              <a:ext cx="1552239" cy="263791"/>
            </a:xfrm>
            <a:prstGeom prst="rect">
              <a:avLst/>
            </a:prstGeom>
            <a:noFill/>
            <a:ln w="19050" cap="sq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100">
                  <a:solidFill>
                    <a:srgbClr val="000000"/>
                  </a:solidFill>
                  <a:latin typeface="Arial" charset="0"/>
                  <a:ea typeface="ＭＳ Ｐゴシック" pitchFamily="32" charset="-128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r>
                <a:rPr lang="en-US" altLang="en-US" dirty="0"/>
                <a:t>MongoDB, Fedora</a:t>
              </a:r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5747233" y="4245074"/>
              <a:ext cx="1673128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 smtClean="0">
                  <a:solidFill>
                    <a:srgbClr val="FF0000"/>
                  </a:solidFill>
                  <a:ea typeface="ＭＳ Ｐゴシック" pitchFamily="32" charset="-128"/>
                </a:rPr>
                <a:t>Gives outlier answer</a:t>
              </a:r>
              <a:endParaRPr lang="en-US" altLang="en-US" sz="1400" dirty="0">
                <a:solidFill>
                  <a:srgbClr val="FF0000"/>
                </a:solidFill>
                <a:ea typeface="ＭＳ Ｐゴシック" pitchFamily="32" charset="-128"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139952" y="3524797"/>
              <a:ext cx="1250344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ctr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 smtClean="0">
                  <a:solidFill>
                    <a:srgbClr val="00B050"/>
                  </a:solidFill>
                  <a:ea typeface="ＭＳ Ｐゴシック" pitchFamily="32" charset="-128"/>
                </a:rPr>
                <a:t>Enforce </a:t>
              </a:r>
            </a:p>
            <a:p>
              <a:pPr algn="ctr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solidFill>
                    <a:srgbClr val="00B050"/>
                  </a:solidFill>
                  <a:ea typeface="ＭＳ Ｐゴシック" pitchFamily="32" charset="-128"/>
                </a:rPr>
                <a:t>a</a:t>
              </a:r>
              <a:r>
                <a:rPr lang="en-US" altLang="en-US" sz="1400" dirty="0" smtClean="0">
                  <a:solidFill>
                    <a:srgbClr val="00B050"/>
                  </a:solidFill>
                  <a:ea typeface="ＭＳ Ｐゴシック" pitchFamily="32" charset="-128"/>
                </a:rPr>
                <a:t>greed state</a:t>
              </a:r>
              <a:endParaRPr lang="en-US" altLang="en-US" sz="1400" dirty="0">
                <a:solidFill>
                  <a:srgbClr val="00B050"/>
                </a:solidFill>
                <a:ea typeface="ＭＳ Ｐゴシック" pitchFamily="32" charset="-128"/>
              </a:endParaRPr>
            </a:p>
          </p:txBody>
        </p:sp>
        <p:cxnSp>
          <p:nvCxnSpPr>
            <p:cNvPr id="50" name="Connector: Elbow 49"/>
            <p:cNvCxnSpPr/>
            <p:nvPr/>
          </p:nvCxnSpPr>
          <p:spPr>
            <a:xfrm rot="5400000" flipH="1" flipV="1">
              <a:off x="2109061" y="5556012"/>
              <a:ext cx="886584" cy="406956"/>
            </a:xfrm>
            <a:prstGeom prst="bentConnector3">
              <a:avLst/>
            </a:prstGeom>
            <a:ln w="6985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1407458" y="6303799"/>
              <a:ext cx="1840161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 smtClean="0">
                  <a:ea typeface="ＭＳ Ｐゴシック" pitchFamily="32" charset="-128"/>
                </a:rPr>
                <a:t>Distributed clock pulse</a:t>
              </a:r>
              <a:endParaRPr lang="en-US" altLang="en-US" sz="1400" dirty="0">
                <a:ea typeface="ＭＳ Ｐゴシック" pitchFamily="32" charset="-128"/>
              </a:endParaRPr>
            </a:p>
          </p:txBody>
        </p:sp>
        <p:sp>
          <p:nvSpPr>
            <p:cNvPr id="31" name="Text Box 48"/>
            <p:cNvSpPr txBox="1">
              <a:spLocks noChangeArrowheads="1"/>
            </p:cNvSpPr>
            <p:nvPr/>
          </p:nvSpPr>
          <p:spPr bwMode="auto">
            <a:xfrm>
              <a:off x="1689924" y="3096235"/>
              <a:ext cx="1579128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smtClean="0">
                  <a:solidFill>
                    <a:srgbClr val="00B050"/>
                  </a:solidFill>
                  <a:ea typeface="ＭＳ Ｐゴシック" pitchFamily="32" charset="-128"/>
                </a:rPr>
                <a:t>Agreed State</a:t>
              </a:r>
              <a:r>
                <a:rPr lang="en-US" altLang="en-US" sz="2000" dirty="0" smtClean="0">
                  <a:ea typeface="ＭＳ Ｐゴシック" pitchFamily="32" charset="-128"/>
                </a:rPr>
                <a:t> </a:t>
              </a:r>
              <a:endParaRPr lang="en-US" altLang="en-US" sz="2000" dirty="0">
                <a:ea typeface="ＭＳ Ｐゴシック" pitchFamily="32" charset="-128"/>
              </a:endParaRPr>
            </a:p>
          </p:txBody>
        </p:sp>
        <p:cxnSp>
          <p:nvCxnSpPr>
            <p:cNvPr id="5" name="Straight Arrow Connector 4"/>
            <p:cNvCxnSpPr>
              <a:endCxn id="53" idx="1"/>
            </p:cNvCxnSpPr>
            <p:nvPr/>
          </p:nvCxnSpPr>
          <p:spPr>
            <a:xfrm>
              <a:off x="3552552" y="2512616"/>
              <a:ext cx="2171658" cy="157657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2687646" y="5634679"/>
              <a:ext cx="433668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>
                  <a:solidFill>
                    <a:srgbClr val="00B050"/>
                  </a:solidFill>
                  <a:ea typeface="ＭＳ Ｐゴシック" pitchFamily="32" charset="-128"/>
                </a:rPr>
                <a:t>1</a:t>
              </a:r>
              <a:endParaRPr lang="en-US" altLang="en-US" sz="2800" dirty="0">
                <a:solidFill>
                  <a:srgbClr val="00B050"/>
                </a:solidFill>
                <a:ea typeface="ＭＳ Ｐゴシック" pitchFamily="32" charset="-128"/>
              </a:endParaRP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3203848" y="3047615"/>
              <a:ext cx="378592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>
                  <a:solidFill>
                    <a:srgbClr val="00B050"/>
                  </a:solidFill>
                  <a:ea typeface="ＭＳ Ｐゴシック" pitchFamily="32" charset="-128"/>
                </a:rPr>
                <a:t>2</a:t>
              </a:r>
              <a:endParaRPr lang="en-US" altLang="en-US" sz="2800" dirty="0">
                <a:solidFill>
                  <a:srgbClr val="00B050"/>
                </a:solidFill>
                <a:ea typeface="ＭＳ Ｐゴシック" pitchFamily="32" charset="-128"/>
              </a:endParaRPr>
            </a:p>
          </p:txBody>
        </p: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4057858" y="3459798"/>
              <a:ext cx="378592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r" rtl="1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1pPr>
              <a:lvl2pPr algn="r" rtl="1"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2pPr>
              <a:lvl3pPr algn="r" rtl="1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3pPr>
              <a:lvl4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4pPr>
              <a:lvl5pPr algn="r" rtl="1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5pPr>
              <a:lvl6pPr marL="25146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6pPr>
              <a:lvl7pPr marL="29718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7pPr>
              <a:lvl8pPr marL="34290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8pPr>
              <a:lvl9pPr marL="3886200" indent="-228600" algn="r" defTabSz="457200" rtl="1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Calibri" pitchFamily="32" charset="0"/>
                  <a:cs typeface="Aharoni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 dirty="0" smtClean="0">
                  <a:solidFill>
                    <a:srgbClr val="00B050"/>
                  </a:solidFill>
                  <a:ea typeface="ＭＳ Ｐゴシック" pitchFamily="32" charset="-128"/>
                </a:rPr>
                <a:t>3</a:t>
              </a:r>
              <a:endParaRPr lang="en-US" altLang="en-US" sz="2800" dirty="0">
                <a:solidFill>
                  <a:srgbClr val="00B050"/>
                </a:solidFill>
                <a:ea typeface="ＭＳ Ｐゴシック" pitchFamily="32" charset="-128"/>
              </a:endParaRPr>
            </a:p>
          </p:txBody>
        </p:sp>
        <p:cxnSp>
          <p:nvCxnSpPr>
            <p:cNvPr id="41" name="Straight Arrow Connector 40"/>
            <p:cNvCxnSpPr>
              <a:stCxn id="68614" idx="3"/>
            </p:cNvCxnSpPr>
            <p:nvPr/>
          </p:nvCxnSpPr>
          <p:spPr>
            <a:xfrm>
              <a:off x="3529442" y="1264334"/>
              <a:ext cx="2247766" cy="269296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560933" y="3985166"/>
              <a:ext cx="2216275" cy="22724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68618" idx="3"/>
            </p:cNvCxnSpPr>
            <p:nvPr/>
          </p:nvCxnSpPr>
          <p:spPr>
            <a:xfrm flipV="1">
              <a:off x="3531951" y="4266223"/>
              <a:ext cx="2245257" cy="88654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8684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237</Words>
  <Application>Microsoft Office PowerPoint</Application>
  <PresentationFormat>On-screen Show (4:3)</PresentationFormat>
  <Paragraphs>77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61</cp:revision>
  <dcterms:created xsi:type="dcterms:W3CDTF">2016-10-18T08:46:56Z</dcterms:created>
  <dcterms:modified xsi:type="dcterms:W3CDTF">2017-03-08T11:00:16Z</dcterms:modified>
</cp:coreProperties>
</file>