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xml" ContentType="application/vnd.openxmlformats-officedocument.presentationml.tags+xml"/>
  <Override PartName="/ppt/notesSlides/notesSlide28.xml" ContentType="application/vnd.openxmlformats-officedocument.presentationml.notesSlide+xml"/>
  <Override PartName="/ppt/tags/tag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1"/>
  </p:notesMasterIdLst>
  <p:handoutMasterIdLst>
    <p:handoutMasterId r:id="rId132"/>
  </p:handoutMasterIdLst>
  <p:sldIdLst>
    <p:sldId id="449" r:id="rId2"/>
    <p:sldId id="443" r:id="rId3"/>
    <p:sldId id="444" r:id="rId4"/>
    <p:sldId id="445" r:id="rId5"/>
    <p:sldId id="446" r:id="rId6"/>
    <p:sldId id="447" r:id="rId7"/>
    <p:sldId id="577" r:id="rId8"/>
    <p:sldId id="578" r:id="rId9"/>
    <p:sldId id="579" r:id="rId10"/>
    <p:sldId id="580" r:id="rId11"/>
    <p:sldId id="442" r:id="rId12"/>
    <p:sldId id="448" r:id="rId13"/>
    <p:sldId id="427" r:id="rId14"/>
    <p:sldId id="429" r:id="rId15"/>
    <p:sldId id="430" r:id="rId16"/>
    <p:sldId id="431" r:id="rId17"/>
    <p:sldId id="433" r:id="rId18"/>
    <p:sldId id="434" r:id="rId19"/>
    <p:sldId id="435" r:id="rId20"/>
    <p:sldId id="437" r:id="rId21"/>
    <p:sldId id="439" r:id="rId22"/>
    <p:sldId id="441" r:id="rId23"/>
    <p:sldId id="500" r:id="rId24"/>
    <p:sldId id="450" r:id="rId25"/>
    <p:sldId id="461" r:id="rId26"/>
    <p:sldId id="462" r:id="rId27"/>
    <p:sldId id="464" r:id="rId28"/>
    <p:sldId id="466" r:id="rId29"/>
    <p:sldId id="474" r:id="rId30"/>
    <p:sldId id="475" r:id="rId31"/>
    <p:sldId id="476" r:id="rId32"/>
    <p:sldId id="619" r:id="rId33"/>
    <p:sldId id="501" r:id="rId34"/>
    <p:sldId id="507" r:id="rId35"/>
    <p:sldId id="503" r:id="rId36"/>
    <p:sldId id="509" r:id="rId37"/>
    <p:sldId id="508" r:id="rId38"/>
    <p:sldId id="522" r:id="rId39"/>
    <p:sldId id="620" r:id="rId40"/>
    <p:sldId id="511" r:id="rId41"/>
    <p:sldId id="512" r:id="rId42"/>
    <p:sldId id="513" r:id="rId43"/>
    <p:sldId id="514" r:id="rId44"/>
    <p:sldId id="517" r:id="rId45"/>
    <p:sldId id="518" r:id="rId46"/>
    <p:sldId id="519" r:id="rId47"/>
    <p:sldId id="520" r:id="rId48"/>
    <p:sldId id="521" r:id="rId49"/>
    <p:sldId id="524" r:id="rId50"/>
    <p:sldId id="525" r:id="rId51"/>
    <p:sldId id="526" r:id="rId52"/>
    <p:sldId id="529" r:id="rId53"/>
    <p:sldId id="576" r:id="rId54"/>
    <p:sldId id="530" r:id="rId55"/>
    <p:sldId id="531" r:id="rId56"/>
    <p:sldId id="532" r:id="rId57"/>
    <p:sldId id="545" r:id="rId58"/>
    <p:sldId id="546" r:id="rId59"/>
    <p:sldId id="547" r:id="rId60"/>
    <p:sldId id="548" r:id="rId61"/>
    <p:sldId id="549" r:id="rId62"/>
    <p:sldId id="550" r:id="rId63"/>
    <p:sldId id="551" r:id="rId64"/>
    <p:sldId id="552" r:id="rId65"/>
    <p:sldId id="553" r:id="rId66"/>
    <p:sldId id="554" r:id="rId67"/>
    <p:sldId id="555" r:id="rId68"/>
    <p:sldId id="556" r:id="rId69"/>
    <p:sldId id="573" r:id="rId70"/>
    <p:sldId id="581" r:id="rId71"/>
    <p:sldId id="582" r:id="rId72"/>
    <p:sldId id="583" r:id="rId73"/>
    <p:sldId id="584" r:id="rId74"/>
    <p:sldId id="585" r:id="rId75"/>
    <p:sldId id="586" r:id="rId76"/>
    <p:sldId id="588" r:id="rId77"/>
    <p:sldId id="591" r:id="rId78"/>
    <p:sldId id="596" r:id="rId79"/>
    <p:sldId id="597" r:id="rId80"/>
    <p:sldId id="601" r:id="rId81"/>
    <p:sldId id="602" r:id="rId82"/>
    <p:sldId id="610" r:id="rId83"/>
    <p:sldId id="611" r:id="rId84"/>
    <p:sldId id="621" r:id="rId85"/>
    <p:sldId id="613" r:id="rId86"/>
    <p:sldId id="616" r:id="rId87"/>
    <p:sldId id="618" r:id="rId88"/>
    <p:sldId id="622" r:id="rId89"/>
    <p:sldId id="623" r:id="rId90"/>
    <p:sldId id="625" r:id="rId91"/>
    <p:sldId id="626" r:id="rId92"/>
    <p:sldId id="627" r:id="rId93"/>
    <p:sldId id="628" r:id="rId94"/>
    <p:sldId id="629" r:id="rId95"/>
    <p:sldId id="630" r:id="rId96"/>
    <p:sldId id="631" r:id="rId97"/>
    <p:sldId id="632" r:id="rId98"/>
    <p:sldId id="633" r:id="rId99"/>
    <p:sldId id="634" r:id="rId100"/>
    <p:sldId id="637" r:id="rId101"/>
    <p:sldId id="638" r:id="rId102"/>
    <p:sldId id="639" r:id="rId103"/>
    <p:sldId id="640" r:id="rId104"/>
    <p:sldId id="641" r:id="rId105"/>
    <p:sldId id="642" r:id="rId106"/>
    <p:sldId id="643" r:id="rId107"/>
    <p:sldId id="644" r:id="rId108"/>
    <p:sldId id="645" r:id="rId109"/>
    <p:sldId id="647" r:id="rId110"/>
    <p:sldId id="648" r:id="rId111"/>
    <p:sldId id="649" r:id="rId112"/>
    <p:sldId id="650" r:id="rId113"/>
    <p:sldId id="651" r:id="rId114"/>
    <p:sldId id="652" r:id="rId115"/>
    <p:sldId id="653" r:id="rId116"/>
    <p:sldId id="654" r:id="rId117"/>
    <p:sldId id="655" r:id="rId118"/>
    <p:sldId id="656" r:id="rId119"/>
    <p:sldId id="657" r:id="rId120"/>
    <p:sldId id="658" r:id="rId121"/>
    <p:sldId id="659" r:id="rId122"/>
    <p:sldId id="660" r:id="rId123"/>
    <p:sldId id="661" r:id="rId124"/>
    <p:sldId id="662" r:id="rId125"/>
    <p:sldId id="664" r:id="rId126"/>
    <p:sldId id="666" r:id="rId127"/>
    <p:sldId id="667" r:id="rId128"/>
    <p:sldId id="668" r:id="rId129"/>
    <p:sldId id="671" r:id="rId130"/>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accent2"/>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accent2"/>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accent2"/>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accent2"/>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accent2"/>
        </a:solidFill>
        <a:latin typeface="Times New Roman" pitchFamily="18" charset="0"/>
        <a:ea typeface="+mn-ea"/>
        <a:cs typeface="+mn-cs"/>
      </a:defRPr>
    </a:lvl5pPr>
    <a:lvl6pPr marL="2286000" algn="r" defTabSz="914400" rtl="1" eaLnBrk="1" latinLnBrk="0" hangingPunct="1">
      <a:defRPr sz="2400" kern="1200">
        <a:solidFill>
          <a:schemeClr val="accent2"/>
        </a:solidFill>
        <a:latin typeface="Times New Roman" pitchFamily="18" charset="0"/>
        <a:ea typeface="+mn-ea"/>
        <a:cs typeface="+mn-cs"/>
      </a:defRPr>
    </a:lvl6pPr>
    <a:lvl7pPr marL="2743200" algn="r" defTabSz="914400" rtl="1" eaLnBrk="1" latinLnBrk="0" hangingPunct="1">
      <a:defRPr sz="2400" kern="1200">
        <a:solidFill>
          <a:schemeClr val="accent2"/>
        </a:solidFill>
        <a:latin typeface="Times New Roman" pitchFamily="18" charset="0"/>
        <a:ea typeface="+mn-ea"/>
        <a:cs typeface="+mn-cs"/>
      </a:defRPr>
    </a:lvl7pPr>
    <a:lvl8pPr marL="3200400" algn="r" defTabSz="914400" rtl="1" eaLnBrk="1" latinLnBrk="0" hangingPunct="1">
      <a:defRPr sz="2400" kern="1200">
        <a:solidFill>
          <a:schemeClr val="accent2"/>
        </a:solidFill>
        <a:latin typeface="Times New Roman" pitchFamily="18" charset="0"/>
        <a:ea typeface="+mn-ea"/>
        <a:cs typeface="+mn-cs"/>
      </a:defRPr>
    </a:lvl8pPr>
    <a:lvl9pPr marL="3657600" algn="r" defTabSz="914400" rtl="1" eaLnBrk="1" latinLnBrk="0" hangingPunct="1">
      <a:defRPr sz="2400" kern="1200">
        <a:solidFill>
          <a:schemeClr val="accent2"/>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CC6600"/>
    <a:srgbClr val="CC3300"/>
    <a:srgbClr val="FFFF66"/>
    <a:srgbClr val="FF66FF"/>
    <a:srgbClr val="666699"/>
    <a:srgbClr val="0033AD"/>
    <a:srgbClr val="00339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4699" autoAdjust="0"/>
  </p:normalViewPr>
  <p:slideViewPr>
    <p:cSldViewPr snapToGrid="0" snapToObjects="1">
      <p:cViewPr>
        <p:scale>
          <a:sx n="77" d="100"/>
          <a:sy n="77" d="100"/>
        </p:scale>
        <p:origin x="-1602" y="-18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5588"/>
    </p:cViewPr>
  </p:sorterViewPr>
  <p:notesViewPr>
    <p:cSldViewPr snapToGrid="0" snapToObjects="1">
      <p:cViewPr varScale="1">
        <p:scale>
          <a:sx n="58" d="100"/>
          <a:sy n="58" d="100"/>
        </p:scale>
        <p:origin x="-176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pPr>
              <a:defRPr/>
            </a:pPr>
            <a:endParaRPr lang="en-US" altLang="en-US"/>
          </a:p>
        </p:txBody>
      </p:sp>
      <p:sp>
        <p:nvSpPr>
          <p:cNvPr id="1034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ltLang="en-US"/>
          </a:p>
        </p:txBody>
      </p:sp>
      <p:sp>
        <p:nvSpPr>
          <p:cNvPr id="1034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pPr>
              <a:defRPr/>
            </a:pPr>
            <a:endParaRPr lang="en-US" altLang="en-US"/>
          </a:p>
        </p:txBody>
      </p:sp>
      <p:sp>
        <p:nvSpPr>
          <p:cNvPr id="1034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cs typeface="Times New Roman" pitchFamily="18" charset="0"/>
              </a:defRPr>
            </a:lvl1pPr>
          </a:lstStyle>
          <a:p>
            <a:pPr>
              <a:defRPr/>
            </a:pPr>
            <a:fld id="{58B35881-47DB-4BC0-B05B-3BDA36A93DB7}" type="slidenum">
              <a:rPr lang="he-IL" altLang="en-US"/>
              <a:pPr>
                <a:defRPr/>
              </a:pPr>
              <a:t>‹#›</a:t>
            </a:fld>
            <a:endParaRPr lang="en-US" altLang="en-US"/>
          </a:p>
        </p:txBody>
      </p:sp>
    </p:spTree>
    <p:extLst>
      <p:ext uri="{BB962C8B-B14F-4D97-AF65-F5344CB8AC3E}">
        <p14:creationId xmlns:p14="http://schemas.microsoft.com/office/powerpoint/2010/main" val="808528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pPr>
              <a:defRPr/>
            </a:pPr>
            <a:endParaRPr lang="en-US" alt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ltLang="en-US"/>
          </a:p>
        </p:txBody>
      </p:sp>
      <p:sp>
        <p:nvSpPr>
          <p:cNvPr id="113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he-IL" noProof="0" smtClean="0"/>
              <a:t>Click to edit Master text styles</a:t>
            </a:r>
          </a:p>
          <a:p>
            <a:pPr lvl="1"/>
            <a:r>
              <a:rPr lang="en-US" altLang="he-IL" noProof="0" smtClean="0"/>
              <a:t>Second level</a:t>
            </a:r>
          </a:p>
          <a:p>
            <a:pPr lvl="2"/>
            <a:r>
              <a:rPr lang="en-US" altLang="he-IL" noProof="0" smtClean="0"/>
              <a:t>Third level</a:t>
            </a:r>
          </a:p>
          <a:p>
            <a:pPr lvl="3"/>
            <a:r>
              <a:rPr lang="en-US" altLang="he-IL" noProof="0" smtClean="0"/>
              <a:t>Fourth level</a:t>
            </a:r>
          </a:p>
          <a:p>
            <a:pPr lvl="4"/>
            <a:r>
              <a:rPr lang="en-US" altLang="he-IL"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pPr>
              <a:defRPr/>
            </a:pPr>
            <a:endParaRPr lang="en-US" alt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cs typeface="Times New Roman" pitchFamily="18" charset="0"/>
              </a:defRPr>
            </a:lvl1pPr>
          </a:lstStyle>
          <a:p>
            <a:pPr>
              <a:defRPr/>
            </a:pPr>
            <a:fld id="{01651C59-FA64-460D-8F35-E6ACB15B6943}" type="slidenum">
              <a:rPr lang="he-IL" altLang="en-US"/>
              <a:pPr>
                <a:defRPr/>
              </a:pPr>
              <a:t>‹#›</a:t>
            </a:fld>
            <a:endParaRPr lang="en-US" altLang="en-US"/>
          </a:p>
        </p:txBody>
      </p:sp>
    </p:spTree>
    <p:extLst>
      <p:ext uri="{BB962C8B-B14F-4D97-AF65-F5344CB8AC3E}">
        <p14:creationId xmlns:p14="http://schemas.microsoft.com/office/powerpoint/2010/main" val="3243767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BB4A6B48-AFFD-47A2-83AE-673CB2BEEE1A}" type="slidenum">
              <a:rPr lang="he-IL" altLang="en-US" smtClean="0"/>
              <a:pPr/>
              <a:t>2</a:t>
            </a:fld>
            <a:endParaRPr lang="en-US" altLang="en-US" smtClean="0"/>
          </a:p>
        </p:txBody>
      </p:sp>
      <p:sp>
        <p:nvSpPr>
          <p:cNvPr id="114691" name="Rectangle 2"/>
          <p:cNvSpPr>
            <a:spLocks noGrp="1" noRot="1" noChangeAspect="1" noChangeArrowheads="1" noTextEdit="1"/>
          </p:cNvSpPr>
          <p:nvPr>
            <p:ph type="sldImg"/>
          </p:nvPr>
        </p:nvSpPr>
        <p:spPr>
          <a:xfrm>
            <a:off x="1144588" y="685800"/>
            <a:ext cx="4573587" cy="3430588"/>
          </a:xfrm>
          <a:ln/>
        </p:spPr>
      </p:sp>
      <p:sp>
        <p:nvSpPr>
          <p:cNvPr id="114692" name="Rectangle 3"/>
          <p:cNvSpPr>
            <a:spLocks noGrp="1" noChangeArrowheads="1"/>
          </p:cNvSpPr>
          <p:nvPr>
            <p:ph type="body" idx="1"/>
          </p:nvPr>
        </p:nvSpPr>
        <p:spPr>
          <a:xfrm>
            <a:off x="685800" y="4343400"/>
            <a:ext cx="5486400" cy="4114800"/>
          </a:xfrm>
          <a:noFill/>
          <a:ln/>
        </p:spPr>
        <p:txBody>
          <a:bodyPr/>
          <a:lstStyle/>
          <a:p>
            <a:endParaRPr lang="he-IL"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811E37B7-0470-4DE7-8011-CFA8C74C7AB3}" type="slidenum">
              <a:rPr lang="he-IL" altLang="en-US" smtClean="0"/>
              <a:pPr/>
              <a:t>11</a:t>
            </a:fld>
            <a:endParaRPr lang="en-US" altLang="en-US" smtClean="0"/>
          </a:p>
        </p:txBody>
      </p:sp>
      <p:sp>
        <p:nvSpPr>
          <p:cNvPr id="123907" name="Rectangle 2"/>
          <p:cNvSpPr>
            <a:spLocks noGrp="1" noRot="1" noChangeAspect="1" noChangeArrowheads="1" noTextEdit="1"/>
          </p:cNvSpPr>
          <p:nvPr>
            <p:ph type="sldImg"/>
          </p:nvPr>
        </p:nvSpPr>
        <p:spPr>
          <a:xfrm>
            <a:off x="1144588" y="685800"/>
            <a:ext cx="4573587" cy="3430588"/>
          </a:xfrm>
          <a:ln/>
        </p:spPr>
      </p:sp>
      <p:sp>
        <p:nvSpPr>
          <p:cNvPr id="123908" name="Rectangle 3"/>
          <p:cNvSpPr>
            <a:spLocks noGrp="1" noChangeArrowheads="1"/>
          </p:cNvSpPr>
          <p:nvPr>
            <p:ph type="body" idx="1"/>
          </p:nvPr>
        </p:nvSpPr>
        <p:spPr>
          <a:xfrm>
            <a:off x="685800" y="4343400"/>
            <a:ext cx="5486400" cy="4114800"/>
          </a:xfrm>
          <a:noFill/>
          <a:ln/>
        </p:spPr>
        <p:txBody>
          <a:bodyPr/>
          <a:lstStyle/>
          <a:p>
            <a:endParaRPr lang="he-IL"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A9E42BCD-D957-444A-9ADE-0D6DA160CB0C}" type="slidenum">
              <a:rPr lang="he-IL" altLang="en-US" smtClean="0"/>
              <a:pPr/>
              <a:t>13</a:t>
            </a:fld>
            <a:endParaRPr lang="en-US" altLang="en-US" smtClean="0"/>
          </a:p>
        </p:txBody>
      </p:sp>
      <p:sp>
        <p:nvSpPr>
          <p:cNvPr id="124931" name="Rectangle 2"/>
          <p:cNvSpPr>
            <a:spLocks noGrp="1" noRot="1" noChangeAspect="1" noChangeArrowheads="1" noTextEdit="1"/>
          </p:cNvSpPr>
          <p:nvPr>
            <p:ph type="sldImg"/>
          </p:nvPr>
        </p:nvSpPr>
        <p:spPr>
          <a:xfrm>
            <a:off x="1174750" y="60325"/>
            <a:ext cx="4572000" cy="3429000"/>
          </a:xfrm>
          <a:ln/>
        </p:spPr>
      </p:sp>
      <p:sp>
        <p:nvSpPr>
          <p:cNvPr id="124932" name="Rectangle 3"/>
          <p:cNvSpPr>
            <a:spLocks noGrp="1" noChangeArrowheads="1"/>
          </p:cNvSpPr>
          <p:nvPr>
            <p:ph type="body" idx="1"/>
          </p:nvPr>
        </p:nvSpPr>
        <p:spPr>
          <a:xfrm>
            <a:off x="223838" y="3541713"/>
            <a:ext cx="6410325" cy="5411787"/>
          </a:xfrm>
          <a:noFill/>
          <a:ln/>
        </p:spPr>
        <p:txBody>
          <a:bodyPr/>
          <a:lstStyle/>
          <a:p>
            <a:r>
              <a:rPr lang="en-US" sz="1400" smtClean="0"/>
              <a:t>Hello, I am Elad Schiller. Since I have just graduated from Ben-Gurion University, I am going to present a brief summary of my Ph.D.</a:t>
            </a:r>
          </a:p>
          <a:p>
            <a:endParaRPr lang="en-US" sz="1400" smtClean="0"/>
          </a:p>
          <a:p>
            <a:endParaRPr lang="en-US" sz="14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E435CFD8-39BF-47A3-9C24-C783D416DC22}" type="slidenum">
              <a:rPr lang="he-IL" altLang="en-US" smtClean="0"/>
              <a:pPr/>
              <a:t>14</a:t>
            </a:fld>
            <a:endParaRPr lang="en-US" altLang="en-US" smtClean="0"/>
          </a:p>
        </p:txBody>
      </p:sp>
      <p:sp>
        <p:nvSpPr>
          <p:cNvPr id="125955" name="Rectangle 2"/>
          <p:cNvSpPr>
            <a:spLocks noGrp="1" noRot="1" noChangeAspect="1" noChangeArrowheads="1" noTextEdit="1"/>
          </p:cNvSpPr>
          <p:nvPr>
            <p:ph type="sldImg"/>
          </p:nvPr>
        </p:nvSpPr>
        <p:spPr>
          <a:xfrm>
            <a:off x="1174750" y="60325"/>
            <a:ext cx="4572000" cy="3429000"/>
          </a:xfrm>
          <a:ln/>
        </p:spPr>
      </p:sp>
      <p:sp>
        <p:nvSpPr>
          <p:cNvPr id="125956" name="Rectangle 3"/>
          <p:cNvSpPr>
            <a:spLocks noGrp="1" noChangeArrowheads="1"/>
          </p:cNvSpPr>
          <p:nvPr>
            <p:ph type="body" idx="1"/>
          </p:nvPr>
        </p:nvSpPr>
        <p:spPr>
          <a:xfrm>
            <a:off x="223838" y="3541713"/>
            <a:ext cx="6410325" cy="5411787"/>
          </a:xfrm>
          <a:noFill/>
          <a:ln/>
        </p:spPr>
        <p:txBody>
          <a:bodyPr/>
          <a:lstStyle/>
          <a:p>
            <a:pPr marL="228600" indent="-228600"/>
            <a:r>
              <a:rPr lang="en-US" sz="1400" smtClean="0">
                <a:ea typeface="MS Mincho" pitchFamily="49" charset="-128"/>
              </a:rPr>
              <a:t>Recent developments in wireless networking are making mobile computing a viable technology.</a:t>
            </a:r>
          </a:p>
          <a:p>
            <a:pPr marL="228600" indent="-228600"/>
            <a:endParaRPr lang="en-US" sz="1400" smtClean="0">
              <a:ea typeface="MS Mincho" pitchFamily="49" charset="-128"/>
            </a:endParaRPr>
          </a:p>
          <a:p>
            <a:pPr marL="228600" indent="-228600"/>
            <a:r>
              <a:rPr lang="en-US" sz="1400" smtClean="0">
                <a:ea typeface="MS Mincho" pitchFamily="49" charset="-128"/>
              </a:rPr>
              <a:t>Ad hoc networks do not use pre-existing infrastructure, such as base stations or telephone lines, but instead rely solely on wireless links between mobile computers. </a:t>
            </a:r>
          </a:p>
          <a:p>
            <a:pPr marL="228600" indent="-228600"/>
            <a:endParaRPr lang="en-US" sz="1400" smtClean="0">
              <a:ea typeface="MS Mincho" pitchFamily="49" charset="-128"/>
            </a:endParaRPr>
          </a:p>
          <a:p>
            <a:pPr marL="228600" indent="-228600"/>
            <a:r>
              <a:rPr lang="en-US" sz="1400" smtClean="0">
                <a:ea typeface="MS Mincho" pitchFamily="49" charset="-128"/>
              </a:rPr>
              <a:t>The movement of nodes causes unexpected connection failure, and requires the system to forever follow the location of group members. </a:t>
            </a:r>
          </a:p>
          <a:p>
            <a:pPr marL="228600" indent="-228600"/>
            <a:endParaRPr lang="en-US" sz="1400" smtClean="0">
              <a:ea typeface="MS Mincho" pitchFamily="49" charset="-128"/>
            </a:endParaRPr>
          </a:p>
          <a:p>
            <a:pPr marL="228600" indent="-228600"/>
            <a:r>
              <a:rPr lang="en-US" sz="1400" smtClean="0">
                <a:ea typeface="MS Mincho" pitchFamily="49" charset="-128"/>
              </a:rPr>
              <a:t>Therefore, it is very unlikely, that in such extremely dynamic system, and limited in terms of power and computing resources, will never experience transient faults.</a:t>
            </a:r>
            <a:endParaRPr lang="en-US" sz="14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6B2280C2-92E9-49E6-B9E2-D9E2FCCBE4F9}" type="slidenum">
              <a:rPr lang="he-IL" altLang="en-US" smtClean="0"/>
              <a:pPr/>
              <a:t>15</a:t>
            </a:fld>
            <a:endParaRPr lang="en-US" altLang="en-US" smtClean="0"/>
          </a:p>
        </p:txBody>
      </p:sp>
      <p:sp>
        <p:nvSpPr>
          <p:cNvPr id="126979" name="Rectangle 2"/>
          <p:cNvSpPr>
            <a:spLocks noGrp="1" noRot="1" noChangeAspect="1" noChangeArrowheads="1" noTextEdit="1"/>
          </p:cNvSpPr>
          <p:nvPr>
            <p:ph type="sldImg"/>
          </p:nvPr>
        </p:nvSpPr>
        <p:spPr>
          <a:xfrm>
            <a:off x="1174750" y="60325"/>
            <a:ext cx="4572000" cy="3429000"/>
          </a:xfrm>
          <a:ln/>
        </p:spPr>
      </p:sp>
      <p:sp>
        <p:nvSpPr>
          <p:cNvPr id="126980" name="Rectangle 3"/>
          <p:cNvSpPr>
            <a:spLocks noGrp="1" noChangeArrowheads="1"/>
          </p:cNvSpPr>
          <p:nvPr>
            <p:ph type="body" idx="1"/>
          </p:nvPr>
        </p:nvSpPr>
        <p:spPr>
          <a:xfrm>
            <a:off x="223838" y="3541713"/>
            <a:ext cx="6410325" cy="5411787"/>
          </a:xfrm>
          <a:noFill/>
          <a:ln/>
        </p:spPr>
        <p:txBody>
          <a:bodyPr/>
          <a:lstStyle/>
          <a:p>
            <a:pPr marL="228600" indent="-228600"/>
            <a:r>
              <a:rPr lang="en-US" sz="1400" smtClean="0"/>
              <a:t>So, how does one muddle through this chaos?</a:t>
            </a:r>
          </a:p>
          <a:p>
            <a:pPr marL="228600" indent="-228600"/>
            <a:endParaRPr lang="en-US" sz="1400" smtClean="0"/>
          </a:p>
          <a:p>
            <a:pPr marL="228600" indent="-228600"/>
            <a:r>
              <a:rPr lang="en-US" sz="1400" smtClean="0"/>
              <a:t>Flooding? Mobile nodes have limited energy! And what if a large number of messages simultaneously arrive at a single node? </a:t>
            </a:r>
          </a:p>
          <a:p>
            <a:pPr marL="228600" indent="-228600"/>
            <a:endParaRPr lang="en-US" sz="1400" smtClean="0"/>
          </a:p>
          <a:p>
            <a:pPr marL="228600" indent="-228600"/>
            <a:r>
              <a:rPr lang="en-US" sz="1400" smtClean="0"/>
              <a:t>Some use distributed structures to coordinate operations. But, if the changes are too frequent, then the structure is never up to date.</a:t>
            </a:r>
          </a:p>
          <a:p>
            <a:pPr marL="228600" indent="-228600"/>
            <a:endParaRPr lang="en-US" sz="1400" smtClean="0"/>
          </a:p>
          <a:p>
            <a:pPr marL="228600" indent="-228600"/>
            <a:r>
              <a:rPr lang="en-US" sz="1400" smtClean="0"/>
              <a:t>Others use “special” nodes… that change their location in a “special way”… </a:t>
            </a:r>
          </a:p>
          <a:p>
            <a:pPr marL="228600" indent="-228600"/>
            <a:endParaRPr lang="en-US" sz="1400" smtClean="0"/>
          </a:p>
          <a:p>
            <a:pPr marL="228600" indent="-228600"/>
            <a:r>
              <a:rPr lang="en-US" sz="1400" smtClean="0"/>
              <a:t>We poses a new strategy, that uses a mobile agent for collecting and distributing information.</a:t>
            </a:r>
          </a:p>
          <a:p>
            <a:pPr marL="228600" indent="-228600"/>
            <a:endParaRPr lang="en-US" sz="1400" smtClean="0"/>
          </a:p>
          <a:p>
            <a:pPr marL="228600" indent="-228600"/>
            <a:r>
              <a:rPr lang="en-US" sz="1400" smtClean="0"/>
              <a:t>The agent traverses the system in a random walk fashion.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3A89525B-2CE5-4BA1-8C6A-0A787DB183C8}" type="slidenum">
              <a:rPr lang="he-IL" altLang="en-US" smtClean="0"/>
              <a:pPr/>
              <a:t>16</a:t>
            </a:fld>
            <a:endParaRPr lang="en-US" altLang="en-US" smtClean="0"/>
          </a:p>
        </p:txBody>
      </p:sp>
      <p:sp>
        <p:nvSpPr>
          <p:cNvPr id="128003" name="Rectangle 2"/>
          <p:cNvSpPr>
            <a:spLocks noGrp="1" noRot="1" noChangeAspect="1" noChangeArrowheads="1" noTextEdit="1"/>
          </p:cNvSpPr>
          <p:nvPr>
            <p:ph type="sldImg"/>
          </p:nvPr>
        </p:nvSpPr>
        <p:spPr>
          <a:xfrm>
            <a:off x="1174750" y="60325"/>
            <a:ext cx="4572000" cy="3429000"/>
          </a:xfrm>
          <a:ln/>
        </p:spPr>
      </p:sp>
      <p:sp>
        <p:nvSpPr>
          <p:cNvPr id="128004" name="Rectangle 3"/>
          <p:cNvSpPr>
            <a:spLocks noGrp="1" noChangeArrowheads="1"/>
          </p:cNvSpPr>
          <p:nvPr>
            <p:ph type="body" idx="1"/>
          </p:nvPr>
        </p:nvSpPr>
        <p:spPr>
          <a:xfrm>
            <a:off x="223838" y="3541713"/>
            <a:ext cx="6410325" cy="5411787"/>
          </a:xfrm>
          <a:noFill/>
          <a:ln/>
        </p:spPr>
        <p:txBody>
          <a:bodyPr/>
          <a:lstStyle/>
          <a:p>
            <a:pPr marL="228600" indent="-228600"/>
            <a:r>
              <a:rPr lang="en-US" sz="1400" smtClean="0"/>
              <a:t>A self-stabilizing system can automatically recover from changes in the topology.</a:t>
            </a:r>
          </a:p>
          <a:p>
            <a:pPr marL="228600" indent="-228600"/>
            <a:endParaRPr lang="en-US" sz="1400" smtClean="0"/>
          </a:p>
          <a:p>
            <a:pPr marL="228600" indent="-228600"/>
            <a:r>
              <a:rPr lang="en-US" sz="1400" smtClean="0"/>
              <a:t>We present new techniques, that fit better the properties of ad hoc networks to support self-stabilizing group communication.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E3E2062-7F63-4FAC-AF61-63ADC2037FF3}" type="slidenum">
              <a:rPr lang="he-IL" altLang="en-US" smtClean="0"/>
              <a:pPr/>
              <a:t>17</a:t>
            </a:fld>
            <a:endParaRPr lang="en-US" altLang="en-US" smtClean="0"/>
          </a:p>
        </p:txBody>
      </p:sp>
      <p:sp>
        <p:nvSpPr>
          <p:cNvPr id="129027" name="Rectangle 2"/>
          <p:cNvSpPr>
            <a:spLocks noGrp="1" noRot="1" noChangeAspect="1" noChangeArrowheads="1" noTextEdit="1"/>
          </p:cNvSpPr>
          <p:nvPr>
            <p:ph type="sldImg"/>
          </p:nvPr>
        </p:nvSpPr>
        <p:spPr>
          <a:xfrm>
            <a:off x="1174750" y="60325"/>
            <a:ext cx="4572000" cy="3429000"/>
          </a:xfrm>
          <a:ln/>
        </p:spPr>
      </p:sp>
      <p:sp>
        <p:nvSpPr>
          <p:cNvPr id="129028" name="Rectangle 3"/>
          <p:cNvSpPr>
            <a:spLocks noGrp="1" noChangeArrowheads="1"/>
          </p:cNvSpPr>
          <p:nvPr>
            <p:ph type="body" idx="1"/>
          </p:nvPr>
        </p:nvSpPr>
        <p:spPr>
          <a:xfrm>
            <a:off x="223838" y="3541713"/>
            <a:ext cx="6410325" cy="5411787"/>
          </a:xfrm>
          <a:noFill/>
          <a:ln/>
        </p:spPr>
        <p:txBody>
          <a:bodyPr/>
          <a:lstStyle/>
          <a:p>
            <a:pPr marL="228600" indent="-228600"/>
            <a:r>
              <a:rPr lang="en-US" sz="1400" smtClean="0"/>
              <a:t>The number of agents, at the starting configuration, can be different than one. </a:t>
            </a:r>
          </a:p>
          <a:p>
            <a:pPr marL="228600" indent="-228600"/>
            <a:endParaRPr lang="en-US" sz="1400" smtClean="0"/>
          </a:p>
          <a:p>
            <a:pPr marL="228600" indent="-228600"/>
            <a:r>
              <a:rPr lang="en-US" sz="1400" smtClean="0"/>
              <a:t>If a node does not receive an agent for a pre-defined period of time it produces a new one.</a:t>
            </a:r>
          </a:p>
          <a:p>
            <a:pPr marL="228600" indent="-228600"/>
            <a:endParaRPr lang="en-US" sz="1400" smtClean="0"/>
          </a:p>
          <a:p>
            <a:pPr marL="228600" indent="-228600"/>
            <a:r>
              <a:rPr lang="en-US" sz="1400" smtClean="0"/>
              <a:t>When two agents visits the same node, at the same time, they “collide'', and merge into a single agent. Agent collisions are used to make sure that a single agent survives.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E2BE4753-531E-44FF-8D8B-AD8EF581AD14}" type="slidenum">
              <a:rPr lang="he-IL" altLang="en-US" smtClean="0"/>
              <a:pPr/>
              <a:t>18</a:t>
            </a:fld>
            <a:endParaRPr lang="en-US" altLang="en-US" smtClean="0"/>
          </a:p>
        </p:txBody>
      </p:sp>
      <p:sp>
        <p:nvSpPr>
          <p:cNvPr id="130051" name="Rectangle 2"/>
          <p:cNvSpPr>
            <a:spLocks noGrp="1" noRot="1" noChangeAspect="1" noChangeArrowheads="1" noTextEdit="1"/>
          </p:cNvSpPr>
          <p:nvPr>
            <p:ph type="sldImg"/>
          </p:nvPr>
        </p:nvSpPr>
        <p:spPr>
          <a:xfrm>
            <a:off x="1174750" y="60325"/>
            <a:ext cx="4572000" cy="3429000"/>
          </a:xfrm>
          <a:ln/>
        </p:spPr>
      </p:sp>
      <p:sp>
        <p:nvSpPr>
          <p:cNvPr id="130052" name="Rectangle 3"/>
          <p:cNvSpPr>
            <a:spLocks noGrp="1" noChangeArrowheads="1"/>
          </p:cNvSpPr>
          <p:nvPr>
            <p:ph type="body" idx="1"/>
          </p:nvPr>
        </p:nvSpPr>
        <p:spPr>
          <a:xfrm>
            <a:off x="223838" y="3541713"/>
            <a:ext cx="6410325" cy="5411787"/>
          </a:xfrm>
          <a:noFill/>
          <a:ln/>
        </p:spPr>
        <p:txBody>
          <a:bodyPr/>
          <a:lstStyle/>
          <a:p>
            <a:r>
              <a:rPr lang="en-US" sz="1400" smtClean="0"/>
              <a:t>There are cases in which we may consider the traversal of the mobile agent, in a similar way that we consider random walk on a fix graph.</a:t>
            </a:r>
          </a:p>
          <a:p>
            <a:endParaRPr lang="en-US" sz="1400" smtClean="0"/>
          </a:p>
          <a:p>
            <a:r>
              <a:rPr lang="en-US" sz="1400" smtClean="0"/>
              <a:t>The </a:t>
            </a:r>
            <a:r>
              <a:rPr lang="en-US" smtClean="0"/>
              <a:t>transmission </a:t>
            </a:r>
            <a:r>
              <a:rPr lang="en-US" sz="1400" smtClean="0"/>
              <a:t>radius influences the frequency of changes, because a big enough radius always reaches every other node, and allows only few changes.</a:t>
            </a:r>
          </a:p>
          <a:p>
            <a:endParaRPr lang="en-US" sz="1400" smtClean="0"/>
          </a:p>
          <a:p>
            <a:r>
              <a:rPr lang="en-US" sz="1400" smtClean="0"/>
              <a:t>If the speed of processors is much slower than the speed of the agent, then the time in between two changes is greater than mobile agent cover time.</a:t>
            </a:r>
          </a:p>
          <a:p>
            <a:endParaRPr lang="en-US" sz="1400" smtClean="0"/>
          </a:p>
          <a:p>
            <a:r>
              <a:rPr lang="en-US" sz="1400" smtClean="0"/>
              <a:t>The meeting time and the cover time of a fixed graph </a:t>
            </a:r>
            <a:r>
              <a:rPr lang="en-US" sz="1400" i="1" smtClean="0"/>
              <a:t>O(n3)</a:t>
            </a:r>
            <a:r>
              <a:rPr lang="en-US" sz="1400" smtClean="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744347AE-B871-46BF-868D-62A023ABC060}" type="slidenum">
              <a:rPr lang="he-IL" altLang="en-US" smtClean="0"/>
              <a:pPr/>
              <a:t>19</a:t>
            </a:fld>
            <a:endParaRPr lang="en-US" altLang="en-US" smtClean="0"/>
          </a:p>
        </p:txBody>
      </p:sp>
      <p:sp>
        <p:nvSpPr>
          <p:cNvPr id="131075" name="Rectangle 2"/>
          <p:cNvSpPr>
            <a:spLocks noGrp="1" noRot="1" noChangeAspect="1" noChangeArrowheads="1" noTextEdit="1"/>
          </p:cNvSpPr>
          <p:nvPr>
            <p:ph type="sldImg"/>
          </p:nvPr>
        </p:nvSpPr>
        <p:spPr>
          <a:xfrm>
            <a:off x="1174750" y="60325"/>
            <a:ext cx="4572000" cy="3429000"/>
          </a:xfrm>
          <a:ln/>
        </p:spPr>
      </p:sp>
      <p:sp>
        <p:nvSpPr>
          <p:cNvPr id="131076" name="Rectangle 3"/>
          <p:cNvSpPr>
            <a:spLocks noGrp="1" noChangeArrowheads="1"/>
          </p:cNvSpPr>
          <p:nvPr>
            <p:ph type="body" idx="1"/>
          </p:nvPr>
        </p:nvSpPr>
        <p:spPr>
          <a:xfrm>
            <a:off x="223838" y="3541713"/>
            <a:ext cx="6410325" cy="5411787"/>
          </a:xfrm>
          <a:noFill/>
          <a:ln/>
        </p:spPr>
        <p:txBody>
          <a:bodyPr/>
          <a:lstStyle/>
          <a:p>
            <a:r>
              <a:rPr lang="en-US" sz="1400" smtClean="0"/>
              <a:t>We now turn to consider a case in which the communication graph totally changes between agent moves.</a:t>
            </a:r>
          </a:p>
          <a:p>
            <a:endParaRPr lang="en-US" sz="1400" smtClean="0"/>
          </a:p>
          <a:p>
            <a:r>
              <a:rPr lang="en-US" sz="1400" smtClean="0"/>
              <a:t>One may view the choice of movement as a choice of the current neighbor’s sets, and then choice of a neighbor that the agent moves to.</a:t>
            </a:r>
          </a:p>
          <a:p>
            <a:endParaRPr lang="en-US" sz="1400" smtClean="0"/>
          </a:p>
          <a:p>
            <a:r>
              <a:rPr lang="en-US" sz="1400" smtClean="0"/>
              <a:t>Therefore, this case is similar to a random walk on a complete graph.</a:t>
            </a:r>
          </a:p>
          <a:p>
            <a:endParaRPr lang="en-US" sz="1400" smtClean="0"/>
          </a:p>
          <a:p>
            <a:r>
              <a:rPr lang="en-US" sz="1400" smtClean="0"/>
              <a:t>Cover time of a complete graph is in the order of </a:t>
            </a:r>
            <a:r>
              <a:rPr lang="en-US" sz="1400" i="1" smtClean="0"/>
              <a:t>n</a:t>
            </a:r>
            <a:r>
              <a:rPr lang="en-US" sz="1400" smtClean="0"/>
              <a:t> lg</a:t>
            </a:r>
            <a:r>
              <a:rPr lang="en-US" sz="1400" i="1" smtClean="0"/>
              <a:t> n</a:t>
            </a:r>
            <a:r>
              <a:rPr lang="en-US" sz="1400"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13BA85DE-C272-423F-9776-7BD42EF194F4}" type="slidenum">
              <a:rPr lang="he-IL" altLang="en-US" smtClean="0"/>
              <a:pPr/>
              <a:t>20</a:t>
            </a:fld>
            <a:endParaRPr lang="en-US" altLang="en-US" smtClean="0"/>
          </a:p>
        </p:txBody>
      </p:sp>
      <p:sp>
        <p:nvSpPr>
          <p:cNvPr id="132099" name="Rectangle 2"/>
          <p:cNvSpPr>
            <a:spLocks noGrp="1" noRot="1" noChangeAspect="1" noChangeArrowheads="1" noTextEdit="1"/>
          </p:cNvSpPr>
          <p:nvPr>
            <p:ph type="sldImg"/>
          </p:nvPr>
        </p:nvSpPr>
        <p:spPr>
          <a:xfrm>
            <a:off x="1174750" y="60325"/>
            <a:ext cx="4572000" cy="3429000"/>
          </a:xfrm>
          <a:ln/>
        </p:spPr>
      </p:sp>
      <p:sp>
        <p:nvSpPr>
          <p:cNvPr id="132100" name="Rectangle 3"/>
          <p:cNvSpPr>
            <a:spLocks noGrp="1" noChangeArrowheads="1"/>
          </p:cNvSpPr>
          <p:nvPr>
            <p:ph type="body" idx="1"/>
          </p:nvPr>
        </p:nvSpPr>
        <p:spPr>
          <a:xfrm>
            <a:off x="223838" y="3541713"/>
            <a:ext cx="6410325" cy="5411787"/>
          </a:xfrm>
          <a:noFill/>
          <a:ln/>
        </p:spPr>
        <p:txBody>
          <a:bodyPr/>
          <a:lstStyle/>
          <a:p>
            <a:pPr marL="228600" indent="-228600"/>
            <a:r>
              <a:rPr lang="en-US" sz="1400" smtClean="0"/>
              <a:t>A good estimation on the number of nodes ensures that the system react faster to changes.</a:t>
            </a:r>
          </a:p>
          <a:p>
            <a:pPr marL="228600" indent="-228600"/>
            <a:endParaRPr lang="en-US" sz="1400" smtClean="0"/>
          </a:p>
          <a:p>
            <a:pPr marL="228600" indent="-228600"/>
            <a:r>
              <a:rPr lang="en-US" sz="1400" smtClean="0"/>
              <a:t>We list the nodes visited by the agent.</a:t>
            </a:r>
          </a:p>
          <a:p>
            <a:pPr marL="228600" indent="-228600"/>
            <a:endParaRPr lang="en-US" sz="1400" smtClean="0"/>
          </a:p>
          <a:p>
            <a:pPr marL="228600" indent="-228600"/>
            <a:r>
              <a:rPr lang="en-US" sz="1400" smtClean="0"/>
              <a:t>The agent removes, from the list, any node that is not visited for large number of agent moves.</a:t>
            </a:r>
          </a:p>
          <a:p>
            <a:pPr marL="228600" indent="-228600"/>
            <a:endParaRPr lang="en-US" sz="1400" smtClean="0"/>
          </a:p>
          <a:p>
            <a:pPr marL="228600" indent="-228600"/>
            <a:r>
              <a:rPr lang="en-US" sz="1400" smtClean="0"/>
              <a:t>When no new node is added, for large number of agent moves, the agent estimates that the list includes all the nodes in the system.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CD8BD7D4-18A3-4E0C-AD1D-468C6C0FF55A}" type="slidenum">
              <a:rPr lang="he-IL" altLang="en-US" smtClean="0"/>
              <a:pPr/>
              <a:t>21</a:t>
            </a:fld>
            <a:endParaRPr lang="en-US" altLang="en-US" smtClean="0"/>
          </a:p>
        </p:txBody>
      </p:sp>
      <p:sp>
        <p:nvSpPr>
          <p:cNvPr id="133123" name="Rectangle 2"/>
          <p:cNvSpPr>
            <a:spLocks noGrp="1" noRot="1" noChangeAspect="1" noChangeArrowheads="1" noTextEdit="1"/>
          </p:cNvSpPr>
          <p:nvPr>
            <p:ph type="sldImg"/>
          </p:nvPr>
        </p:nvSpPr>
        <p:spPr>
          <a:xfrm>
            <a:off x="1174750" y="60325"/>
            <a:ext cx="4572000" cy="3429000"/>
          </a:xfrm>
          <a:ln/>
        </p:spPr>
      </p:sp>
      <p:sp>
        <p:nvSpPr>
          <p:cNvPr id="133124" name="Rectangle 3"/>
          <p:cNvSpPr>
            <a:spLocks noGrp="1" noChangeArrowheads="1"/>
          </p:cNvSpPr>
          <p:nvPr>
            <p:ph type="body" idx="1"/>
          </p:nvPr>
        </p:nvSpPr>
        <p:spPr>
          <a:xfrm>
            <a:off x="223838" y="3541713"/>
            <a:ext cx="6410325" cy="5411787"/>
          </a:xfrm>
          <a:noFill/>
          <a:ln/>
        </p:spPr>
        <p:txBody>
          <a:bodyPr/>
          <a:lstStyle/>
          <a:p>
            <a:pPr marL="228600" indent="-228600"/>
            <a:r>
              <a:rPr lang="en-US" sz="1400" smtClean="0"/>
              <a:t>The agent carries a list of members.</a:t>
            </a:r>
            <a:endParaRPr lang="he-IL" sz="1400" smtClean="0"/>
          </a:p>
          <a:p>
            <a:pPr marL="228600" indent="-228600"/>
            <a:endParaRPr lang="en-US" sz="1400" smtClean="0"/>
          </a:p>
          <a:p>
            <a:pPr marL="228600" indent="-228600"/>
            <a:r>
              <a:rPr lang="en-US" sz="1400" smtClean="0"/>
              <a:t>A node may join or leave a group, when it is visited by the agent.</a:t>
            </a:r>
          </a:p>
          <a:p>
            <a:pPr marL="228600" indent="-228600"/>
            <a:endParaRPr lang="en-US" sz="1400" smtClean="0"/>
          </a:p>
          <a:p>
            <a:pPr marL="228600" indent="-228600"/>
            <a:r>
              <a:rPr lang="en-US" sz="1400" smtClean="0"/>
              <a:t>If a node is not visited, for a large number of agent moves, then it is removed from the membership list.</a:t>
            </a:r>
          </a:p>
          <a:p>
            <a:pPr marL="228600" indent="-228600"/>
            <a:endParaRPr lang="en-US" sz="1400" smtClean="0"/>
          </a:p>
          <a:p>
            <a:pPr marL="228600" indent="-228600"/>
            <a:r>
              <a:rPr lang="en-US" sz="1400" smtClean="0"/>
              <a:t>We establish a new view, whenever the membership changes.</a:t>
            </a:r>
          </a:p>
          <a:p>
            <a:pPr marL="228600" indent="-228600"/>
            <a:endParaRPr lang="en-US" sz="14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32BBF49-9D8E-402B-B41B-5850387AAD39}" type="slidenum">
              <a:rPr lang="he-IL" altLang="en-US" smtClean="0"/>
              <a:pPr/>
              <a:t>3</a:t>
            </a:fld>
            <a:endParaRPr lang="en-US" altLang="en-US" smtClean="0"/>
          </a:p>
        </p:txBody>
      </p:sp>
      <p:sp>
        <p:nvSpPr>
          <p:cNvPr id="115715" name="Rectangle 2"/>
          <p:cNvSpPr>
            <a:spLocks noGrp="1" noRot="1" noChangeAspect="1" noChangeArrowheads="1" noTextEdit="1"/>
          </p:cNvSpPr>
          <p:nvPr>
            <p:ph type="sldImg"/>
          </p:nvPr>
        </p:nvSpPr>
        <p:spPr>
          <a:xfrm>
            <a:off x="1144588" y="685800"/>
            <a:ext cx="4573587" cy="3430588"/>
          </a:xfrm>
          <a:ln/>
        </p:spPr>
      </p:sp>
      <p:sp>
        <p:nvSpPr>
          <p:cNvPr id="115716" name="Rectangle 3"/>
          <p:cNvSpPr>
            <a:spLocks noGrp="1" noChangeArrowheads="1"/>
          </p:cNvSpPr>
          <p:nvPr>
            <p:ph type="body" idx="1"/>
          </p:nvPr>
        </p:nvSpPr>
        <p:spPr>
          <a:noFill/>
          <a:ln/>
        </p:spPr>
        <p:txBody>
          <a:bodyPr/>
          <a:lstStyle/>
          <a:p>
            <a:r>
              <a:rPr lang="en-US" smtClean="0"/>
              <a:t>Software aging</a:t>
            </a:r>
          </a:p>
          <a:p>
            <a:r>
              <a:rPr lang="en-US" smtClean="0"/>
              <a:t>Fault-Tolerance</a:t>
            </a:r>
          </a:p>
          <a:p>
            <a:r>
              <a:rPr lang="en-US" smtClean="0"/>
              <a:t>-----------------------</a:t>
            </a:r>
          </a:p>
          <a:p>
            <a:r>
              <a:rPr lang="en-US" smtClean="0">
                <a:solidFill>
                  <a:srgbClr val="BA0003"/>
                </a:solidFill>
              </a:rPr>
              <a:t>Comfort. </a:t>
            </a:r>
            <a:r>
              <a:rPr lang="en-US" b="1" smtClean="0">
                <a:solidFill>
                  <a:srgbClr val="BA0003"/>
                </a:solidFill>
              </a:rPr>
              <a:t>A Fault-Tolerant System Architecture for Navy Applications,</a:t>
            </a:r>
            <a:r>
              <a:rPr lang="en-US" smtClean="0">
                <a:solidFill>
                  <a:srgbClr val="BA0003"/>
                </a:solidFill>
              </a:rPr>
              <a:t> (1983)</a:t>
            </a:r>
          </a:p>
          <a:p>
            <a:pPr lvl="1"/>
            <a:r>
              <a:rPr lang="en-US" smtClean="0">
                <a:solidFill>
                  <a:srgbClr val="BA0003"/>
                </a:solidFill>
              </a:rPr>
              <a:t>(HW) redundancy, cooperation between layers</a:t>
            </a:r>
          </a:p>
          <a:p>
            <a:pPr lvl="1"/>
            <a:endParaRPr lang="en-US" smtClean="0">
              <a:solidFill>
                <a:srgbClr val="003300"/>
              </a:solidFill>
            </a:endParaRPr>
          </a:p>
          <a:p>
            <a:r>
              <a:rPr lang="en-US" smtClean="0">
                <a:solidFill>
                  <a:srgbClr val="003300"/>
                </a:solidFill>
              </a:rPr>
              <a:t>Laprie. </a:t>
            </a:r>
            <a:r>
              <a:rPr lang="en-US" b="1" i="1" smtClean="0">
                <a:solidFill>
                  <a:srgbClr val="003300"/>
                </a:solidFill>
              </a:rPr>
              <a:t>Dependability:</a:t>
            </a:r>
            <a:r>
              <a:rPr lang="en-US" i="1" smtClean="0">
                <a:solidFill>
                  <a:srgbClr val="003300"/>
                </a:solidFill>
              </a:rPr>
              <a:t> </a:t>
            </a:r>
            <a:r>
              <a:rPr lang="en-US" b="1" i="1" smtClean="0">
                <a:solidFill>
                  <a:srgbClr val="003300"/>
                </a:solidFill>
              </a:rPr>
              <a:t>Basic Concepts and Terminology</a:t>
            </a:r>
            <a:r>
              <a:rPr lang="en-US" smtClean="0">
                <a:solidFill>
                  <a:srgbClr val="003300"/>
                </a:solidFill>
              </a:rPr>
              <a:t>, (1992).</a:t>
            </a:r>
          </a:p>
          <a:p>
            <a:pPr lvl="1"/>
            <a:r>
              <a:rPr lang="en-US" smtClean="0">
                <a:solidFill>
                  <a:srgbClr val="003300"/>
                </a:solidFill>
              </a:rPr>
              <a:t>For a system to be </a:t>
            </a:r>
            <a:r>
              <a:rPr lang="en-US" i="1" smtClean="0">
                <a:solidFill>
                  <a:srgbClr val="BA0003"/>
                </a:solidFill>
              </a:rPr>
              <a:t>dependable</a:t>
            </a:r>
            <a:r>
              <a:rPr lang="en-US" smtClean="0">
                <a:solidFill>
                  <a:srgbClr val="003300"/>
                </a:solidFill>
              </a:rPr>
              <a:t>, it must be </a:t>
            </a:r>
            <a:r>
              <a:rPr lang="en-US" i="1" smtClean="0">
                <a:solidFill>
                  <a:srgbClr val="BA0003"/>
                </a:solidFill>
              </a:rPr>
              <a:t>available</a:t>
            </a:r>
            <a:r>
              <a:rPr lang="en-US" smtClean="0">
                <a:solidFill>
                  <a:srgbClr val="003300"/>
                </a:solidFill>
              </a:rPr>
              <a:t> (e.g., ready for use when we need it), </a:t>
            </a:r>
            <a:r>
              <a:rPr lang="en-US" i="1" smtClean="0">
                <a:solidFill>
                  <a:srgbClr val="BA0003"/>
                </a:solidFill>
              </a:rPr>
              <a:t>reliable</a:t>
            </a:r>
            <a:r>
              <a:rPr lang="en-US" smtClean="0">
                <a:solidFill>
                  <a:srgbClr val="003300"/>
                </a:solidFill>
              </a:rPr>
              <a:t> (e.g., able to provide continuity of service while we are using it), </a:t>
            </a:r>
            <a:r>
              <a:rPr lang="en-US" i="1" smtClean="0">
                <a:solidFill>
                  <a:srgbClr val="BA0003"/>
                </a:solidFill>
              </a:rPr>
              <a:t>safe</a:t>
            </a:r>
            <a:r>
              <a:rPr lang="en-US" smtClean="0">
                <a:solidFill>
                  <a:srgbClr val="003300"/>
                </a:solidFill>
              </a:rPr>
              <a:t> (e.g., does not have a catastrophic consequence on the environment), and </a:t>
            </a:r>
            <a:r>
              <a:rPr lang="en-US" i="1" smtClean="0">
                <a:solidFill>
                  <a:srgbClr val="BA0003"/>
                </a:solidFill>
              </a:rPr>
              <a:t>secure</a:t>
            </a:r>
            <a:r>
              <a:rPr lang="en-US" smtClean="0">
                <a:solidFill>
                  <a:srgbClr val="003300"/>
                </a:solidFill>
              </a:rPr>
              <a:t> (e.g., able to preserve confidentiality)</a:t>
            </a:r>
          </a:p>
          <a:p>
            <a:endParaRPr lang="en-US" sz="1400" smtClean="0"/>
          </a:p>
          <a:p>
            <a:r>
              <a:rPr lang="en-US" sz="1400" smtClean="0"/>
              <a:t>Fault Tolerance </a:t>
            </a:r>
            <a:r>
              <a:rPr lang="en-US" sz="1400" smtClean="0">
                <a:solidFill>
                  <a:srgbClr val="000099"/>
                </a:solidFill>
              </a:rPr>
              <a:t>from Wiki: "In a sense, fault-tolerant design is a special case of designing for security, where the assumed attacker is Murphy"</a:t>
            </a:r>
            <a:r>
              <a:rPr lang="en-US" sz="1400" smtClean="0"/>
              <a:t> </a:t>
            </a:r>
            <a:endParaRPr lang="en-US" smtClean="0">
              <a:solidFill>
                <a:srgbClr val="000099"/>
              </a:solidFill>
            </a:endParaRPr>
          </a:p>
          <a:p>
            <a:pPr lvl="1"/>
            <a:endParaRPr lang="en-US" smtClean="0">
              <a:solidFill>
                <a:srgbClr val="003300"/>
              </a:solidFill>
            </a:endParaRPr>
          </a:p>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9B523685-5C81-40B7-81FD-85BD56F8EDE2}" type="slidenum">
              <a:rPr lang="he-IL" altLang="en-US" smtClean="0"/>
              <a:pPr/>
              <a:t>22</a:t>
            </a:fld>
            <a:endParaRPr lang="en-US" altLang="en-US" smtClean="0"/>
          </a:p>
        </p:txBody>
      </p:sp>
      <p:sp>
        <p:nvSpPr>
          <p:cNvPr id="135171" name="Rectangle 2"/>
          <p:cNvSpPr>
            <a:spLocks noGrp="1" noRot="1" noChangeAspect="1" noChangeArrowheads="1" noTextEdit="1"/>
          </p:cNvSpPr>
          <p:nvPr>
            <p:ph type="sldImg"/>
          </p:nvPr>
        </p:nvSpPr>
        <p:spPr>
          <a:xfrm>
            <a:off x="1174750" y="60325"/>
            <a:ext cx="4572000" cy="3429000"/>
          </a:xfrm>
          <a:ln/>
        </p:spPr>
      </p:sp>
      <p:sp>
        <p:nvSpPr>
          <p:cNvPr id="135172" name="Rectangle 3"/>
          <p:cNvSpPr>
            <a:spLocks noGrp="1" noChangeArrowheads="1"/>
          </p:cNvSpPr>
          <p:nvPr>
            <p:ph type="body" idx="1"/>
          </p:nvPr>
        </p:nvSpPr>
        <p:spPr>
          <a:xfrm>
            <a:off x="223838" y="3541713"/>
            <a:ext cx="6410325" cy="5411787"/>
          </a:xfrm>
          <a:noFill/>
          <a:ln/>
        </p:spPr>
        <p:txBody>
          <a:bodyPr/>
          <a:lstStyle/>
          <a:p>
            <a:r>
              <a:rPr lang="en-US" sz="1400" smtClean="0"/>
              <a:t>We have presented a new approach that copes well with the uncertainty nature of mobile ad hoc networks.</a:t>
            </a:r>
          </a:p>
          <a:p>
            <a:endParaRPr lang="en-US" sz="1400" smtClean="0"/>
          </a:p>
          <a:p>
            <a:r>
              <a:rPr lang="en-US" sz="1400" smtClean="0"/>
              <a:t>New probabilistic group communication services were developed, that allows performance tuning by varying the probability.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D064CD79-F306-400E-AFB6-576E4CAA2A16}" type="slidenum">
              <a:rPr lang="en-US" smtClean="0"/>
              <a:pPr/>
              <a:t>33</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685800" y="4343400"/>
            <a:ext cx="5486400" cy="4114800"/>
          </a:xfrm>
          <a:noFill/>
          <a:ln/>
        </p:spPr>
        <p:txBody>
          <a:bodyPr/>
          <a:lstStyle/>
          <a:p>
            <a:r>
              <a:rPr lang="en-US" smtClean="0"/>
              <a:t>I’ll be talking about the Virtual Stationary Automata programming layer for mobile networks. This is joint work with Shlomi Dolev and Limor Lahiani of Ben Gurion University and Seth Gilbert and Nancy Lynch here. We have just submitted a version of this paper to ICDCS.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4A932896-CEF9-4B73-A770-3AB1AFB66A03}" type="slidenum">
              <a:rPr lang="en-US" smtClean="0"/>
              <a:pPr/>
              <a:t>34</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en-US" smtClean="0"/>
              <a:t>Of course, we have to ask the question: How do we get the VSA layer?</a:t>
            </a:r>
          </a:p>
          <a:p>
            <a:r>
              <a:rPr lang="en-US" smtClean="0"/>
              <a:t>The VSA layer is implemented by the real mobile nodes in the system. </a:t>
            </a:r>
          </a:p>
          <a:p>
            <a:r>
              <a:rPr lang="en-US" smtClean="0"/>
              <a:t>In particular, the VSA at a particular region is emulated by some number of real mobile nodes currently located in its region. </a:t>
            </a:r>
          </a:p>
          <a:p>
            <a:r>
              <a:rPr lang="en-US" smtClean="0"/>
              <a:t>Since not all regions might be populated, VSAs are permitted to fail; if a mobile node later enters the region, the VSA can restart.</a:t>
            </a:r>
          </a:p>
          <a:p>
            <a:r>
              <a:rPr lang="en-US" smtClean="0"/>
              <a:t>The implementation should be fault-tolerant (mobile nodes could die, restart, or leave) and self-stabilizing (mobile node state could be corrupted).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4707EE5F-8A78-42C7-B68F-0FD72F09F831}" type="slidenum">
              <a:rPr lang="en-US" smtClean="0"/>
              <a:pPr/>
              <a:t>35</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r>
              <a:rPr lang="en-US" smtClean="0"/>
              <a:t>How would such an infrastructure look?</a:t>
            </a:r>
          </a:p>
          <a:p>
            <a:r>
              <a:rPr lang="en-US" smtClean="0"/>
              <a:t>We suggest tiling the deployment space, carving up the space into globally-known regions.</a:t>
            </a:r>
          </a:p>
          <a:p>
            <a:r>
              <a:rPr lang="en-US" smtClean="0"/>
              <a:t>We then put timing-capable virtual stationary machines at those regions. </a:t>
            </a:r>
          </a:p>
          <a:p>
            <a:r>
              <a:rPr lang="en-US" smtClean="0"/>
              <a:t>These machines can interact with nearby VSAs and real mobile nodes through a broadcast service.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856B4451-3B96-43AF-8974-754E3E11194B}" type="slidenum">
              <a:rPr lang="he-IL" smtClean="0"/>
              <a:pPr/>
              <a:t>36</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r>
              <a:rPr lang="en-US" smtClean="0"/>
              <a:t>The idea of using static geographic regions as substitutes for real data repositories is not new. </a:t>
            </a:r>
          </a:p>
          <a:p>
            <a:r>
              <a:rPr lang="en-US" smtClean="0"/>
              <a:t>However, most prior work did not attempt to provide a general programming layer; static regions were used in ad-hoc ways in particular algorithms.</a:t>
            </a:r>
          </a:p>
          <a:p>
            <a:r>
              <a:rPr lang="en-US" smtClean="0"/>
              <a:t>The GeoQuorums work tried to rectify this by defining focal points, stationary virtual atomic objects. These focal points were, however, not automata and, once depopulated, could not recover. </a:t>
            </a:r>
          </a:p>
          <a:p>
            <a:r>
              <a:rPr lang="en-US" smtClean="0"/>
              <a:t>The Virtual Mobile Node work suggested the idea of a virtual automaton that would travel a path through the network. These virtual nodes, however, were general automata, not timed automata. </a:t>
            </a:r>
          </a:p>
          <a:p>
            <a:r>
              <a:rPr lang="en-US" smtClean="0"/>
              <a:t>The VSA layer we define here provides timed automata, and suggests using a complete stationary tiling of the network.</a:t>
            </a:r>
          </a:p>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7223E74F-0D82-40A0-8E10-5CA087854EA5}" type="slidenum">
              <a:rPr lang="he-IL" smtClean="0"/>
              <a:pPr/>
              <a:t>37</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lvl="1"/>
            <a:r>
              <a:rPr lang="en-US" smtClean="0"/>
              <a:t>A particular coordination application is that of a virtual traffic light. </a:t>
            </a:r>
          </a:p>
          <a:p>
            <a:pPr lvl="1"/>
            <a:r>
              <a:rPr lang="en-US" smtClean="0"/>
              <a:t>Cars with GPS systems connected to computers implement an intersection VN, which is programmed to provide a traffic light service.</a:t>
            </a:r>
          </a:p>
          <a:p>
            <a:pPr lvl="1"/>
            <a:r>
              <a:rPr lang="en-US" smtClean="0"/>
              <a:t>It may not be possible to install traffic light infrastructure in certain environs, but it’s easy to install software on car computers.</a:t>
            </a:r>
          </a:p>
          <a:p>
            <a:pPr lvl="1"/>
            <a:r>
              <a:rPr lang="en-US" smtClean="0"/>
              <a:t>This service could be extended to have different virtual traffic light VNs coordinate amongst themselves to provide optimal traffic patterns. </a:t>
            </a:r>
          </a:p>
          <a:p>
            <a:pPr lvl="1"/>
            <a:r>
              <a:rPr lang="en-US" smtClean="0"/>
              <a:t>They could also be used to collect data about traffic flow that could subsequently be collected.</a:t>
            </a:r>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D9672214-4D52-4BD0-9C94-2CCE7AC2DE2F}" type="slidenum">
              <a:rPr lang="ar-SA" altLang="en-US" smtClean="0"/>
              <a:pPr/>
              <a:t>38</a:t>
            </a:fld>
            <a:endParaRPr lang="en-US" alt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685800" y="4343400"/>
            <a:ext cx="5486400" cy="4114800"/>
          </a:xfrm>
          <a:noFill/>
          <a:ln/>
        </p:spPr>
        <p:txBody>
          <a:bodyPr/>
          <a:lstStyle/>
          <a:p>
            <a:endParaRPr lang="he-IL"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A50EC973-2104-40B2-81D9-9CBA9D20BA80}" type="slidenum">
              <a:rPr lang="ar-SA" altLang="en-US" smtClean="0"/>
              <a:pPr/>
              <a:t>40</a:t>
            </a:fld>
            <a:endParaRPr lang="en-US" alt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685800" y="4343400"/>
            <a:ext cx="5486400" cy="4114800"/>
          </a:xfrm>
          <a:noFill/>
          <a:ln/>
        </p:spPr>
        <p:txBody>
          <a:bodyPr/>
          <a:lstStyle/>
          <a:p>
            <a:r>
              <a:rPr lang="en-US" smtClean="0"/>
              <a:t>1</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99EAC219-4BB0-4C8D-929D-E3D21D7E9F2F}" type="slidenum">
              <a:rPr lang="ar-SA" altLang="en-US" smtClean="0"/>
              <a:pPr/>
              <a:t>41</a:t>
            </a:fld>
            <a:endParaRPr lang="en-US" alt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685800" y="4343400"/>
            <a:ext cx="5486400" cy="4114800"/>
          </a:xfrm>
          <a:noFill/>
          <a:ln/>
        </p:spPr>
        <p:txBody>
          <a:bodyPr/>
          <a:lstStyle/>
          <a:p>
            <a:endParaRPr lang="he-IL"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9106F1BF-6D6F-4966-A670-008E40E4686D}" type="slidenum">
              <a:rPr lang="ar-SA" altLang="en-US" smtClean="0"/>
              <a:pPr/>
              <a:t>42</a:t>
            </a:fld>
            <a:endParaRPr lang="en-US" alt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486400" cy="4114800"/>
          </a:xfrm>
          <a:noFill/>
          <a:ln/>
        </p:spPr>
        <p:txBody>
          <a:bodyPr/>
          <a:lstStyle/>
          <a:p>
            <a:endParaRPr lang="he-IL"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225CE90B-BD65-4E71-8B31-03C9FDE6CE08}" type="slidenum">
              <a:rPr lang="he-IL" altLang="en-US" smtClean="0"/>
              <a:pPr/>
              <a:t>4</a:t>
            </a:fld>
            <a:endParaRPr lang="en-US" altLang="en-US" smtClean="0"/>
          </a:p>
        </p:txBody>
      </p:sp>
      <p:sp>
        <p:nvSpPr>
          <p:cNvPr id="116739" name="Rectangle 2"/>
          <p:cNvSpPr>
            <a:spLocks noGrp="1" noRot="1" noChangeAspect="1" noChangeArrowheads="1" noTextEdit="1"/>
          </p:cNvSpPr>
          <p:nvPr>
            <p:ph type="sldImg"/>
          </p:nvPr>
        </p:nvSpPr>
        <p:spPr>
          <a:xfrm>
            <a:off x="1144588" y="685800"/>
            <a:ext cx="4573587" cy="3430588"/>
          </a:xfrm>
          <a:ln/>
        </p:spPr>
      </p:sp>
      <p:sp>
        <p:nvSpPr>
          <p:cNvPr id="116740" name="Rectangle 3"/>
          <p:cNvSpPr>
            <a:spLocks noGrp="1" noChangeArrowheads="1"/>
          </p:cNvSpPr>
          <p:nvPr>
            <p:ph type="body" idx="1"/>
          </p:nvPr>
        </p:nvSpPr>
        <p:spPr>
          <a:xfrm>
            <a:off x="685800" y="4343400"/>
            <a:ext cx="5486400" cy="4114800"/>
          </a:xfrm>
          <a:noFill/>
          <a:ln/>
        </p:spPr>
        <p:txBody>
          <a:bodyPr/>
          <a:lstStyle/>
          <a:p>
            <a:endParaRPr lang="he-IL"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B0778CC2-0FDC-4F83-B6CC-80232E767542}" type="slidenum">
              <a:rPr lang="ar-SA" altLang="en-US" smtClean="0"/>
              <a:pPr/>
              <a:t>43</a:t>
            </a:fld>
            <a:endParaRPr lang="en-US" alt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xfrm>
            <a:off x="685800" y="4343400"/>
            <a:ext cx="5486400" cy="4114800"/>
          </a:xfrm>
          <a:noFill/>
          <a:ln/>
        </p:spPr>
        <p:txBody>
          <a:bodyPr/>
          <a:lstStyle/>
          <a:p>
            <a:endParaRPr lang="he-IL"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3D773479-4822-4230-819B-22F9CDF9E0BB}" type="slidenum">
              <a:rPr lang="ar-SA" altLang="en-US" smtClean="0"/>
              <a:pPr/>
              <a:t>44</a:t>
            </a:fld>
            <a:endParaRPr lang="en-US" altLang="en-US"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685800" y="4343400"/>
            <a:ext cx="5486400" cy="4114800"/>
          </a:xfrm>
          <a:noFill/>
          <a:ln/>
        </p:spPr>
        <p:txBody>
          <a:bodyPr/>
          <a:lstStyle/>
          <a:p>
            <a:endParaRPr lang="en-GB"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A9D299D2-E043-4345-A5AD-9D1AE04F272F}" type="slidenum">
              <a:rPr lang="ar-SA" altLang="en-US" smtClean="0"/>
              <a:pPr/>
              <a:t>45</a:t>
            </a:fld>
            <a:endParaRPr lang="en-US" alt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685800" y="4343400"/>
            <a:ext cx="5486400" cy="4114800"/>
          </a:xfrm>
          <a:noFill/>
          <a:ln/>
        </p:spPr>
        <p:txBody>
          <a:bodyPr/>
          <a:lstStyle/>
          <a:p>
            <a:endParaRPr lang="en-GB"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6E674468-AB99-46F8-BF20-3894A9EDE3A2}" type="slidenum">
              <a:rPr lang="ar-SA" altLang="en-US" smtClean="0"/>
              <a:pPr/>
              <a:t>46</a:t>
            </a:fld>
            <a:endParaRPr lang="en-US" alt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xfrm>
            <a:off x="685800" y="4343400"/>
            <a:ext cx="5486400" cy="4114800"/>
          </a:xfrm>
          <a:noFill/>
          <a:ln/>
        </p:spPr>
        <p:txBody>
          <a:bodyPr/>
          <a:lstStyle/>
          <a:p>
            <a:endParaRPr lang="en-GB"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2875744B-69CD-4364-A82F-A7BE3428E666}" type="slidenum">
              <a:rPr lang="ar-SA" altLang="en-US" smtClean="0"/>
              <a:pPr/>
              <a:t>47</a:t>
            </a:fld>
            <a:endParaRPr lang="en-US" altLang="en-US"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xfrm>
            <a:off x="685800" y="4343400"/>
            <a:ext cx="5486400" cy="4114800"/>
          </a:xfrm>
          <a:noFill/>
          <a:ln/>
        </p:spPr>
        <p:txBody>
          <a:bodyPr/>
          <a:lstStyle/>
          <a:p>
            <a:endParaRPr lang="en-GB"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05361D6-DC22-4278-9F19-E0854517A61A}" type="slidenum">
              <a:rPr lang="ar-SA" altLang="en-US" smtClean="0"/>
              <a:pPr/>
              <a:t>48</a:t>
            </a:fld>
            <a:endParaRPr lang="en-US" altLang="en-US"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685800" y="4343400"/>
            <a:ext cx="5486400" cy="4114800"/>
          </a:xfrm>
          <a:noFill/>
          <a:ln/>
        </p:spPr>
        <p:txBody>
          <a:bodyPr/>
          <a:lstStyle/>
          <a:p>
            <a:endParaRPr lang="en-GB"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9B0CEC15-E021-4910-AAFC-2185A6F518CA}" type="slidenum">
              <a:rPr lang="ar-SA" altLang="en-US" smtClean="0"/>
              <a:pPr/>
              <a:t>49</a:t>
            </a:fld>
            <a:endParaRPr lang="en-US" altLang="en-US"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xfrm>
            <a:off x="685800" y="4343400"/>
            <a:ext cx="5486400" cy="4114800"/>
          </a:xfrm>
          <a:noFill/>
          <a:ln/>
        </p:spPr>
        <p:txBody>
          <a:bodyPr/>
          <a:lstStyle/>
          <a:p>
            <a:endParaRPr lang="he-IL"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FB4A056E-2488-4A18-903E-C13B12BBD064}" type="slidenum">
              <a:rPr lang="ar-SA" altLang="en-US" smtClean="0"/>
              <a:pPr/>
              <a:t>50</a:t>
            </a:fld>
            <a:endParaRPr lang="en-US" altLang="en-US"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685800" y="4343400"/>
            <a:ext cx="5486400" cy="4114800"/>
          </a:xfrm>
          <a:noFill/>
          <a:ln/>
        </p:spPr>
        <p:txBody>
          <a:bodyPr/>
          <a:lstStyle/>
          <a:p>
            <a:endParaRPr lang="he-IL"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0981387D-E8A8-4236-B38A-60B8C29EDC21}" type="slidenum">
              <a:rPr lang="ar-SA" altLang="en-US" smtClean="0"/>
              <a:pPr/>
              <a:t>51</a:t>
            </a:fld>
            <a:endParaRPr lang="en-US" altLang="en-US"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xfrm>
            <a:off x="685800" y="4343400"/>
            <a:ext cx="5486400" cy="4114800"/>
          </a:xfrm>
          <a:noFill/>
          <a:ln/>
        </p:spPr>
        <p:txBody>
          <a:bodyPr/>
          <a:lstStyle/>
          <a:p>
            <a:endParaRPr lang="he-IL"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57EE22C1-A318-4ACF-B192-3979D6641874}" type="slidenum">
              <a:rPr lang="ar-SA" altLang="en-US" smtClean="0"/>
              <a:pPr/>
              <a:t>52</a:t>
            </a:fld>
            <a:endParaRPr lang="en-US" altLang="en-US"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685800" y="4343400"/>
            <a:ext cx="5486400" cy="4114800"/>
          </a:xfrm>
          <a:noFill/>
          <a:ln/>
        </p:spPr>
        <p:txBody>
          <a:bodyPr/>
          <a:lstStyle/>
          <a:p>
            <a:endParaRPr lang="he-IL"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B186BE1-30D0-43F4-B252-B71650F4F705}" type="slidenum">
              <a:rPr lang="he-IL" altLang="en-US" smtClean="0"/>
              <a:pPr/>
              <a:t>5</a:t>
            </a:fld>
            <a:endParaRPr lang="en-US" altLang="en-US" smtClean="0"/>
          </a:p>
        </p:txBody>
      </p:sp>
      <p:sp>
        <p:nvSpPr>
          <p:cNvPr id="117763" name="Rectangle 2"/>
          <p:cNvSpPr>
            <a:spLocks noGrp="1" noRot="1" noChangeAspect="1" noChangeArrowheads="1" noTextEdit="1"/>
          </p:cNvSpPr>
          <p:nvPr>
            <p:ph type="sldImg"/>
          </p:nvPr>
        </p:nvSpPr>
        <p:spPr>
          <a:xfrm>
            <a:off x="1144588" y="685800"/>
            <a:ext cx="4573587" cy="3430588"/>
          </a:xfrm>
          <a:ln/>
        </p:spPr>
      </p:sp>
      <p:sp>
        <p:nvSpPr>
          <p:cNvPr id="117764" name="Rectangle 3"/>
          <p:cNvSpPr>
            <a:spLocks noGrp="1" noChangeArrowheads="1"/>
          </p:cNvSpPr>
          <p:nvPr>
            <p:ph type="body" idx="1"/>
          </p:nvPr>
        </p:nvSpPr>
        <p:spPr>
          <a:xfrm>
            <a:off x="685800" y="4343400"/>
            <a:ext cx="5486400" cy="4114800"/>
          </a:xfrm>
          <a:noFill/>
          <a:ln/>
        </p:spPr>
        <p:txBody>
          <a:bodyPr/>
          <a:lstStyle/>
          <a:p>
            <a:endParaRPr lang="he-IL"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p:spPr>
        <p:txBody>
          <a:bodyPr/>
          <a:lstStyle/>
          <a:p>
            <a:endParaRPr lang="he-IL" smtClean="0"/>
          </a:p>
        </p:txBody>
      </p:sp>
      <p:sp>
        <p:nvSpPr>
          <p:cNvPr id="155652" name="Slide Number Placeholder 3"/>
          <p:cNvSpPr>
            <a:spLocks noGrp="1"/>
          </p:cNvSpPr>
          <p:nvPr>
            <p:ph type="sldNum" sz="quarter" idx="5"/>
          </p:nvPr>
        </p:nvSpPr>
        <p:spPr>
          <a:noFill/>
        </p:spPr>
        <p:txBody>
          <a:bodyPr/>
          <a:lstStyle/>
          <a:p>
            <a:fld id="{809E3BFA-9FD8-4BA0-A66D-BFAA33E018DD}" type="slidenum">
              <a:rPr lang="en-US" smtClean="0"/>
              <a:pPr/>
              <a:t>79</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p:spPr>
        <p:txBody>
          <a:bodyPr/>
          <a:lstStyle/>
          <a:p>
            <a:r>
              <a:rPr lang="en-US" smtClean="0"/>
              <a:t>Add why we need multi shoot, since when one started in the middle!!!</a:t>
            </a:r>
          </a:p>
        </p:txBody>
      </p:sp>
      <p:sp>
        <p:nvSpPr>
          <p:cNvPr id="156676" name="Slide Number Placeholder 3"/>
          <p:cNvSpPr>
            <a:spLocks noGrp="1"/>
          </p:cNvSpPr>
          <p:nvPr>
            <p:ph type="sldNum" sz="quarter" idx="5"/>
          </p:nvPr>
        </p:nvSpPr>
        <p:spPr>
          <a:noFill/>
        </p:spPr>
        <p:txBody>
          <a:bodyPr/>
          <a:lstStyle/>
          <a:p>
            <a:fld id="{E1947D03-46C9-47B8-83AB-9481A0666FBF}" type="slidenum">
              <a:rPr lang="en-US" smtClean="0"/>
              <a:pPr/>
              <a:t>82</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981A2BA2-60E8-4EF1-9B79-0F586A2DE1BC}" type="slidenum">
              <a:rPr lang="he-IL" sz="1200"/>
              <a:pPr algn="r"/>
              <a:t>90</a:t>
            </a:fld>
            <a:endParaRPr lang="fr-FR" sz="1200"/>
          </a:p>
        </p:txBody>
      </p:sp>
      <p:sp>
        <p:nvSpPr>
          <p:cNvPr id="54275" name="Rectangle 2"/>
          <p:cNvSpPr>
            <a:spLocks noGrp="1" noRot="1" noChangeAspect="1" noChangeArrowheads="1" noTextEdit="1"/>
          </p:cNvSpPr>
          <p:nvPr>
            <p:ph type="sldImg"/>
          </p:nvPr>
        </p:nvSpPr>
        <p:spPr>
          <a:xfrm>
            <a:off x="921585" y="685800"/>
            <a:ext cx="5019657" cy="3430466"/>
          </a:xfrm>
          <a:ln/>
        </p:spPr>
      </p:sp>
      <p:sp>
        <p:nvSpPr>
          <p:cNvPr id="54276"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a:buFontTx/>
              <a:buChar char="-"/>
            </a:pPr>
            <a:r>
              <a:rPr lang="en-US" smtClean="0"/>
              <a:t>Robustness – Potentially robust. many entities with greater potential to success in mission. No single point of failure</a:t>
            </a:r>
          </a:p>
          <a:p>
            <a:pPr>
              <a:buFontTx/>
              <a:buChar char="-"/>
            </a:pPr>
            <a:r>
              <a:rPr lang="en-US" smtClean="0"/>
              <a:t>Fault tolerant scheme – for the cases that some may fail</a:t>
            </a:r>
          </a:p>
          <a:p>
            <a:pPr>
              <a:buFontTx/>
              <a:buChar char="-"/>
            </a:pPr>
            <a:r>
              <a:rPr lang="en-US" smtClean="0"/>
              <a:t> Security – some may compromised, mission can be revealed </a:t>
            </a:r>
          </a:p>
        </p:txBody>
      </p:sp>
      <p:sp>
        <p:nvSpPr>
          <p:cNvPr id="55300" name="Slide Number Placeholder 3"/>
          <p:cNvSpPr txBox="1">
            <a:spLocks noGrp="1"/>
          </p:cNvSpPr>
          <p:nvPr/>
        </p:nvSpPr>
        <p:spPr bwMode="auto">
          <a:xfrm>
            <a:off x="3884163" y="8685335"/>
            <a:ext cx="2972229" cy="457200"/>
          </a:xfrm>
          <a:prstGeom prst="rect">
            <a:avLst/>
          </a:prstGeom>
          <a:noFill/>
          <a:ln w="9525">
            <a:noFill/>
            <a:miter lim="800000"/>
            <a:headEnd/>
            <a:tailEnd/>
          </a:ln>
        </p:spPr>
        <p:txBody>
          <a:bodyPr anchor="b"/>
          <a:lstStyle/>
          <a:p>
            <a:pPr algn="r"/>
            <a:fld id="{F739BDEC-B07F-47C2-BEFF-497D1514C867}" type="slidenum">
              <a:rPr lang="he-IL" sz="1200"/>
              <a:pPr algn="r"/>
              <a:t>91</a:t>
            </a:fld>
            <a:endParaRPr lang="fr-FR"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D870D2AC-D499-46A2-B5A7-F325C78442E3}" type="slidenum">
              <a:rPr lang="he-IL" sz="1200"/>
              <a:pPr algn="r"/>
              <a:t>92</a:t>
            </a:fld>
            <a:endParaRPr lang="fr-FR" sz="1200"/>
          </a:p>
        </p:txBody>
      </p:sp>
      <p:sp>
        <p:nvSpPr>
          <p:cNvPr id="56323" name="Rectangle 2"/>
          <p:cNvSpPr>
            <a:spLocks noGrp="1" noRot="1" noChangeAspect="1" noChangeArrowheads="1" noTextEdit="1"/>
          </p:cNvSpPr>
          <p:nvPr>
            <p:ph type="sldImg"/>
          </p:nvPr>
        </p:nvSpPr>
        <p:spPr>
          <a:xfrm>
            <a:off x="921585" y="685800"/>
            <a:ext cx="5019657" cy="3430466"/>
          </a:xfrm>
          <a:ln/>
        </p:spPr>
      </p:sp>
      <p:sp>
        <p:nvSpPr>
          <p:cNvPr id="56324"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288946C6-2F98-4EEE-B5A2-20DDADB1625C}" type="slidenum">
              <a:rPr lang="he-IL" sz="1200"/>
              <a:pPr algn="r"/>
              <a:t>93</a:t>
            </a:fld>
            <a:endParaRPr lang="fr-FR" sz="1200"/>
          </a:p>
        </p:txBody>
      </p:sp>
      <p:sp>
        <p:nvSpPr>
          <p:cNvPr id="57347" name="Rectangle 2"/>
          <p:cNvSpPr>
            <a:spLocks noGrp="1" noRot="1" noChangeAspect="1" noChangeArrowheads="1" noTextEdit="1"/>
          </p:cNvSpPr>
          <p:nvPr>
            <p:ph type="sldImg"/>
          </p:nvPr>
        </p:nvSpPr>
        <p:spPr>
          <a:xfrm>
            <a:off x="921585" y="685800"/>
            <a:ext cx="5019657" cy="3430466"/>
          </a:xfrm>
          <a:ln/>
        </p:spPr>
      </p:sp>
      <p:sp>
        <p:nvSpPr>
          <p:cNvPr id="57348" name="Rectangle 3"/>
          <p:cNvSpPr>
            <a:spLocks noGrp="1" noChangeArrowheads="1"/>
          </p:cNvSpPr>
          <p:nvPr>
            <p:ph type="body" idx="1"/>
          </p:nvPr>
        </p:nvSpPr>
        <p:spPr>
          <a:noFill/>
          <a:ln/>
        </p:spPr>
        <p:txBody>
          <a:bodyPr/>
          <a:lstStyle/>
          <a:p>
            <a:pPr eaLnBrk="1" hangingPunct="1">
              <a:buFontTx/>
              <a:buChar char="-"/>
            </a:pPr>
            <a:r>
              <a:rPr lang="en-US" smtClean="0">
                <a:cs typeface="Arial" pitchFamily="34" charset="0"/>
              </a:rPr>
              <a:t>Example: attack mission</a:t>
            </a:r>
          </a:p>
          <a:p>
            <a:pPr eaLnBrk="1" hangingPunct="1">
              <a:buFontTx/>
              <a:buChar char="-"/>
            </a:pPr>
            <a:endParaRPr lang="en-US" smtClean="0">
              <a:cs typeface="Arial" pitchFamily="34" charset="0"/>
            </a:endParaRPr>
          </a:p>
          <a:p>
            <a:pPr eaLnBrk="1" hangingPunct="1"/>
            <a:endParaRPr lang="he-IL"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AF4846E7-D46F-422A-9893-B702A0C94A13}" type="slidenum">
              <a:rPr lang="he-IL" sz="1200"/>
              <a:pPr algn="r"/>
              <a:t>94</a:t>
            </a:fld>
            <a:endParaRPr lang="fr-FR" sz="1200"/>
          </a:p>
        </p:txBody>
      </p:sp>
      <p:sp>
        <p:nvSpPr>
          <p:cNvPr id="58371" name="Rectangle 2"/>
          <p:cNvSpPr>
            <a:spLocks noGrp="1" noRot="1" noChangeAspect="1" noChangeArrowheads="1" noTextEdit="1"/>
          </p:cNvSpPr>
          <p:nvPr>
            <p:ph type="sldImg"/>
          </p:nvPr>
        </p:nvSpPr>
        <p:spPr>
          <a:xfrm>
            <a:off x="921585" y="685800"/>
            <a:ext cx="5019657" cy="3430466"/>
          </a:xfrm>
          <a:ln/>
        </p:spPr>
      </p:sp>
      <p:sp>
        <p:nvSpPr>
          <p:cNvPr id="58372" name="Rectangle 3"/>
          <p:cNvSpPr>
            <a:spLocks noGrp="1" noChangeArrowheads="1"/>
          </p:cNvSpPr>
          <p:nvPr>
            <p:ph type="body" idx="1"/>
          </p:nvPr>
        </p:nvSpPr>
        <p:spPr>
          <a:noFill/>
          <a:ln/>
        </p:spPr>
        <p:txBody>
          <a:bodyPr/>
          <a:lstStyle/>
          <a:p>
            <a:pPr eaLnBrk="1" hangingPunct="1">
              <a:buFontTx/>
              <a:buChar char="-"/>
            </a:pPr>
            <a:r>
              <a:rPr lang="en-US" smtClean="0">
                <a:cs typeface="Arial" pitchFamily="34" charset="0"/>
              </a:rPr>
              <a:t>Listening to all communication but not sending message</a:t>
            </a:r>
          </a:p>
          <a:p>
            <a:pPr eaLnBrk="1" hangingPunct="1">
              <a:buFontTx/>
              <a:buChar char="-"/>
            </a:pPr>
            <a:r>
              <a:rPr lang="en-US" smtClean="0">
                <a:cs typeface="Arial" pitchFamily="34" charset="0"/>
              </a:rPr>
              <a:t>Capture a process</a:t>
            </a:r>
          </a:p>
          <a:p>
            <a:pPr eaLnBrk="1" hangingPunct="1">
              <a:buFontTx/>
              <a:buChar char="-"/>
            </a:pPr>
            <a:endParaRPr lang="en-US" smtClean="0">
              <a:cs typeface="Arial" pitchFamily="34" charset="0"/>
            </a:endParaRPr>
          </a:p>
          <a:p>
            <a:pPr eaLnBrk="1" hangingPunct="1"/>
            <a:endParaRPr lang="he-IL"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C08F4C70-127A-47F8-816D-E17A1491042C}" type="slidenum">
              <a:rPr lang="he-IL" sz="1200"/>
              <a:pPr algn="r"/>
              <a:t>95</a:t>
            </a:fld>
            <a:endParaRPr lang="fr-FR" sz="1200"/>
          </a:p>
        </p:txBody>
      </p:sp>
      <p:sp>
        <p:nvSpPr>
          <p:cNvPr id="59395" name="Rectangle 2"/>
          <p:cNvSpPr>
            <a:spLocks noGrp="1" noRot="1" noChangeAspect="1" noChangeArrowheads="1" noTextEdit="1"/>
          </p:cNvSpPr>
          <p:nvPr>
            <p:ph type="sldImg"/>
          </p:nvPr>
        </p:nvSpPr>
        <p:spPr>
          <a:xfrm>
            <a:off x="921585" y="685800"/>
            <a:ext cx="5019657" cy="3430466"/>
          </a:xfrm>
          <a:ln/>
        </p:spPr>
      </p:sp>
      <p:sp>
        <p:nvSpPr>
          <p:cNvPr id="59396"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644ED9C8-6472-41B8-BDF2-AB65839B0E8B}" type="slidenum">
              <a:rPr lang="he-IL" sz="1200"/>
              <a:pPr algn="r"/>
              <a:t>96</a:t>
            </a:fld>
            <a:endParaRPr lang="fr-FR" sz="1200"/>
          </a:p>
        </p:txBody>
      </p:sp>
      <p:sp>
        <p:nvSpPr>
          <p:cNvPr id="60419" name="Rectangle 2"/>
          <p:cNvSpPr>
            <a:spLocks noGrp="1" noRot="1" noChangeAspect="1" noChangeArrowheads="1" noTextEdit="1"/>
          </p:cNvSpPr>
          <p:nvPr>
            <p:ph type="sldImg"/>
          </p:nvPr>
        </p:nvSpPr>
        <p:spPr>
          <a:xfrm>
            <a:off x="921585" y="685800"/>
            <a:ext cx="5019657" cy="3430466"/>
          </a:xfrm>
          <a:ln/>
        </p:spPr>
      </p:sp>
      <p:sp>
        <p:nvSpPr>
          <p:cNvPr id="60420"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D8B20EA6-2847-4B2C-99A4-4F84B9B53B1B}" type="slidenum">
              <a:rPr lang="he-IL" sz="1200"/>
              <a:pPr algn="r"/>
              <a:t>97</a:t>
            </a:fld>
            <a:endParaRPr lang="fr-FR" sz="1200"/>
          </a:p>
        </p:txBody>
      </p:sp>
      <p:sp>
        <p:nvSpPr>
          <p:cNvPr id="61443" name="Rectangle 2"/>
          <p:cNvSpPr>
            <a:spLocks noGrp="1" noRot="1" noChangeAspect="1" noChangeArrowheads="1" noTextEdit="1"/>
          </p:cNvSpPr>
          <p:nvPr>
            <p:ph type="sldImg"/>
          </p:nvPr>
        </p:nvSpPr>
        <p:spPr>
          <a:xfrm>
            <a:off x="921585" y="685800"/>
            <a:ext cx="5019657" cy="3430466"/>
          </a:xfrm>
          <a:ln/>
        </p:spPr>
      </p:sp>
      <p:sp>
        <p:nvSpPr>
          <p:cNvPr id="61444"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5607B71A-8047-4CAA-B909-F2114A93605F}" type="slidenum">
              <a:rPr lang="he-IL" altLang="en-US" smtClean="0"/>
              <a:pPr/>
              <a:t>6</a:t>
            </a:fld>
            <a:endParaRPr lang="en-US" altLang="en-US" smtClean="0"/>
          </a:p>
        </p:txBody>
      </p:sp>
      <p:sp>
        <p:nvSpPr>
          <p:cNvPr id="118787" name="Rectangle 2"/>
          <p:cNvSpPr>
            <a:spLocks noGrp="1" noRot="1" noChangeAspect="1" noChangeArrowheads="1" noTextEdit="1"/>
          </p:cNvSpPr>
          <p:nvPr>
            <p:ph type="sldImg"/>
          </p:nvPr>
        </p:nvSpPr>
        <p:spPr>
          <a:xfrm>
            <a:off x="1144588" y="685800"/>
            <a:ext cx="4573587" cy="3430588"/>
          </a:xfrm>
          <a:ln/>
        </p:spPr>
      </p:sp>
      <p:sp>
        <p:nvSpPr>
          <p:cNvPr id="118788" name="Rectangle 3"/>
          <p:cNvSpPr>
            <a:spLocks noGrp="1" noChangeArrowheads="1"/>
          </p:cNvSpPr>
          <p:nvPr>
            <p:ph type="body" idx="1"/>
          </p:nvPr>
        </p:nvSpPr>
        <p:spPr>
          <a:xfrm>
            <a:off x="685800" y="4343400"/>
            <a:ext cx="5486400" cy="4114800"/>
          </a:xfrm>
          <a:noFill/>
          <a:ln/>
        </p:spPr>
        <p:txBody>
          <a:bodyPr/>
          <a:lstStyle/>
          <a:p>
            <a:endParaRPr lang="he-IL"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77979521-B313-4366-95B8-9288BF534C4A}" type="slidenum">
              <a:rPr lang="he-IL" sz="1200"/>
              <a:pPr algn="r"/>
              <a:t>98</a:t>
            </a:fld>
            <a:endParaRPr lang="fr-FR" sz="1200"/>
          </a:p>
        </p:txBody>
      </p:sp>
      <p:sp>
        <p:nvSpPr>
          <p:cNvPr id="62467" name="Rectangle 2"/>
          <p:cNvSpPr>
            <a:spLocks noGrp="1" noRot="1" noChangeAspect="1" noChangeArrowheads="1" noTextEdit="1"/>
          </p:cNvSpPr>
          <p:nvPr>
            <p:ph type="sldImg"/>
          </p:nvPr>
        </p:nvSpPr>
        <p:spPr>
          <a:xfrm>
            <a:off x="1144588" y="685800"/>
            <a:ext cx="4575175" cy="3430588"/>
          </a:xfrm>
          <a:ln/>
        </p:spPr>
      </p:sp>
      <p:sp>
        <p:nvSpPr>
          <p:cNvPr id="62468"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F8F450CA-E812-41E4-A2AA-E6650CCE66F4}" type="slidenum">
              <a:rPr lang="he-IL" sz="1200"/>
              <a:pPr algn="r"/>
              <a:t>99</a:t>
            </a:fld>
            <a:endParaRPr lang="fr-FR" sz="1200"/>
          </a:p>
        </p:txBody>
      </p:sp>
      <p:sp>
        <p:nvSpPr>
          <p:cNvPr id="63491" name="Rectangle 2"/>
          <p:cNvSpPr>
            <a:spLocks noGrp="1" noRot="1" noChangeAspect="1" noChangeArrowheads="1" noTextEdit="1"/>
          </p:cNvSpPr>
          <p:nvPr>
            <p:ph type="sldImg"/>
          </p:nvPr>
        </p:nvSpPr>
        <p:spPr>
          <a:xfrm>
            <a:off x="921585" y="685800"/>
            <a:ext cx="5019657" cy="3430466"/>
          </a:xfrm>
          <a:ln/>
        </p:spPr>
      </p:sp>
      <p:sp>
        <p:nvSpPr>
          <p:cNvPr id="63492"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C814D512-93AF-489C-BC54-9E928E7BA97A}" type="slidenum">
              <a:rPr lang="he-IL" sz="1200"/>
              <a:pPr algn="r"/>
              <a:t>100</a:t>
            </a:fld>
            <a:endParaRPr lang="fr-FR" sz="1200"/>
          </a:p>
        </p:txBody>
      </p:sp>
      <p:sp>
        <p:nvSpPr>
          <p:cNvPr id="66563" name="Rectangle 2"/>
          <p:cNvSpPr>
            <a:spLocks noGrp="1" noRot="1" noChangeAspect="1" noChangeArrowheads="1" noTextEdit="1"/>
          </p:cNvSpPr>
          <p:nvPr>
            <p:ph type="sldImg"/>
          </p:nvPr>
        </p:nvSpPr>
        <p:spPr>
          <a:xfrm>
            <a:off x="921585" y="685800"/>
            <a:ext cx="5019657" cy="3430466"/>
          </a:xfrm>
          <a:ln/>
        </p:spPr>
      </p:sp>
      <p:sp>
        <p:nvSpPr>
          <p:cNvPr id="66564"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9B1D61F1-7EE4-4801-B072-8903D9AFED05}" type="slidenum">
              <a:rPr lang="he-IL" sz="1200"/>
              <a:pPr algn="r"/>
              <a:t>101</a:t>
            </a:fld>
            <a:endParaRPr lang="fr-FR" sz="1200"/>
          </a:p>
        </p:txBody>
      </p:sp>
      <p:sp>
        <p:nvSpPr>
          <p:cNvPr id="67587" name="Rectangle 2"/>
          <p:cNvSpPr>
            <a:spLocks noGrp="1" noRot="1" noChangeAspect="1" noChangeArrowheads="1" noTextEdit="1"/>
          </p:cNvSpPr>
          <p:nvPr>
            <p:ph type="sldImg"/>
          </p:nvPr>
        </p:nvSpPr>
        <p:spPr>
          <a:xfrm>
            <a:off x="1144588" y="685800"/>
            <a:ext cx="4575175" cy="3430588"/>
          </a:xfrm>
          <a:ln/>
        </p:spPr>
      </p:sp>
      <p:sp>
        <p:nvSpPr>
          <p:cNvPr id="67588" name="Rectangle 3"/>
          <p:cNvSpPr>
            <a:spLocks noGrp="1" noChangeArrowheads="1"/>
          </p:cNvSpPr>
          <p:nvPr>
            <p:ph type="body" idx="1"/>
          </p:nvPr>
        </p:nvSpPr>
        <p:spPr>
          <a:noFill/>
          <a:ln/>
        </p:spPr>
        <p:txBody>
          <a:bodyPr/>
          <a:lstStyle/>
          <a:p>
            <a:pPr eaLnBrk="1" hangingPunct="1"/>
            <a:r>
              <a:rPr lang="en-US" smtClean="0">
                <a:cs typeface="Arial" pitchFamily="34" charset="0"/>
              </a:rPr>
              <a:t>Lagranze interpolation imply</a:t>
            </a:r>
            <a:endParaRPr lang="he-IL"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03EFD2BB-0CB6-43F2-98E1-7779400062D1}" type="slidenum">
              <a:rPr lang="he-IL" sz="1200"/>
              <a:pPr algn="r"/>
              <a:t>102</a:t>
            </a:fld>
            <a:endParaRPr lang="fr-FR" sz="1200"/>
          </a:p>
        </p:txBody>
      </p:sp>
      <p:sp>
        <p:nvSpPr>
          <p:cNvPr id="68611" name="Rectangle 2"/>
          <p:cNvSpPr>
            <a:spLocks noGrp="1" noRot="1" noChangeAspect="1" noChangeArrowheads="1" noTextEdit="1"/>
          </p:cNvSpPr>
          <p:nvPr>
            <p:ph type="sldImg"/>
          </p:nvPr>
        </p:nvSpPr>
        <p:spPr>
          <a:xfrm>
            <a:off x="921585" y="685800"/>
            <a:ext cx="5019657" cy="3430466"/>
          </a:xfrm>
          <a:ln/>
        </p:spPr>
      </p:sp>
      <p:sp>
        <p:nvSpPr>
          <p:cNvPr id="68612"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44800ACF-9CD4-4615-AFD9-34393A3E27D1}" type="slidenum">
              <a:rPr lang="he-IL" sz="1200"/>
              <a:pPr algn="r"/>
              <a:t>103</a:t>
            </a:fld>
            <a:endParaRPr lang="fr-FR" sz="1200"/>
          </a:p>
        </p:txBody>
      </p:sp>
      <p:sp>
        <p:nvSpPr>
          <p:cNvPr id="69635" name="Rectangle 2"/>
          <p:cNvSpPr>
            <a:spLocks noGrp="1" noRot="1" noChangeAspect="1" noChangeArrowheads="1" noTextEdit="1"/>
          </p:cNvSpPr>
          <p:nvPr>
            <p:ph type="sldImg"/>
          </p:nvPr>
        </p:nvSpPr>
        <p:spPr>
          <a:xfrm>
            <a:off x="921585" y="685800"/>
            <a:ext cx="5019657" cy="3430466"/>
          </a:xfrm>
          <a:ln/>
        </p:spPr>
      </p:sp>
      <p:sp>
        <p:nvSpPr>
          <p:cNvPr id="69636"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F939F4CD-467A-4EB9-94CE-B3A759D9C545}" type="slidenum">
              <a:rPr lang="he-IL" sz="1200"/>
              <a:pPr algn="r"/>
              <a:t>104</a:t>
            </a:fld>
            <a:endParaRPr lang="fr-FR" sz="1200"/>
          </a:p>
        </p:txBody>
      </p:sp>
      <p:sp>
        <p:nvSpPr>
          <p:cNvPr id="70659" name="Rectangle 2"/>
          <p:cNvSpPr>
            <a:spLocks noGrp="1" noRot="1" noChangeAspect="1" noChangeArrowheads="1" noTextEdit="1"/>
          </p:cNvSpPr>
          <p:nvPr>
            <p:ph type="sldImg"/>
          </p:nvPr>
        </p:nvSpPr>
        <p:spPr>
          <a:xfrm>
            <a:off x="921585" y="685800"/>
            <a:ext cx="5019657" cy="3430466"/>
          </a:xfrm>
          <a:ln/>
        </p:spPr>
      </p:sp>
      <p:sp>
        <p:nvSpPr>
          <p:cNvPr id="70660"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E486A65B-E745-4A41-8295-8CBE7FBB76C7}" type="slidenum">
              <a:rPr lang="he-IL" sz="1200"/>
              <a:pPr algn="r"/>
              <a:t>105</a:t>
            </a:fld>
            <a:endParaRPr lang="fr-FR" sz="1200"/>
          </a:p>
        </p:txBody>
      </p:sp>
      <p:sp>
        <p:nvSpPr>
          <p:cNvPr id="71683" name="Rectangle 2"/>
          <p:cNvSpPr>
            <a:spLocks noGrp="1" noRot="1" noChangeAspect="1" noChangeArrowheads="1" noTextEdit="1"/>
          </p:cNvSpPr>
          <p:nvPr>
            <p:ph type="sldImg"/>
          </p:nvPr>
        </p:nvSpPr>
        <p:spPr>
          <a:xfrm>
            <a:off x="921585" y="685800"/>
            <a:ext cx="5019657" cy="3430466"/>
          </a:xfrm>
          <a:ln/>
        </p:spPr>
      </p:sp>
      <p:sp>
        <p:nvSpPr>
          <p:cNvPr id="71684"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DF88C3A3-FDF3-4337-8521-6A283663C99B}" type="slidenum">
              <a:rPr lang="he-IL" sz="1200"/>
              <a:pPr algn="r"/>
              <a:t>106</a:t>
            </a:fld>
            <a:endParaRPr lang="fr-FR" sz="1200"/>
          </a:p>
        </p:txBody>
      </p:sp>
      <p:sp>
        <p:nvSpPr>
          <p:cNvPr id="72707" name="Rectangle 2"/>
          <p:cNvSpPr>
            <a:spLocks noGrp="1" noRot="1" noChangeAspect="1" noChangeArrowheads="1" noTextEdit="1"/>
          </p:cNvSpPr>
          <p:nvPr>
            <p:ph type="sldImg"/>
          </p:nvPr>
        </p:nvSpPr>
        <p:spPr>
          <a:xfrm>
            <a:off x="921585" y="685800"/>
            <a:ext cx="5019657" cy="3430466"/>
          </a:xfrm>
          <a:ln/>
        </p:spPr>
      </p:sp>
      <p:sp>
        <p:nvSpPr>
          <p:cNvPr id="72708"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1B346F9C-FAB3-4BE0-97EA-1CD96407FFC7}" type="slidenum">
              <a:rPr lang="he-IL" sz="1200"/>
              <a:pPr algn="r"/>
              <a:t>107</a:t>
            </a:fld>
            <a:endParaRPr lang="fr-FR" sz="1200"/>
          </a:p>
        </p:txBody>
      </p:sp>
      <p:sp>
        <p:nvSpPr>
          <p:cNvPr id="73731" name="Rectangle 2"/>
          <p:cNvSpPr>
            <a:spLocks noGrp="1" noRot="1" noChangeAspect="1" noChangeArrowheads="1" noTextEdit="1"/>
          </p:cNvSpPr>
          <p:nvPr>
            <p:ph type="sldImg"/>
          </p:nvPr>
        </p:nvSpPr>
        <p:spPr>
          <a:xfrm>
            <a:off x="921585" y="685800"/>
            <a:ext cx="5019657" cy="3430466"/>
          </a:xfrm>
          <a:ln/>
        </p:spPr>
      </p:sp>
      <p:sp>
        <p:nvSpPr>
          <p:cNvPr id="73732"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9C393530-279F-4FE6-9A41-A66603D09558}" type="slidenum">
              <a:rPr lang="he-IL" smtClean="0"/>
              <a:pPr/>
              <a:t>7</a:t>
            </a:fld>
            <a:endParaRPr lang="en-US" smtClean="0"/>
          </a:p>
        </p:txBody>
      </p:sp>
      <p:sp>
        <p:nvSpPr>
          <p:cNvPr id="119811" name="Rectangle 2"/>
          <p:cNvSpPr>
            <a:spLocks noGrp="1" noRot="1" noChangeAspect="1" noChangeArrowheads="1" noTextEdit="1"/>
          </p:cNvSpPr>
          <p:nvPr>
            <p:ph type="sldImg"/>
          </p:nvPr>
        </p:nvSpPr>
        <p:spPr>
          <a:xfrm>
            <a:off x="1144588" y="685800"/>
            <a:ext cx="4573587" cy="3430588"/>
          </a:xfrm>
          <a:ln/>
        </p:spPr>
      </p:sp>
      <p:sp>
        <p:nvSpPr>
          <p:cNvPr id="119812" name="Rectangle 3"/>
          <p:cNvSpPr>
            <a:spLocks noGrp="1" noChangeArrowheads="1"/>
          </p:cNvSpPr>
          <p:nvPr>
            <p:ph type="body" idx="1"/>
          </p:nvPr>
        </p:nvSpPr>
        <p:spPr>
          <a:noFill/>
          <a:ln/>
        </p:spPr>
        <p:txBody>
          <a:bodyPr/>
          <a:lstStyle/>
          <a:p>
            <a:endParaRPr lang="he-IL"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CDA1AEAF-5FBC-4C39-BB67-0F9CDC419208}" type="slidenum">
              <a:rPr lang="he-IL" sz="1200"/>
              <a:pPr algn="r"/>
              <a:t>108</a:t>
            </a:fld>
            <a:endParaRPr lang="fr-FR" sz="1200"/>
          </a:p>
        </p:txBody>
      </p:sp>
      <p:sp>
        <p:nvSpPr>
          <p:cNvPr id="74755" name="Rectangle 2"/>
          <p:cNvSpPr>
            <a:spLocks noGrp="1" noRot="1" noChangeAspect="1" noChangeArrowheads="1" noTextEdit="1"/>
          </p:cNvSpPr>
          <p:nvPr>
            <p:ph type="sldImg"/>
          </p:nvPr>
        </p:nvSpPr>
        <p:spPr>
          <a:xfrm>
            <a:off x="1144588" y="685800"/>
            <a:ext cx="4575175" cy="3430588"/>
          </a:xfrm>
          <a:ln/>
        </p:spPr>
      </p:sp>
      <p:sp>
        <p:nvSpPr>
          <p:cNvPr id="74756"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20460E81-AE3B-40E6-AF9F-F1C330355D9E}" type="slidenum">
              <a:rPr lang="he-IL" sz="1200"/>
              <a:pPr algn="r"/>
              <a:t>109</a:t>
            </a:fld>
            <a:endParaRPr lang="fr-FR" sz="1200"/>
          </a:p>
        </p:txBody>
      </p:sp>
      <p:sp>
        <p:nvSpPr>
          <p:cNvPr id="76803" name="Rectangle 2"/>
          <p:cNvSpPr>
            <a:spLocks noGrp="1" noRot="1" noChangeAspect="1" noChangeArrowheads="1" noTextEdit="1"/>
          </p:cNvSpPr>
          <p:nvPr>
            <p:ph type="sldImg"/>
          </p:nvPr>
        </p:nvSpPr>
        <p:spPr>
          <a:xfrm>
            <a:off x="1144588" y="685800"/>
            <a:ext cx="4575175" cy="3430588"/>
          </a:xfrm>
          <a:ln/>
        </p:spPr>
      </p:sp>
      <p:sp>
        <p:nvSpPr>
          <p:cNvPr id="76804"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E9D3715A-9A63-4C71-A780-30E6FD9BAC81}" type="slidenum">
              <a:rPr lang="he-IL" sz="1200"/>
              <a:pPr algn="r"/>
              <a:t>110</a:t>
            </a:fld>
            <a:endParaRPr lang="fr-FR" sz="1200"/>
          </a:p>
        </p:txBody>
      </p:sp>
      <p:sp>
        <p:nvSpPr>
          <p:cNvPr id="77827" name="Rectangle 2"/>
          <p:cNvSpPr>
            <a:spLocks noGrp="1" noRot="1" noChangeAspect="1" noChangeArrowheads="1" noTextEdit="1"/>
          </p:cNvSpPr>
          <p:nvPr>
            <p:ph type="sldImg"/>
          </p:nvPr>
        </p:nvSpPr>
        <p:spPr>
          <a:xfrm>
            <a:off x="921585" y="685800"/>
            <a:ext cx="5019657" cy="3430466"/>
          </a:xfrm>
          <a:ln/>
        </p:spPr>
      </p:sp>
      <p:sp>
        <p:nvSpPr>
          <p:cNvPr id="77828" name="Rectangle 3"/>
          <p:cNvSpPr>
            <a:spLocks noGrp="1" noChangeArrowheads="1"/>
          </p:cNvSpPr>
          <p:nvPr>
            <p:ph type="body" idx="1"/>
          </p:nvPr>
        </p:nvSpPr>
        <p:spPr>
          <a:noFill/>
          <a:ln/>
        </p:spPr>
        <p:txBody>
          <a:bodyPr/>
          <a:lstStyle/>
          <a:p>
            <a:pPr eaLnBrk="1" hangingPunct="1"/>
            <a:r>
              <a:rPr lang="en-US" smtClean="0">
                <a:cs typeface="Arial" pitchFamily="34" charset="0"/>
              </a:rPr>
              <a:t>Tradeoff space and info revealed </a:t>
            </a:r>
            <a:endParaRPr lang="he-IL"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5D4AF8A7-0B85-484B-A81C-F968206F669E}" type="slidenum">
              <a:rPr lang="he-IL" sz="1200"/>
              <a:pPr algn="r"/>
              <a:t>111</a:t>
            </a:fld>
            <a:endParaRPr lang="fr-FR" sz="1200"/>
          </a:p>
        </p:txBody>
      </p:sp>
      <p:sp>
        <p:nvSpPr>
          <p:cNvPr id="78851" name="Rectangle 2"/>
          <p:cNvSpPr>
            <a:spLocks noGrp="1" noRot="1" noChangeAspect="1" noChangeArrowheads="1" noTextEdit="1"/>
          </p:cNvSpPr>
          <p:nvPr>
            <p:ph type="sldImg"/>
          </p:nvPr>
        </p:nvSpPr>
        <p:spPr>
          <a:xfrm>
            <a:off x="921585" y="685800"/>
            <a:ext cx="5019657" cy="3430466"/>
          </a:xfrm>
          <a:ln/>
        </p:spPr>
      </p:sp>
      <p:sp>
        <p:nvSpPr>
          <p:cNvPr id="78852"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3CB968CE-2EE3-4C59-96AF-BF6234A8CAFF}" type="slidenum">
              <a:rPr lang="he-IL" sz="1200"/>
              <a:pPr algn="r"/>
              <a:t>112</a:t>
            </a:fld>
            <a:endParaRPr lang="fr-FR" sz="1200"/>
          </a:p>
        </p:txBody>
      </p:sp>
      <p:sp>
        <p:nvSpPr>
          <p:cNvPr id="79875" name="Rectangle 2"/>
          <p:cNvSpPr>
            <a:spLocks noGrp="1" noRot="1" noChangeAspect="1" noChangeArrowheads="1" noTextEdit="1"/>
          </p:cNvSpPr>
          <p:nvPr>
            <p:ph type="sldImg"/>
          </p:nvPr>
        </p:nvSpPr>
        <p:spPr>
          <a:xfrm>
            <a:off x="921585" y="685800"/>
            <a:ext cx="5019657" cy="3430466"/>
          </a:xfrm>
          <a:ln/>
        </p:spPr>
      </p:sp>
      <p:sp>
        <p:nvSpPr>
          <p:cNvPr id="79876"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254F642B-6E37-46EB-BB5B-9ED18DA23536}" type="slidenum">
              <a:rPr lang="he-IL" sz="1200"/>
              <a:pPr algn="r"/>
              <a:t>113</a:t>
            </a:fld>
            <a:endParaRPr lang="fr-FR" sz="1200"/>
          </a:p>
        </p:txBody>
      </p:sp>
      <p:sp>
        <p:nvSpPr>
          <p:cNvPr id="80899" name="Rectangle 2"/>
          <p:cNvSpPr>
            <a:spLocks noGrp="1" noRot="1" noChangeAspect="1" noChangeArrowheads="1" noTextEdit="1"/>
          </p:cNvSpPr>
          <p:nvPr>
            <p:ph type="sldImg"/>
          </p:nvPr>
        </p:nvSpPr>
        <p:spPr>
          <a:xfrm>
            <a:off x="921585" y="685800"/>
            <a:ext cx="5019657" cy="3430466"/>
          </a:xfrm>
          <a:ln/>
        </p:spPr>
      </p:sp>
      <p:sp>
        <p:nvSpPr>
          <p:cNvPr id="80900"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E971AE5B-2FA1-4A70-83D0-982074548A04}" type="slidenum">
              <a:rPr lang="he-IL" sz="1200"/>
              <a:pPr algn="r"/>
              <a:t>114</a:t>
            </a:fld>
            <a:endParaRPr lang="fr-FR" sz="1200"/>
          </a:p>
        </p:txBody>
      </p:sp>
      <p:sp>
        <p:nvSpPr>
          <p:cNvPr id="81923" name="Rectangle 2"/>
          <p:cNvSpPr>
            <a:spLocks noGrp="1" noRot="1" noChangeAspect="1" noChangeArrowheads="1" noTextEdit="1"/>
          </p:cNvSpPr>
          <p:nvPr>
            <p:ph type="sldImg"/>
          </p:nvPr>
        </p:nvSpPr>
        <p:spPr>
          <a:xfrm>
            <a:off x="921585" y="685800"/>
            <a:ext cx="5019657" cy="3430466"/>
          </a:xfrm>
          <a:ln/>
        </p:spPr>
      </p:sp>
      <p:sp>
        <p:nvSpPr>
          <p:cNvPr id="81924"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0C73B240-7140-4094-906A-223542032494}" type="slidenum">
              <a:rPr lang="he-IL" sz="1200"/>
              <a:pPr algn="r"/>
              <a:t>115</a:t>
            </a:fld>
            <a:endParaRPr lang="fr-FR" sz="1200"/>
          </a:p>
        </p:txBody>
      </p:sp>
      <p:sp>
        <p:nvSpPr>
          <p:cNvPr id="82947" name="Rectangle 2"/>
          <p:cNvSpPr>
            <a:spLocks noGrp="1" noRot="1" noChangeAspect="1" noChangeArrowheads="1" noTextEdit="1"/>
          </p:cNvSpPr>
          <p:nvPr>
            <p:ph type="sldImg"/>
          </p:nvPr>
        </p:nvSpPr>
        <p:spPr>
          <a:xfrm>
            <a:off x="921585" y="685800"/>
            <a:ext cx="5019657" cy="3430466"/>
          </a:xfrm>
          <a:ln/>
        </p:spPr>
      </p:sp>
      <p:sp>
        <p:nvSpPr>
          <p:cNvPr id="82948"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DD3ECE0C-FB5C-4610-92B4-79443F2C5924}" type="slidenum">
              <a:rPr lang="he-IL" sz="1200"/>
              <a:pPr algn="r"/>
              <a:t>116</a:t>
            </a:fld>
            <a:endParaRPr lang="fr-FR" sz="1200"/>
          </a:p>
        </p:txBody>
      </p:sp>
      <p:sp>
        <p:nvSpPr>
          <p:cNvPr id="83971" name="Rectangle 2"/>
          <p:cNvSpPr>
            <a:spLocks noGrp="1" noRot="1" noChangeAspect="1" noChangeArrowheads="1" noTextEdit="1"/>
          </p:cNvSpPr>
          <p:nvPr>
            <p:ph type="sldImg"/>
          </p:nvPr>
        </p:nvSpPr>
        <p:spPr>
          <a:xfrm>
            <a:off x="921585" y="685800"/>
            <a:ext cx="5019657" cy="3430466"/>
          </a:xfrm>
          <a:ln/>
        </p:spPr>
      </p:sp>
      <p:sp>
        <p:nvSpPr>
          <p:cNvPr id="83972"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0C134ACC-B053-45BD-811D-AABF675EF838}" type="slidenum">
              <a:rPr lang="he-IL" sz="1200"/>
              <a:pPr algn="r"/>
              <a:t>117</a:t>
            </a:fld>
            <a:endParaRPr lang="fr-FR" sz="1200"/>
          </a:p>
        </p:txBody>
      </p:sp>
      <p:sp>
        <p:nvSpPr>
          <p:cNvPr id="84995" name="Rectangle 2"/>
          <p:cNvSpPr>
            <a:spLocks noGrp="1" noRot="1" noChangeAspect="1" noChangeArrowheads="1" noTextEdit="1"/>
          </p:cNvSpPr>
          <p:nvPr>
            <p:ph type="sldImg"/>
          </p:nvPr>
        </p:nvSpPr>
        <p:spPr>
          <a:xfrm>
            <a:off x="921585" y="685800"/>
            <a:ext cx="5019657" cy="3430466"/>
          </a:xfrm>
          <a:ln/>
        </p:spPr>
      </p:sp>
      <p:sp>
        <p:nvSpPr>
          <p:cNvPr id="84996"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69C5CC23-86A1-4166-8B9A-AB41EDE44319}" type="slidenum">
              <a:rPr lang="he-IL" smtClean="0"/>
              <a:pPr/>
              <a:t>8</a:t>
            </a:fld>
            <a:endParaRPr lang="en-US" smtClean="0"/>
          </a:p>
        </p:txBody>
      </p:sp>
      <p:sp>
        <p:nvSpPr>
          <p:cNvPr id="120835" name="Rectangle 2"/>
          <p:cNvSpPr>
            <a:spLocks noGrp="1" noRot="1" noChangeAspect="1" noChangeArrowheads="1" noTextEdit="1"/>
          </p:cNvSpPr>
          <p:nvPr>
            <p:ph type="sldImg"/>
          </p:nvPr>
        </p:nvSpPr>
        <p:spPr>
          <a:xfrm>
            <a:off x="1144588" y="685800"/>
            <a:ext cx="4573587" cy="3430588"/>
          </a:xfrm>
          <a:ln/>
        </p:spPr>
      </p:sp>
      <p:sp>
        <p:nvSpPr>
          <p:cNvPr id="120836" name="Rectangle 3"/>
          <p:cNvSpPr>
            <a:spLocks noGrp="1" noChangeArrowheads="1"/>
          </p:cNvSpPr>
          <p:nvPr>
            <p:ph type="body" idx="1"/>
          </p:nvPr>
        </p:nvSpPr>
        <p:spPr>
          <a:noFill/>
          <a:ln/>
        </p:spPr>
        <p:txBody>
          <a:bodyPr/>
          <a:lstStyle/>
          <a:p>
            <a:endParaRPr lang="he-IL"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5745EFF7-A4C7-4D7F-AAFA-DB3FF6DA8496}" type="slidenum">
              <a:rPr lang="he-IL" sz="1200"/>
              <a:pPr algn="r"/>
              <a:t>118</a:t>
            </a:fld>
            <a:endParaRPr lang="fr-FR" sz="1200"/>
          </a:p>
        </p:txBody>
      </p:sp>
      <p:sp>
        <p:nvSpPr>
          <p:cNvPr id="86019" name="Rectangle 2"/>
          <p:cNvSpPr>
            <a:spLocks noGrp="1" noRot="1" noChangeAspect="1" noChangeArrowheads="1" noTextEdit="1"/>
          </p:cNvSpPr>
          <p:nvPr>
            <p:ph type="sldImg"/>
          </p:nvPr>
        </p:nvSpPr>
        <p:spPr>
          <a:xfrm>
            <a:off x="921585" y="685800"/>
            <a:ext cx="5019657" cy="3430466"/>
          </a:xfrm>
          <a:ln/>
        </p:spPr>
      </p:sp>
      <p:sp>
        <p:nvSpPr>
          <p:cNvPr id="86020"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5C2A73AF-043C-4DA5-A5E2-7F281EA2D8C8}" type="slidenum">
              <a:rPr lang="he-IL" sz="1200"/>
              <a:pPr algn="r"/>
              <a:t>119</a:t>
            </a:fld>
            <a:endParaRPr lang="fr-FR" sz="1200"/>
          </a:p>
        </p:txBody>
      </p:sp>
      <p:sp>
        <p:nvSpPr>
          <p:cNvPr id="87043" name="Rectangle 2"/>
          <p:cNvSpPr>
            <a:spLocks noGrp="1" noRot="1" noChangeAspect="1" noChangeArrowheads="1" noTextEdit="1"/>
          </p:cNvSpPr>
          <p:nvPr>
            <p:ph type="sldImg"/>
          </p:nvPr>
        </p:nvSpPr>
        <p:spPr>
          <a:xfrm>
            <a:off x="921585" y="685800"/>
            <a:ext cx="5019657" cy="3430466"/>
          </a:xfrm>
          <a:ln/>
        </p:spPr>
      </p:sp>
      <p:sp>
        <p:nvSpPr>
          <p:cNvPr id="87044"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855F987C-E859-4167-A4E8-40747AF256EB}" type="slidenum">
              <a:rPr lang="he-IL" sz="1200"/>
              <a:pPr algn="r"/>
              <a:t>120</a:t>
            </a:fld>
            <a:endParaRPr lang="fr-FR" sz="1200"/>
          </a:p>
        </p:txBody>
      </p:sp>
      <p:sp>
        <p:nvSpPr>
          <p:cNvPr id="88067" name="Rectangle 2"/>
          <p:cNvSpPr>
            <a:spLocks noGrp="1" noRot="1" noChangeAspect="1" noChangeArrowheads="1" noTextEdit="1"/>
          </p:cNvSpPr>
          <p:nvPr>
            <p:ph type="sldImg"/>
          </p:nvPr>
        </p:nvSpPr>
        <p:spPr>
          <a:xfrm>
            <a:off x="921585" y="685800"/>
            <a:ext cx="5019657" cy="3430466"/>
          </a:xfrm>
          <a:ln/>
        </p:spPr>
      </p:sp>
      <p:sp>
        <p:nvSpPr>
          <p:cNvPr id="88068"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94DB09CC-A20A-47C7-B361-35E0FA342A2A}" type="slidenum">
              <a:rPr lang="he-IL" sz="1200"/>
              <a:pPr algn="r"/>
              <a:t>121</a:t>
            </a:fld>
            <a:endParaRPr lang="fr-FR" sz="1200"/>
          </a:p>
        </p:txBody>
      </p:sp>
      <p:sp>
        <p:nvSpPr>
          <p:cNvPr id="89091" name="Rectangle 2"/>
          <p:cNvSpPr>
            <a:spLocks noGrp="1" noRot="1" noChangeAspect="1" noChangeArrowheads="1" noTextEdit="1"/>
          </p:cNvSpPr>
          <p:nvPr>
            <p:ph type="sldImg"/>
          </p:nvPr>
        </p:nvSpPr>
        <p:spPr>
          <a:xfrm>
            <a:off x="921585" y="685800"/>
            <a:ext cx="5019657" cy="3430466"/>
          </a:xfrm>
          <a:ln/>
        </p:spPr>
      </p:sp>
      <p:sp>
        <p:nvSpPr>
          <p:cNvPr id="89092"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1AA84C22-E6C8-4072-BECE-4D35E9756AB9}" type="slidenum">
              <a:rPr lang="he-IL" sz="1200"/>
              <a:pPr algn="r"/>
              <a:t>122</a:t>
            </a:fld>
            <a:endParaRPr lang="fr-FR" sz="1200"/>
          </a:p>
        </p:txBody>
      </p:sp>
      <p:sp>
        <p:nvSpPr>
          <p:cNvPr id="90115" name="Rectangle 2"/>
          <p:cNvSpPr>
            <a:spLocks noGrp="1" noRot="1" noChangeAspect="1" noChangeArrowheads="1" noTextEdit="1"/>
          </p:cNvSpPr>
          <p:nvPr>
            <p:ph type="sldImg"/>
          </p:nvPr>
        </p:nvSpPr>
        <p:spPr>
          <a:xfrm>
            <a:off x="921585" y="685800"/>
            <a:ext cx="5019657" cy="3430466"/>
          </a:xfrm>
          <a:ln/>
        </p:spPr>
      </p:sp>
      <p:sp>
        <p:nvSpPr>
          <p:cNvPr id="90116"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B6930CE0-F76D-4E75-817E-37531CFD1AEC}" type="slidenum">
              <a:rPr lang="he-IL" sz="1200"/>
              <a:pPr algn="r"/>
              <a:t>123</a:t>
            </a:fld>
            <a:endParaRPr lang="fr-FR" sz="1200"/>
          </a:p>
        </p:txBody>
      </p:sp>
      <p:sp>
        <p:nvSpPr>
          <p:cNvPr id="91139" name="Rectangle 2"/>
          <p:cNvSpPr>
            <a:spLocks noGrp="1" noRot="1" noChangeAspect="1" noChangeArrowheads="1" noTextEdit="1"/>
          </p:cNvSpPr>
          <p:nvPr>
            <p:ph type="sldImg"/>
          </p:nvPr>
        </p:nvSpPr>
        <p:spPr>
          <a:xfrm>
            <a:off x="921585" y="685800"/>
            <a:ext cx="5019657" cy="3430466"/>
          </a:xfrm>
          <a:ln/>
        </p:spPr>
      </p:sp>
      <p:sp>
        <p:nvSpPr>
          <p:cNvPr id="91140"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5018CC12-C0A1-4200-B1BB-7E682C855197}" type="slidenum">
              <a:rPr lang="he-IL" sz="1200"/>
              <a:pPr algn="r"/>
              <a:t>124</a:t>
            </a:fld>
            <a:endParaRPr lang="fr-FR" sz="1200"/>
          </a:p>
        </p:txBody>
      </p:sp>
      <p:sp>
        <p:nvSpPr>
          <p:cNvPr id="92163" name="Rectangle 2"/>
          <p:cNvSpPr>
            <a:spLocks noGrp="1" noRot="1" noChangeAspect="1" noChangeArrowheads="1" noTextEdit="1"/>
          </p:cNvSpPr>
          <p:nvPr>
            <p:ph type="sldImg"/>
          </p:nvPr>
        </p:nvSpPr>
        <p:spPr>
          <a:xfrm>
            <a:off x="921585" y="685800"/>
            <a:ext cx="5019657" cy="3430466"/>
          </a:xfrm>
          <a:ln/>
        </p:spPr>
      </p:sp>
      <p:sp>
        <p:nvSpPr>
          <p:cNvPr id="92164"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229FC4E8-CC64-4A03-8AC7-B71317782BAE}" type="slidenum">
              <a:rPr lang="he-IL" sz="1200"/>
              <a:pPr algn="r"/>
              <a:t>125</a:t>
            </a:fld>
            <a:endParaRPr lang="fr-FR" sz="1200"/>
          </a:p>
        </p:txBody>
      </p:sp>
      <p:sp>
        <p:nvSpPr>
          <p:cNvPr id="94211" name="Rectangle 2"/>
          <p:cNvSpPr>
            <a:spLocks noGrp="1" noRot="1" noChangeAspect="1" noChangeArrowheads="1" noTextEdit="1"/>
          </p:cNvSpPr>
          <p:nvPr>
            <p:ph type="sldImg"/>
          </p:nvPr>
        </p:nvSpPr>
        <p:spPr>
          <a:xfrm>
            <a:off x="921585" y="685800"/>
            <a:ext cx="5019657" cy="3430466"/>
          </a:xfrm>
          <a:ln/>
        </p:spPr>
      </p:sp>
      <p:sp>
        <p:nvSpPr>
          <p:cNvPr id="94212" name="Rectangle 3"/>
          <p:cNvSpPr>
            <a:spLocks noGrp="1" noChangeArrowheads="1"/>
          </p:cNvSpPr>
          <p:nvPr>
            <p:ph type="body" idx="1"/>
          </p:nvPr>
        </p:nvSpPr>
        <p:spPr>
          <a:noFill/>
          <a:ln/>
        </p:spPr>
        <p:txBody>
          <a:bodyPr/>
          <a:lstStyle/>
          <a:p>
            <a:pPr eaLnBrk="1" hangingPunct="1"/>
            <a:r>
              <a:rPr lang="en-US" smtClean="0">
                <a:cs typeface="Arial" pitchFamily="34" charset="0"/>
              </a:rPr>
              <a:t>R = redundancy</a:t>
            </a:r>
            <a:endParaRPr lang="he-IL"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EE355036-D795-4596-A0CA-15888F9374C9}" type="slidenum">
              <a:rPr lang="he-IL" sz="1200"/>
              <a:pPr algn="r"/>
              <a:t>126</a:t>
            </a:fld>
            <a:endParaRPr lang="fr-FR" sz="1200"/>
          </a:p>
        </p:txBody>
      </p:sp>
      <p:sp>
        <p:nvSpPr>
          <p:cNvPr id="96259" name="Rectangle 2"/>
          <p:cNvSpPr>
            <a:spLocks noGrp="1" noRot="1" noChangeAspect="1" noChangeArrowheads="1" noTextEdit="1"/>
          </p:cNvSpPr>
          <p:nvPr>
            <p:ph type="sldImg"/>
          </p:nvPr>
        </p:nvSpPr>
        <p:spPr>
          <a:xfrm>
            <a:off x="1144588" y="685800"/>
            <a:ext cx="4575175" cy="3430588"/>
          </a:xfrm>
          <a:ln/>
        </p:spPr>
      </p:sp>
      <p:sp>
        <p:nvSpPr>
          <p:cNvPr id="96260"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8C79CAF7-B71E-4456-83F7-C97237011F1E}" type="slidenum">
              <a:rPr lang="he-IL" sz="1200"/>
              <a:pPr algn="r"/>
              <a:t>127</a:t>
            </a:fld>
            <a:endParaRPr lang="fr-FR" sz="1200"/>
          </a:p>
        </p:txBody>
      </p:sp>
      <p:sp>
        <p:nvSpPr>
          <p:cNvPr id="97283" name="Rectangle 2"/>
          <p:cNvSpPr>
            <a:spLocks noGrp="1" noRot="1" noChangeAspect="1" noChangeArrowheads="1" noTextEdit="1"/>
          </p:cNvSpPr>
          <p:nvPr>
            <p:ph type="sldImg"/>
          </p:nvPr>
        </p:nvSpPr>
        <p:spPr>
          <a:xfrm>
            <a:off x="921585" y="685800"/>
            <a:ext cx="5019657" cy="3430466"/>
          </a:xfrm>
          <a:ln/>
        </p:spPr>
      </p:sp>
      <p:sp>
        <p:nvSpPr>
          <p:cNvPr id="97284" name="Rectangle 3"/>
          <p:cNvSpPr>
            <a:spLocks noGrp="1" noChangeArrowheads="1"/>
          </p:cNvSpPr>
          <p:nvPr>
            <p:ph type="body" idx="1"/>
          </p:nvPr>
        </p:nvSpPr>
        <p:spPr>
          <a:noFill/>
          <a:ln/>
        </p:spPr>
        <p:txBody>
          <a:bodyPr/>
          <a:lstStyle/>
          <a:p>
            <a:pPr eaLnBrk="1" hangingPunct="1"/>
            <a:r>
              <a:rPr lang="en-US" smtClean="0">
                <a:cs typeface="Arial" pitchFamily="34" charset="0"/>
              </a:rPr>
              <a:t>Local(A)= int(acts(a)) U out(acts(A))</a:t>
            </a:r>
          </a:p>
          <a:p>
            <a:pPr eaLnBrk="1" hangingPunct="1"/>
            <a:endParaRPr lang="en-US" smtClean="0">
              <a:cs typeface="Arial" pitchFamily="34" charset="0"/>
            </a:endParaRPr>
          </a:p>
          <a:p>
            <a:pPr eaLnBrk="1" hangingPunct="1"/>
            <a:r>
              <a:rPr lang="en-US" smtClean="0">
                <a:cs typeface="Arial" pitchFamily="34" charset="0"/>
              </a:rPr>
              <a:t>Device – the amount of energy when transmitting T laser beems </a:t>
            </a:r>
            <a:endParaRPr lang="he-IL"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FC2DC3DF-4E05-4F84-9CE7-C6A9988F2ECE}" type="slidenum">
              <a:rPr lang="he-IL" smtClean="0"/>
              <a:pPr/>
              <a:t>9</a:t>
            </a:fld>
            <a:endParaRPr lang="en-US" smtClean="0"/>
          </a:p>
        </p:txBody>
      </p:sp>
      <p:sp>
        <p:nvSpPr>
          <p:cNvPr id="121859" name="Rectangle 2"/>
          <p:cNvSpPr>
            <a:spLocks noGrp="1" noRot="1" noChangeAspect="1" noChangeArrowheads="1" noTextEdit="1"/>
          </p:cNvSpPr>
          <p:nvPr>
            <p:ph type="sldImg"/>
          </p:nvPr>
        </p:nvSpPr>
        <p:spPr>
          <a:xfrm>
            <a:off x="1144588" y="685800"/>
            <a:ext cx="4573587" cy="3430588"/>
          </a:xfrm>
          <a:ln/>
        </p:spPr>
      </p:sp>
      <p:sp>
        <p:nvSpPr>
          <p:cNvPr id="121860" name="Rectangle 3"/>
          <p:cNvSpPr>
            <a:spLocks noGrp="1" noChangeArrowheads="1"/>
          </p:cNvSpPr>
          <p:nvPr>
            <p:ph type="body" idx="1"/>
          </p:nvPr>
        </p:nvSpPr>
        <p:spPr>
          <a:noFill/>
          <a:ln/>
        </p:spPr>
        <p:txBody>
          <a:bodyPr/>
          <a:lstStyle/>
          <a:p>
            <a:endParaRPr lang="he-IL"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EFDAAD94-F722-4C8F-B2F7-02A5D230A185}" type="slidenum">
              <a:rPr lang="he-IL" sz="1200"/>
              <a:pPr algn="r"/>
              <a:t>128</a:t>
            </a:fld>
            <a:endParaRPr lang="fr-FR" sz="1200"/>
          </a:p>
        </p:txBody>
      </p:sp>
      <p:sp>
        <p:nvSpPr>
          <p:cNvPr id="98307" name="Rectangle 2"/>
          <p:cNvSpPr>
            <a:spLocks noGrp="1" noRot="1" noChangeAspect="1" noChangeArrowheads="1" noTextEdit="1"/>
          </p:cNvSpPr>
          <p:nvPr>
            <p:ph type="sldImg"/>
          </p:nvPr>
        </p:nvSpPr>
        <p:spPr>
          <a:xfrm>
            <a:off x="921585" y="685800"/>
            <a:ext cx="5019657" cy="3430466"/>
          </a:xfrm>
          <a:ln/>
        </p:spPr>
      </p:sp>
      <p:sp>
        <p:nvSpPr>
          <p:cNvPr id="98308"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4163" y="8685335"/>
            <a:ext cx="2972229" cy="457200"/>
          </a:xfrm>
          <a:prstGeom prst="rect">
            <a:avLst/>
          </a:prstGeom>
          <a:noFill/>
          <a:ln w="9525">
            <a:noFill/>
            <a:miter lim="800000"/>
            <a:headEnd/>
            <a:tailEnd/>
          </a:ln>
        </p:spPr>
        <p:txBody>
          <a:bodyPr anchor="b"/>
          <a:lstStyle/>
          <a:p>
            <a:pPr algn="r"/>
            <a:fld id="{8BC8170F-7D11-4AB2-AF36-360856CBBAC7}" type="slidenum">
              <a:rPr lang="he-IL" sz="1200"/>
              <a:pPr algn="r"/>
              <a:t>129</a:t>
            </a:fld>
            <a:endParaRPr lang="fr-FR" sz="1200"/>
          </a:p>
        </p:txBody>
      </p:sp>
      <p:sp>
        <p:nvSpPr>
          <p:cNvPr id="101379" name="Rectangle 2"/>
          <p:cNvSpPr>
            <a:spLocks noGrp="1" noRot="1" noChangeAspect="1" noChangeArrowheads="1" noTextEdit="1"/>
          </p:cNvSpPr>
          <p:nvPr>
            <p:ph type="sldImg"/>
          </p:nvPr>
        </p:nvSpPr>
        <p:spPr>
          <a:xfrm>
            <a:off x="921585" y="685800"/>
            <a:ext cx="5019657" cy="3430466"/>
          </a:xfrm>
          <a:ln/>
        </p:spPr>
      </p:sp>
      <p:sp>
        <p:nvSpPr>
          <p:cNvPr id="101380" name="Rectangle 3"/>
          <p:cNvSpPr>
            <a:spLocks noGrp="1" noChangeArrowheads="1"/>
          </p:cNvSpPr>
          <p:nvPr>
            <p:ph type="body" idx="1"/>
          </p:nvPr>
        </p:nvSpPr>
        <p:spPr>
          <a:noFill/>
          <a:ln/>
        </p:spPr>
        <p:txBody>
          <a:bodyPr/>
          <a:lstStyle/>
          <a:p>
            <a:pPr eaLnBrk="1" hangingPunct="1"/>
            <a:endParaRPr lang="he-IL"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29A5BF15-AAEA-4CA3-A0F3-F9E038B5FF9C}" type="slidenum">
              <a:rPr lang="he-IL" smtClean="0"/>
              <a:pPr/>
              <a:t>10</a:t>
            </a:fld>
            <a:endParaRPr lang="en-US" smtClean="0"/>
          </a:p>
        </p:txBody>
      </p:sp>
      <p:sp>
        <p:nvSpPr>
          <p:cNvPr id="122883" name="Rectangle 2"/>
          <p:cNvSpPr>
            <a:spLocks noGrp="1" noRot="1" noChangeAspect="1" noChangeArrowheads="1" noTextEdit="1"/>
          </p:cNvSpPr>
          <p:nvPr>
            <p:ph type="sldImg"/>
          </p:nvPr>
        </p:nvSpPr>
        <p:spPr>
          <a:xfrm>
            <a:off x="1144588" y="685800"/>
            <a:ext cx="4573587" cy="3430588"/>
          </a:xfrm>
          <a:ln/>
        </p:spPr>
      </p:sp>
      <p:sp>
        <p:nvSpPr>
          <p:cNvPr id="122884" name="Rectangle 3"/>
          <p:cNvSpPr>
            <a:spLocks noGrp="1" noChangeArrowheads="1"/>
          </p:cNvSpPr>
          <p:nvPr>
            <p:ph type="body" idx="1"/>
          </p:nvPr>
        </p:nvSpPr>
        <p:spPr>
          <a:noFill/>
          <a:ln/>
        </p:spPr>
        <p:txBody>
          <a:bodyPr/>
          <a:lstStyle/>
          <a:p>
            <a:endParaRPr lang="he-IL"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Date Placeholder 5"/>
          <p:cNvSpPr>
            <a:spLocks noGrp="1"/>
          </p:cNvSpPr>
          <p:nvPr>
            <p:ph type="dt" sz="half" idx="10"/>
          </p:nvPr>
        </p:nvSpPr>
        <p:spPr>
          <a:xfrm>
            <a:off x="457200" y="6243638"/>
            <a:ext cx="2133600" cy="457200"/>
          </a:xfrm>
          <a:prstGeom prst="rect">
            <a:avLst/>
          </a:prstGeom>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3638"/>
            <a:ext cx="2133600" cy="457200"/>
          </a:xfrm>
          <a:prstGeom prst="rect">
            <a:avLst/>
          </a:prstGeom>
        </p:spPr>
        <p:txBody>
          <a:bodyPr/>
          <a:lstStyle>
            <a:lvl1pPr>
              <a:defRPr/>
            </a:lvl1pPr>
          </a:lstStyle>
          <a:p>
            <a:pPr>
              <a:defRPr/>
            </a:pPr>
            <a:fld id="{1E7B3C84-3477-4F06-8561-D2DC2D4F925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he-IL" smtClean="0"/>
              <a:t>Click to edit Master title style</a:t>
            </a:r>
          </a:p>
        </p:txBody>
      </p:sp>
      <p:sp>
        <p:nvSpPr>
          <p:cNvPr id="5123"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he-IL" smtClean="0"/>
              <a:t>Click to edit Master text styles</a:t>
            </a:r>
          </a:p>
          <a:p>
            <a:pPr lvl="1"/>
            <a:r>
              <a:rPr lang="en-US" altLang="he-IL" smtClean="0"/>
              <a:t>Second level</a:t>
            </a:r>
          </a:p>
          <a:p>
            <a:pPr lvl="2"/>
            <a:r>
              <a:rPr lang="en-US" altLang="he-IL" smtClean="0"/>
              <a:t>Third level</a:t>
            </a:r>
          </a:p>
          <a:p>
            <a:pPr lvl="3"/>
            <a:r>
              <a:rPr lang="en-US" altLang="he-IL" smtClean="0"/>
              <a:t>Fourth level</a:t>
            </a:r>
          </a:p>
          <a:p>
            <a:pPr lvl="4"/>
            <a:r>
              <a:rPr lang="en-US" altLang="he-IL" smtClean="0"/>
              <a:t>Fifth level</a:t>
            </a:r>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6" r:id="rId13"/>
  </p:sldLayoutIdLst>
  <p:timing>
    <p:tnLst>
      <p:par>
        <p:cTn id="1" dur="indefinite" restart="never" nodeType="tmRoot"/>
      </p:par>
    </p:tnLst>
  </p:timing>
  <p:txStyles>
    <p:titleStyle>
      <a:lvl1pPr algn="l" rtl="0" eaLnBrk="0" fontAlgn="base" hangingPunct="0">
        <a:spcBef>
          <a:spcPct val="0"/>
        </a:spcBef>
        <a:spcAft>
          <a:spcPct val="0"/>
        </a:spcAft>
        <a:defRPr sz="4000" u="sng">
          <a:solidFill>
            <a:srgbClr val="009999"/>
          </a:solidFill>
          <a:latin typeface="+mj-lt"/>
          <a:ea typeface="+mj-ea"/>
          <a:cs typeface="+mj-cs"/>
        </a:defRPr>
      </a:lvl1pPr>
      <a:lvl2pPr algn="l" rtl="0" eaLnBrk="0" fontAlgn="base" hangingPunct="0">
        <a:spcBef>
          <a:spcPct val="0"/>
        </a:spcBef>
        <a:spcAft>
          <a:spcPct val="0"/>
        </a:spcAft>
        <a:defRPr sz="4000" u="sng">
          <a:solidFill>
            <a:srgbClr val="009999"/>
          </a:solidFill>
          <a:latin typeface="Comic Sans MS" pitchFamily="66" charset="0"/>
        </a:defRPr>
      </a:lvl2pPr>
      <a:lvl3pPr algn="l" rtl="0" eaLnBrk="0" fontAlgn="base" hangingPunct="0">
        <a:spcBef>
          <a:spcPct val="0"/>
        </a:spcBef>
        <a:spcAft>
          <a:spcPct val="0"/>
        </a:spcAft>
        <a:defRPr sz="4000" u="sng">
          <a:solidFill>
            <a:srgbClr val="009999"/>
          </a:solidFill>
          <a:latin typeface="Comic Sans MS" pitchFamily="66" charset="0"/>
        </a:defRPr>
      </a:lvl3pPr>
      <a:lvl4pPr algn="l" rtl="0" eaLnBrk="0" fontAlgn="base" hangingPunct="0">
        <a:spcBef>
          <a:spcPct val="0"/>
        </a:spcBef>
        <a:spcAft>
          <a:spcPct val="0"/>
        </a:spcAft>
        <a:defRPr sz="4000" u="sng">
          <a:solidFill>
            <a:srgbClr val="009999"/>
          </a:solidFill>
          <a:latin typeface="Comic Sans MS" pitchFamily="66" charset="0"/>
        </a:defRPr>
      </a:lvl4pPr>
      <a:lvl5pPr algn="l" rtl="0" eaLnBrk="0" fontAlgn="base" hangingPunct="0">
        <a:spcBef>
          <a:spcPct val="0"/>
        </a:spcBef>
        <a:spcAft>
          <a:spcPct val="0"/>
        </a:spcAft>
        <a:defRPr sz="4000" u="sng">
          <a:solidFill>
            <a:srgbClr val="009999"/>
          </a:solidFill>
          <a:latin typeface="Comic Sans MS" pitchFamily="66" charset="0"/>
        </a:defRPr>
      </a:lvl5pPr>
      <a:lvl6pPr marL="457200" algn="l" rtl="0" eaLnBrk="0" fontAlgn="base" hangingPunct="0">
        <a:spcBef>
          <a:spcPct val="0"/>
        </a:spcBef>
        <a:spcAft>
          <a:spcPct val="0"/>
        </a:spcAft>
        <a:defRPr sz="4000" u="sng">
          <a:solidFill>
            <a:srgbClr val="009999"/>
          </a:solidFill>
          <a:latin typeface="Comic Sans MS" pitchFamily="66" charset="0"/>
        </a:defRPr>
      </a:lvl6pPr>
      <a:lvl7pPr marL="914400" algn="l" rtl="0" eaLnBrk="0" fontAlgn="base" hangingPunct="0">
        <a:spcBef>
          <a:spcPct val="0"/>
        </a:spcBef>
        <a:spcAft>
          <a:spcPct val="0"/>
        </a:spcAft>
        <a:defRPr sz="4000" u="sng">
          <a:solidFill>
            <a:srgbClr val="009999"/>
          </a:solidFill>
          <a:latin typeface="Comic Sans MS" pitchFamily="66" charset="0"/>
        </a:defRPr>
      </a:lvl7pPr>
      <a:lvl8pPr marL="1371600" algn="l" rtl="0" eaLnBrk="0" fontAlgn="base" hangingPunct="0">
        <a:spcBef>
          <a:spcPct val="0"/>
        </a:spcBef>
        <a:spcAft>
          <a:spcPct val="0"/>
        </a:spcAft>
        <a:defRPr sz="4000" u="sng">
          <a:solidFill>
            <a:srgbClr val="009999"/>
          </a:solidFill>
          <a:latin typeface="Comic Sans MS" pitchFamily="66" charset="0"/>
        </a:defRPr>
      </a:lvl8pPr>
      <a:lvl9pPr marL="1828800" algn="l" rtl="0" eaLnBrk="0" fontAlgn="base" hangingPunct="0">
        <a:spcBef>
          <a:spcPct val="0"/>
        </a:spcBef>
        <a:spcAft>
          <a:spcPct val="0"/>
        </a:spcAft>
        <a:defRPr sz="4000" u="sng">
          <a:solidFill>
            <a:srgbClr val="009999"/>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
        <a:defRPr sz="2800">
          <a:solidFill>
            <a:srgbClr val="0000B0"/>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l"/>
        <a:defRPr sz="2400">
          <a:solidFill>
            <a:srgbClr val="0000B0"/>
          </a:solidFill>
          <a:latin typeface="+mn-lt"/>
        </a:defRPr>
      </a:lvl2pPr>
      <a:lvl3pPr marL="1143000" indent="-228600" algn="l" rtl="0" eaLnBrk="0" fontAlgn="base" hangingPunct="0">
        <a:spcBef>
          <a:spcPct val="20000"/>
        </a:spcBef>
        <a:spcAft>
          <a:spcPct val="0"/>
        </a:spcAft>
        <a:buChar char="•"/>
        <a:defRPr sz="2000">
          <a:solidFill>
            <a:srgbClr val="0000B0"/>
          </a:solidFill>
          <a:latin typeface="+mn-lt"/>
        </a:defRPr>
      </a:lvl3pPr>
      <a:lvl4pPr marL="1600200" indent="-228600" algn="l" rtl="0" eaLnBrk="0" fontAlgn="base" hangingPunct="0">
        <a:spcBef>
          <a:spcPct val="20000"/>
        </a:spcBef>
        <a:spcAft>
          <a:spcPct val="0"/>
        </a:spcAft>
        <a:buChar char="–"/>
        <a:defRPr sz="2000">
          <a:solidFill>
            <a:srgbClr val="0000B0"/>
          </a:solidFill>
          <a:latin typeface="Times New Roman" pitchFamily="18" charset="0"/>
        </a:defRPr>
      </a:lvl4pPr>
      <a:lvl5pPr marL="2057400" indent="-228600" algn="l" rtl="0" eaLnBrk="0" fontAlgn="base" hangingPunct="0">
        <a:spcBef>
          <a:spcPct val="20000"/>
        </a:spcBef>
        <a:spcAft>
          <a:spcPct val="0"/>
        </a:spcAft>
        <a:buChar char="»"/>
        <a:defRPr sz="2000">
          <a:solidFill>
            <a:srgbClr val="0000B0"/>
          </a:solidFill>
          <a:latin typeface="Times New Roman" pitchFamily="18" charset="0"/>
        </a:defRPr>
      </a:lvl5pPr>
      <a:lvl6pPr marL="2514600" indent="-228600" algn="l" rtl="0" eaLnBrk="0" fontAlgn="base" hangingPunct="0">
        <a:spcBef>
          <a:spcPct val="20000"/>
        </a:spcBef>
        <a:spcAft>
          <a:spcPct val="0"/>
        </a:spcAft>
        <a:buChar char="»"/>
        <a:defRPr sz="2000">
          <a:solidFill>
            <a:srgbClr val="0000B0"/>
          </a:solidFill>
          <a:latin typeface="Times New Roman" pitchFamily="18" charset="0"/>
        </a:defRPr>
      </a:lvl6pPr>
      <a:lvl7pPr marL="2971800" indent="-228600" algn="l" rtl="0" eaLnBrk="0" fontAlgn="base" hangingPunct="0">
        <a:spcBef>
          <a:spcPct val="20000"/>
        </a:spcBef>
        <a:spcAft>
          <a:spcPct val="0"/>
        </a:spcAft>
        <a:buChar char="»"/>
        <a:defRPr sz="2000">
          <a:solidFill>
            <a:srgbClr val="0000B0"/>
          </a:solidFill>
          <a:latin typeface="Times New Roman" pitchFamily="18" charset="0"/>
        </a:defRPr>
      </a:lvl7pPr>
      <a:lvl8pPr marL="3429000" indent="-228600" algn="l" rtl="0" eaLnBrk="0" fontAlgn="base" hangingPunct="0">
        <a:spcBef>
          <a:spcPct val="20000"/>
        </a:spcBef>
        <a:spcAft>
          <a:spcPct val="0"/>
        </a:spcAft>
        <a:buChar char="»"/>
        <a:defRPr sz="2000">
          <a:solidFill>
            <a:srgbClr val="0000B0"/>
          </a:solidFill>
          <a:latin typeface="Times New Roman" pitchFamily="18" charset="0"/>
        </a:defRPr>
      </a:lvl8pPr>
      <a:lvl9pPr marL="3886200" indent="-228600" algn="l" rtl="0" eaLnBrk="0" fontAlgn="base" hangingPunct="0">
        <a:spcBef>
          <a:spcPct val="20000"/>
        </a:spcBef>
        <a:spcAft>
          <a:spcPct val="0"/>
        </a:spcAft>
        <a:buChar char="»"/>
        <a:defRPr sz="2000">
          <a:solidFill>
            <a:srgbClr val="0000B0"/>
          </a:solidFill>
          <a:latin typeface="Times New Roman" pitchFamily="18" charset="0"/>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4.wmf"/><Relationship Id="rId4" Type="http://schemas.openxmlformats.org/officeDocument/2006/relationships/oleObject" Target="../embeddings/oleObject5.bin"/></Relationships>
</file>

<file path=ppt/slides/_rels/slide10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38.png"/></Relationships>
</file>

<file path=ppt/slides/_rels/slide10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47.jpeg"/><Relationship Id="rId4" Type="http://schemas.openxmlformats.org/officeDocument/2006/relationships/image" Target="../media/image46.jpeg"/></Relationships>
</file>

<file path=ppt/slides/_rels/slide10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47.jpeg"/><Relationship Id="rId4" Type="http://schemas.openxmlformats.org/officeDocument/2006/relationships/image" Target="../media/image46.jpeg"/></Relationships>
</file>

<file path=ppt/slides/_rels/slide10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47.jpeg"/><Relationship Id="rId4" Type="http://schemas.openxmlformats.org/officeDocument/2006/relationships/image" Target="../media/image46.jpeg"/></Relationships>
</file>

<file path=ppt/slides/_rels/slide10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6.jpe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44.wmf"/><Relationship Id="rId4" Type="http://schemas.openxmlformats.org/officeDocument/2006/relationships/oleObject" Target="../embeddings/oleObject6.bin"/></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5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png"/><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2.wmf"/></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3.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jpeg"/><Relationship Id="rId10" Type="http://schemas.openxmlformats.org/officeDocument/2006/relationships/image" Target="../media/image32.jpeg"/><Relationship Id="rId4" Type="http://schemas.openxmlformats.org/officeDocument/2006/relationships/image" Target="../media/image26.jpeg"/><Relationship Id="rId9" Type="http://schemas.openxmlformats.org/officeDocument/2006/relationships/image" Target="../media/image3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image" Target="../media/image34.jpeg"/></Relationships>
</file>

<file path=ppt/slides/_rels/slide9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9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9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9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1149350" y="1395413"/>
            <a:ext cx="7772400" cy="1470025"/>
          </a:xfrm>
        </p:spPr>
        <p:txBody>
          <a:bodyPr/>
          <a:lstStyle/>
          <a:p>
            <a:r>
              <a:rPr lang="en-US" u="none" dirty="0" smtClean="0">
                <a:solidFill>
                  <a:srgbClr val="0070C0"/>
                </a:solidFill>
              </a:rPr>
              <a:t>Self-Stabilizing and </a:t>
            </a:r>
            <a:br>
              <a:rPr lang="en-US" u="none" dirty="0" smtClean="0">
                <a:solidFill>
                  <a:srgbClr val="0070C0"/>
                </a:solidFill>
              </a:rPr>
            </a:br>
            <a:r>
              <a:rPr lang="en-US" u="none" dirty="0" smtClean="0">
                <a:solidFill>
                  <a:srgbClr val="0070C0"/>
                </a:solidFill>
              </a:rPr>
              <a:t>     Self-Organizing </a:t>
            </a:r>
            <a:br>
              <a:rPr lang="en-US" u="none" dirty="0" smtClean="0">
                <a:solidFill>
                  <a:srgbClr val="0070C0"/>
                </a:solidFill>
              </a:rPr>
            </a:br>
            <a:r>
              <a:rPr lang="en-US" u="none" dirty="0" smtClean="0">
                <a:solidFill>
                  <a:srgbClr val="0070C0"/>
                </a:solidFill>
              </a:rPr>
              <a:t>         Mobile Networks</a:t>
            </a:r>
            <a:endParaRPr lang="he-IL" u="none" dirty="0" smtClean="0">
              <a:solidFill>
                <a:srgbClr val="0070C0"/>
              </a:solidFill>
            </a:endParaRPr>
          </a:p>
        </p:txBody>
      </p:sp>
      <p:sp>
        <p:nvSpPr>
          <p:cNvPr id="8195" name="Subtitle 2"/>
          <p:cNvSpPr>
            <a:spLocks noGrp="1"/>
          </p:cNvSpPr>
          <p:nvPr>
            <p:ph type="subTitle" idx="1"/>
          </p:nvPr>
        </p:nvSpPr>
        <p:spPr>
          <a:xfrm>
            <a:off x="1371600" y="3660775"/>
            <a:ext cx="6400800" cy="1752600"/>
          </a:xfrm>
        </p:spPr>
        <p:txBody>
          <a:bodyPr/>
          <a:lstStyle/>
          <a:p>
            <a:r>
              <a:rPr lang="en-US" sz="4800" dirty="0" err="1" smtClean="0">
                <a:solidFill>
                  <a:srgbClr val="FF0000"/>
                </a:solidFill>
              </a:rPr>
              <a:t>Shlomi</a:t>
            </a:r>
            <a:r>
              <a:rPr lang="en-US" sz="4800" dirty="0" smtClean="0">
                <a:solidFill>
                  <a:srgbClr val="FF0000"/>
                </a:solidFill>
              </a:rPr>
              <a:t> </a:t>
            </a:r>
            <a:r>
              <a:rPr lang="en-US" sz="4800" dirty="0" err="1" smtClean="0">
                <a:solidFill>
                  <a:srgbClr val="FF0000"/>
                </a:solidFill>
              </a:rPr>
              <a:t>Dolev</a:t>
            </a:r>
            <a:endParaRPr lang="en-US" sz="4800" dirty="0" smtClean="0">
              <a:solidFill>
                <a:srgbClr val="FF0000"/>
              </a:solidFill>
            </a:endParaRPr>
          </a:p>
          <a:p>
            <a:endParaRPr lang="en-US" dirty="0" smtClean="0"/>
          </a:p>
          <a:p>
            <a:r>
              <a:rPr lang="en-US" sz="4000" dirty="0" smtClean="0"/>
              <a:t>Dial M-POMC 2008</a:t>
            </a:r>
            <a:endParaRPr lang="he-IL" sz="4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38100"/>
            <a:ext cx="7924800" cy="1143000"/>
          </a:xfrm>
        </p:spPr>
        <p:txBody>
          <a:bodyPr/>
          <a:lstStyle/>
          <a:p>
            <a:r>
              <a:rPr lang="en-US" sz="3600" u="none" smtClean="0">
                <a:solidFill>
                  <a:srgbClr val="0070C0"/>
                </a:solidFill>
              </a:rPr>
              <a:t>Will it Stabilize With mod (n - 2)?</a:t>
            </a:r>
          </a:p>
        </p:txBody>
      </p:sp>
      <p:sp>
        <p:nvSpPr>
          <p:cNvPr id="17411" name="Rectangle 3"/>
          <p:cNvSpPr>
            <a:spLocks noGrp="1" noChangeArrowheads="1"/>
          </p:cNvSpPr>
          <p:nvPr>
            <p:ph type="body" idx="1"/>
          </p:nvPr>
        </p:nvSpPr>
        <p:spPr/>
        <p:txBody>
          <a:bodyPr/>
          <a:lstStyle/>
          <a:p>
            <a:pPr>
              <a:buFont typeface="Wingdings" pitchFamily="2" charset="2"/>
              <a:buNone/>
            </a:pPr>
            <a:r>
              <a:rPr lang="en-US" smtClean="0"/>
              <a:t> Mod 3</a:t>
            </a:r>
          </a:p>
          <a:p>
            <a:pPr>
              <a:buFont typeface="Wingdings" pitchFamily="2" charset="2"/>
              <a:buNone/>
            </a:pPr>
            <a:endParaRPr lang="en-US" smtClean="0"/>
          </a:p>
          <a:p>
            <a:pPr>
              <a:buFont typeface="Wingdings" pitchFamily="2" charset="2"/>
              <a:buNone/>
            </a:pPr>
            <a:r>
              <a:rPr lang="en-US" smtClean="0"/>
              <a:t>{0,0,2,1,0} </a:t>
            </a:r>
            <a:r>
              <a:rPr lang="en-US" i="1" smtClean="0">
                <a:latin typeface="Courier New" pitchFamily="49" charset="0"/>
                <a:cs typeface="Courier New" pitchFamily="49" charset="0"/>
              </a:rPr>
              <a:t>p</a:t>
            </a:r>
            <a:r>
              <a:rPr lang="en-US" i="1" baseline="-25000" smtClean="0">
                <a:latin typeface="Courier New" pitchFamily="49" charset="0"/>
                <a:cs typeface="Courier New" pitchFamily="49" charset="0"/>
              </a:rPr>
              <a:t>1 </a:t>
            </a:r>
            <a:r>
              <a:rPr lang="en-US" smtClean="0"/>
              <a:t>{1,0,2,1,0} </a:t>
            </a:r>
            <a:r>
              <a:rPr lang="en-US" i="1" smtClean="0">
                <a:latin typeface="Courier New" pitchFamily="49" charset="0"/>
                <a:cs typeface="Courier New" pitchFamily="49" charset="0"/>
              </a:rPr>
              <a:t>p</a:t>
            </a:r>
            <a:r>
              <a:rPr lang="en-US" i="1" baseline="-25000" smtClean="0">
                <a:latin typeface="Courier New" pitchFamily="49" charset="0"/>
                <a:cs typeface="Courier New" pitchFamily="49" charset="0"/>
              </a:rPr>
              <a:t>5</a:t>
            </a:r>
          </a:p>
          <a:p>
            <a:pPr>
              <a:buFont typeface="Wingdings" pitchFamily="2" charset="2"/>
              <a:buNone/>
            </a:pPr>
            <a:r>
              <a:rPr lang="en-US" smtClean="0"/>
              <a:t>{1,0,2,1,1} </a:t>
            </a:r>
            <a:r>
              <a:rPr lang="en-US" i="1" smtClean="0">
                <a:latin typeface="Courier New" pitchFamily="49" charset="0"/>
                <a:cs typeface="Courier New" pitchFamily="49" charset="0"/>
              </a:rPr>
              <a:t>p</a:t>
            </a:r>
            <a:r>
              <a:rPr lang="en-US" i="1" baseline="-25000" smtClean="0">
                <a:latin typeface="Courier New" pitchFamily="49" charset="0"/>
                <a:cs typeface="Courier New" pitchFamily="49" charset="0"/>
              </a:rPr>
              <a:t>4 </a:t>
            </a:r>
            <a:r>
              <a:rPr lang="en-US" smtClean="0"/>
              <a:t>{1,0,2,2,1} </a:t>
            </a:r>
            <a:r>
              <a:rPr lang="en-US" i="1" smtClean="0">
                <a:latin typeface="Courier New" pitchFamily="49" charset="0"/>
                <a:cs typeface="Courier New" pitchFamily="49" charset="0"/>
              </a:rPr>
              <a:t>p</a:t>
            </a:r>
            <a:r>
              <a:rPr lang="en-US" i="1" baseline="-25000" smtClean="0">
                <a:latin typeface="Courier New" pitchFamily="49" charset="0"/>
                <a:cs typeface="Courier New" pitchFamily="49" charset="0"/>
              </a:rPr>
              <a:t>3</a:t>
            </a:r>
          </a:p>
          <a:p>
            <a:pPr>
              <a:buFont typeface="Wingdings" pitchFamily="2" charset="2"/>
              <a:buNone/>
            </a:pPr>
            <a:r>
              <a:rPr lang="en-US" smtClean="0"/>
              <a:t>{1,0,0,2,1} </a:t>
            </a:r>
            <a:r>
              <a:rPr lang="en-US" i="1" smtClean="0">
                <a:latin typeface="Courier New" pitchFamily="49" charset="0"/>
                <a:cs typeface="Courier New" pitchFamily="49" charset="0"/>
              </a:rPr>
              <a:t>p</a:t>
            </a:r>
            <a:r>
              <a:rPr lang="en-US" i="1" baseline="-25000" smtClean="0">
                <a:latin typeface="Courier New" pitchFamily="49" charset="0"/>
                <a:cs typeface="Courier New" pitchFamily="49" charset="0"/>
              </a:rPr>
              <a:t>2 </a:t>
            </a:r>
            <a:r>
              <a:rPr lang="en-US" smtClean="0"/>
              <a:t>{1,1,0,2,1} </a:t>
            </a:r>
          </a:p>
          <a:p>
            <a:pPr>
              <a:buFont typeface="Wingdings" pitchFamily="2" charset="2"/>
              <a:buNone/>
            </a:pPr>
            <a:endParaRPr lang="en-US" smtClean="0"/>
          </a:p>
          <a:p>
            <a:pPr>
              <a:buFont typeface="Wingdings" pitchFamily="2" charset="2"/>
              <a:buNone/>
            </a:pPr>
            <a:r>
              <a:rPr lang="en-US" smtClean="0"/>
              <a:t>+1 mod 3 !</a:t>
            </a:r>
            <a:endParaRPr lang="en-US" i="1" baseline="-25000" smtClean="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57200" y="333375"/>
            <a:ext cx="8229600" cy="1143000"/>
          </a:xfrm>
        </p:spPr>
        <p:txBody>
          <a:bodyPr/>
          <a:lstStyle/>
          <a:p>
            <a:pPr eaLnBrk="1" hangingPunct="1"/>
            <a:r>
              <a:rPr lang="en-US" sz="4000" smtClean="0">
                <a:solidFill>
                  <a:srgbClr val="CC00CC"/>
                </a:solidFill>
              </a:rPr>
              <a:t>Our Polynomial Based Solution</a:t>
            </a:r>
            <a:r>
              <a:rPr lang="en-US" sz="2800" smtClean="0">
                <a:solidFill>
                  <a:srgbClr val="CC00CC"/>
                </a:solidFill>
              </a:rPr>
              <a:t/>
            </a:r>
            <a:br>
              <a:rPr lang="en-US" sz="2800" smtClean="0">
                <a:solidFill>
                  <a:srgbClr val="CC00CC"/>
                </a:solidFill>
              </a:rPr>
            </a:br>
            <a:r>
              <a:rPr lang="en-US" sz="2800" smtClean="0">
                <a:solidFill>
                  <a:srgbClr val="CC00CC"/>
                </a:solidFill>
              </a:rPr>
              <a:t> </a:t>
            </a:r>
            <a:r>
              <a:rPr lang="en-US" sz="3200" smtClean="0">
                <a:solidFill>
                  <a:srgbClr val="CC00CC"/>
                </a:solidFill>
              </a:rPr>
              <a:t>Shamir’s (k,n)-threshold scheme</a:t>
            </a:r>
          </a:p>
        </p:txBody>
      </p:sp>
      <p:sp>
        <p:nvSpPr>
          <p:cNvPr id="18435" name="Rectangle 3"/>
          <p:cNvSpPr>
            <a:spLocks noGrp="1" noChangeArrowheads="1"/>
          </p:cNvSpPr>
          <p:nvPr>
            <p:ph type="body" idx="4294967295"/>
          </p:nvPr>
        </p:nvSpPr>
        <p:spPr>
          <a:xfrm>
            <a:off x="539750" y="1484313"/>
            <a:ext cx="8064500" cy="5113337"/>
          </a:xfrm>
        </p:spPr>
        <p:txBody>
          <a:bodyPr/>
          <a:lstStyle/>
          <a:p>
            <a:pPr eaLnBrk="1" hangingPunct="1"/>
            <a:r>
              <a:rPr lang="en-US" smtClean="0">
                <a:solidFill>
                  <a:srgbClr val="009999"/>
                </a:solidFill>
              </a:rPr>
              <a:t>Secret: Globl counter GC</a:t>
            </a:r>
            <a:endParaRPr lang="en-US" smtClean="0">
              <a:solidFill>
                <a:srgbClr val="6600CC"/>
              </a:solidFill>
            </a:endParaRPr>
          </a:p>
          <a:p>
            <a:pPr lvl="1" eaLnBrk="1" hangingPunct="1">
              <a:buFontTx/>
              <a:buChar char="•"/>
            </a:pPr>
            <a:r>
              <a:rPr lang="en-US" smtClean="0">
                <a:solidFill>
                  <a:srgbClr val="6600CC"/>
                </a:solidFill>
              </a:rPr>
              <a:t>p(x) = a</a:t>
            </a:r>
            <a:r>
              <a:rPr lang="en-US" baseline="-25000" smtClean="0">
                <a:solidFill>
                  <a:srgbClr val="6600CC"/>
                </a:solidFill>
              </a:rPr>
              <a:t>0</a:t>
            </a:r>
            <a:r>
              <a:rPr lang="en-US" smtClean="0">
                <a:solidFill>
                  <a:srgbClr val="6600CC"/>
                </a:solidFill>
              </a:rPr>
              <a:t>+a</a:t>
            </a:r>
            <a:r>
              <a:rPr lang="en-US" baseline="-25000" smtClean="0">
                <a:solidFill>
                  <a:srgbClr val="6600CC"/>
                </a:solidFill>
              </a:rPr>
              <a:t>1</a:t>
            </a:r>
            <a:r>
              <a:rPr lang="en-US" smtClean="0">
                <a:solidFill>
                  <a:srgbClr val="6600CC"/>
                </a:solidFill>
              </a:rPr>
              <a:t>x+a</a:t>
            </a:r>
            <a:r>
              <a:rPr lang="en-US" baseline="-25000" smtClean="0">
                <a:solidFill>
                  <a:srgbClr val="6600CC"/>
                </a:solidFill>
              </a:rPr>
              <a:t>2</a:t>
            </a:r>
            <a:r>
              <a:rPr lang="en-US" smtClean="0">
                <a:solidFill>
                  <a:srgbClr val="6600CC"/>
                </a:solidFill>
              </a:rPr>
              <a:t>x</a:t>
            </a:r>
            <a:r>
              <a:rPr lang="en-US" baseline="30000" smtClean="0">
                <a:solidFill>
                  <a:srgbClr val="6600CC"/>
                </a:solidFill>
              </a:rPr>
              <a:t>2</a:t>
            </a:r>
            <a:r>
              <a:rPr lang="en-US" smtClean="0">
                <a:solidFill>
                  <a:srgbClr val="6600CC"/>
                </a:solidFill>
              </a:rPr>
              <a:t>+…+a</a:t>
            </a:r>
            <a:r>
              <a:rPr lang="en-US" baseline="-25000" smtClean="0">
                <a:solidFill>
                  <a:srgbClr val="6600CC"/>
                </a:solidFill>
              </a:rPr>
              <a:t>k</a:t>
            </a:r>
            <a:r>
              <a:rPr lang="en-US" smtClean="0">
                <a:solidFill>
                  <a:srgbClr val="6600CC"/>
                </a:solidFill>
              </a:rPr>
              <a:t>x</a:t>
            </a:r>
            <a:r>
              <a:rPr lang="en-US" baseline="30000" smtClean="0">
                <a:solidFill>
                  <a:srgbClr val="6600CC"/>
                </a:solidFill>
              </a:rPr>
              <a:t>k</a:t>
            </a:r>
            <a:endParaRPr lang="en-US" smtClean="0">
              <a:solidFill>
                <a:srgbClr val="6600CC"/>
              </a:solidFill>
            </a:endParaRPr>
          </a:p>
          <a:p>
            <a:pPr lvl="1" eaLnBrk="1" hangingPunct="1">
              <a:buFontTx/>
              <a:buChar char="•"/>
            </a:pPr>
            <a:r>
              <a:rPr lang="en-US" smtClean="0">
                <a:solidFill>
                  <a:srgbClr val="6600CC"/>
                </a:solidFill>
              </a:rPr>
              <a:t>a</a:t>
            </a:r>
            <a:r>
              <a:rPr lang="en-US" baseline="-25000" smtClean="0">
                <a:solidFill>
                  <a:srgbClr val="6600CC"/>
                </a:solidFill>
              </a:rPr>
              <a:t>1</a:t>
            </a:r>
            <a:r>
              <a:rPr lang="en-US" smtClean="0">
                <a:solidFill>
                  <a:srgbClr val="6600CC"/>
                </a:solidFill>
              </a:rPr>
              <a:t>..a</a:t>
            </a:r>
            <a:r>
              <a:rPr lang="en-US" baseline="-25000" smtClean="0">
                <a:solidFill>
                  <a:srgbClr val="6600CC"/>
                </a:solidFill>
              </a:rPr>
              <a:t>k</a:t>
            </a:r>
            <a:r>
              <a:rPr lang="en-US" smtClean="0">
                <a:solidFill>
                  <a:srgbClr val="6600CC"/>
                </a:solidFill>
              </a:rPr>
              <a:t> are random</a:t>
            </a:r>
          </a:p>
          <a:p>
            <a:pPr lvl="1" eaLnBrk="1" hangingPunct="1">
              <a:buFontTx/>
              <a:buChar char="•"/>
            </a:pPr>
            <a:r>
              <a:rPr lang="en-US" smtClean="0">
                <a:solidFill>
                  <a:srgbClr val="6600CC"/>
                </a:solidFill>
              </a:rPr>
              <a:t>Secret: a</a:t>
            </a:r>
            <a:r>
              <a:rPr lang="en-US" baseline="-25000" smtClean="0">
                <a:solidFill>
                  <a:srgbClr val="6600CC"/>
                </a:solidFill>
              </a:rPr>
              <a:t>0 </a:t>
            </a:r>
            <a:r>
              <a:rPr lang="en-US" smtClean="0">
                <a:solidFill>
                  <a:srgbClr val="6600CC"/>
                </a:solidFill>
              </a:rPr>
              <a:t>= GC</a:t>
            </a:r>
            <a:br>
              <a:rPr lang="en-US" smtClean="0">
                <a:solidFill>
                  <a:srgbClr val="6600CC"/>
                </a:solidFill>
              </a:rPr>
            </a:br>
            <a:endParaRPr lang="en-US" baseline="-25000" smtClean="0">
              <a:solidFill>
                <a:srgbClr val="6600CC"/>
              </a:solidFill>
            </a:endParaRPr>
          </a:p>
          <a:p>
            <a:pPr eaLnBrk="1" hangingPunct="1"/>
            <a:r>
              <a:rPr lang="en-US" smtClean="0">
                <a:solidFill>
                  <a:srgbClr val="009999"/>
                </a:solidFill>
              </a:rPr>
              <a:t>Secret distribution</a:t>
            </a:r>
          </a:p>
          <a:p>
            <a:pPr lvl="1" eaLnBrk="1" hangingPunct="1">
              <a:buFontTx/>
              <a:buChar char="•"/>
            </a:pPr>
            <a:r>
              <a:rPr lang="en-US" smtClean="0">
                <a:solidFill>
                  <a:srgbClr val="6600CC"/>
                </a:solidFill>
              </a:rPr>
              <a:t>n distinct points: (x</a:t>
            </a:r>
            <a:r>
              <a:rPr lang="en-US" baseline="-25000" smtClean="0">
                <a:solidFill>
                  <a:srgbClr val="6600CC"/>
                </a:solidFill>
              </a:rPr>
              <a:t>i</a:t>
            </a:r>
            <a:r>
              <a:rPr lang="en-US" smtClean="0">
                <a:solidFill>
                  <a:srgbClr val="6600CC"/>
                </a:solidFill>
              </a:rPr>
              <a:t>,p(x</a:t>
            </a:r>
            <a:r>
              <a:rPr lang="en-US" baseline="-25000" smtClean="0">
                <a:solidFill>
                  <a:srgbClr val="6600CC"/>
                </a:solidFill>
              </a:rPr>
              <a:t>i</a:t>
            </a:r>
            <a:r>
              <a:rPr lang="en-US" smtClean="0">
                <a:solidFill>
                  <a:srgbClr val="6600CC"/>
                </a:solidFill>
              </a:rPr>
              <a:t>)), </a:t>
            </a:r>
            <a:r>
              <a:rPr lang="en-US" smtClean="0">
                <a:solidFill>
                  <a:srgbClr val="6600CC"/>
                </a:solidFill>
                <a:sym typeface="Symbol" pitchFamily="18" charset="2"/>
              </a:rPr>
              <a:t> </a:t>
            </a:r>
            <a:r>
              <a:rPr lang="en-US" smtClean="0">
                <a:solidFill>
                  <a:srgbClr val="6600CC"/>
                </a:solidFill>
              </a:rPr>
              <a:t>x</a:t>
            </a:r>
            <a:r>
              <a:rPr lang="en-US" baseline="-25000" smtClean="0">
                <a:solidFill>
                  <a:srgbClr val="6600CC"/>
                </a:solidFill>
              </a:rPr>
              <a:t>i</a:t>
            </a:r>
            <a:r>
              <a:rPr lang="en-US" baseline="-25000" smtClean="0">
                <a:solidFill>
                  <a:srgbClr val="6600CC"/>
                </a:solidFill>
                <a:sym typeface="Symbol" pitchFamily="18" charset="2"/>
              </a:rPr>
              <a:t></a:t>
            </a:r>
            <a:r>
              <a:rPr lang="en-US" smtClean="0">
                <a:solidFill>
                  <a:srgbClr val="6600CC"/>
                </a:solidFill>
                <a:sym typeface="Symbol" pitchFamily="18" charset="2"/>
              </a:rPr>
              <a:t> 0</a:t>
            </a:r>
          </a:p>
          <a:p>
            <a:pPr lvl="1" eaLnBrk="1" hangingPunct="1">
              <a:buFontTx/>
              <a:buChar char="•"/>
            </a:pPr>
            <a:r>
              <a:rPr lang="en-US" smtClean="0">
                <a:solidFill>
                  <a:srgbClr val="6600CC"/>
                </a:solidFill>
              </a:rPr>
              <a:t>GC = p(0)</a:t>
            </a:r>
            <a:endParaRPr lang="en-US" smtClean="0">
              <a:solidFill>
                <a:srgbClr val="6600CC"/>
              </a:solidFill>
              <a:sym typeface="Symbol" pitchFamily="18" charset="2"/>
            </a:endParaRPr>
          </a:p>
          <a:p>
            <a:pPr lvl="1" eaLnBrk="1" hangingPunct="1">
              <a:buFontTx/>
              <a:buChar char="•"/>
            </a:pPr>
            <a:r>
              <a:rPr lang="en-US" smtClean="0">
                <a:solidFill>
                  <a:srgbClr val="6600CC"/>
                </a:solidFill>
              </a:rPr>
              <a:t>Any k points reveals the secret </a:t>
            </a:r>
          </a:p>
          <a:p>
            <a:pPr lvl="1" eaLnBrk="1" hangingPunct="1">
              <a:buFontTx/>
              <a:buChar char="•"/>
            </a:pPr>
            <a:r>
              <a:rPr lang="en-US" smtClean="0">
                <a:solidFill>
                  <a:srgbClr val="6600CC"/>
                </a:solidFill>
              </a:rPr>
              <a:t>No less than k reveals it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p:txBody>
          <a:bodyPr/>
          <a:lstStyle/>
          <a:p>
            <a:pPr eaLnBrk="1" hangingPunct="1"/>
            <a:r>
              <a:rPr lang="en-US" smtClean="0">
                <a:solidFill>
                  <a:srgbClr val="CC00CC"/>
                </a:solidFill>
              </a:rPr>
              <a:t>Our Polynomial Based counter</a:t>
            </a:r>
            <a:endParaRPr lang="en-US" sz="4000" smtClean="0">
              <a:solidFill>
                <a:srgbClr val="CC00CC"/>
              </a:solidFill>
            </a:endParaRPr>
          </a:p>
        </p:txBody>
      </p:sp>
      <p:sp>
        <p:nvSpPr>
          <p:cNvPr id="1028" name="Rectangle 3"/>
          <p:cNvSpPr>
            <a:spLocks noGrp="1" noChangeArrowheads="1"/>
          </p:cNvSpPr>
          <p:nvPr>
            <p:ph type="body" idx="4294967295"/>
          </p:nvPr>
        </p:nvSpPr>
        <p:spPr>
          <a:xfrm>
            <a:off x="468313" y="1773238"/>
            <a:ext cx="7848600" cy="4708525"/>
          </a:xfrm>
        </p:spPr>
        <p:txBody>
          <a:bodyPr/>
          <a:lstStyle/>
          <a:p>
            <a:pPr eaLnBrk="1" hangingPunct="1">
              <a:lnSpc>
                <a:spcPct val="90000"/>
              </a:lnSpc>
              <a:buFontTx/>
              <a:buNone/>
            </a:pPr>
            <a:r>
              <a:rPr lang="en-US" smtClean="0">
                <a:solidFill>
                  <a:schemeClr val="hlink"/>
                </a:solidFill>
              </a:rPr>
              <a:t>Increment counter: </a:t>
            </a:r>
            <a:r>
              <a:rPr lang="en-US" smtClean="0">
                <a:solidFill>
                  <a:srgbClr val="009999"/>
                </a:solidFill>
              </a:rPr>
              <a:t>GC </a:t>
            </a:r>
            <a:r>
              <a:rPr lang="en-US" smtClean="0">
                <a:solidFill>
                  <a:srgbClr val="009999"/>
                </a:solidFill>
                <a:sym typeface="Symbol" pitchFamily="18" charset="2"/>
              </a:rPr>
              <a:t> GC+</a:t>
            </a:r>
            <a:r>
              <a:rPr lang="el-GR" smtClean="0">
                <a:solidFill>
                  <a:srgbClr val="009999"/>
                </a:solidFill>
                <a:sym typeface="Symbol" pitchFamily="18" charset="2"/>
              </a:rPr>
              <a:t>δ</a:t>
            </a:r>
            <a:endParaRPr lang="en-US" smtClean="0">
              <a:solidFill>
                <a:srgbClr val="009999"/>
              </a:solidFill>
            </a:endParaRPr>
          </a:p>
          <a:p>
            <a:pPr lvl="1" eaLnBrk="1" hangingPunct="1">
              <a:lnSpc>
                <a:spcPct val="90000"/>
              </a:lnSpc>
              <a:buFontTx/>
              <a:buChar char="•"/>
            </a:pPr>
            <a:r>
              <a:rPr lang="en-US" smtClean="0">
                <a:solidFill>
                  <a:srgbClr val="6600CC"/>
                </a:solidFill>
              </a:rPr>
              <a:t>p(x) = GC+a</a:t>
            </a:r>
            <a:r>
              <a:rPr lang="en-US" baseline="-25000" smtClean="0">
                <a:solidFill>
                  <a:srgbClr val="6600CC"/>
                </a:solidFill>
              </a:rPr>
              <a:t>1</a:t>
            </a:r>
            <a:r>
              <a:rPr lang="en-US" smtClean="0">
                <a:solidFill>
                  <a:srgbClr val="6600CC"/>
                </a:solidFill>
              </a:rPr>
              <a:t>x+a</a:t>
            </a:r>
            <a:r>
              <a:rPr lang="en-US" baseline="-25000" smtClean="0">
                <a:solidFill>
                  <a:srgbClr val="6600CC"/>
                </a:solidFill>
              </a:rPr>
              <a:t>2</a:t>
            </a:r>
            <a:r>
              <a:rPr lang="en-US" smtClean="0">
                <a:solidFill>
                  <a:srgbClr val="6600CC"/>
                </a:solidFill>
              </a:rPr>
              <a:t>x</a:t>
            </a:r>
            <a:r>
              <a:rPr lang="en-US" baseline="30000" smtClean="0">
                <a:solidFill>
                  <a:srgbClr val="6600CC"/>
                </a:solidFill>
              </a:rPr>
              <a:t>2</a:t>
            </a:r>
            <a:r>
              <a:rPr lang="en-US" smtClean="0">
                <a:solidFill>
                  <a:srgbClr val="6600CC"/>
                </a:solidFill>
              </a:rPr>
              <a:t>+…+a</a:t>
            </a:r>
            <a:r>
              <a:rPr lang="en-US" baseline="-25000" smtClean="0">
                <a:solidFill>
                  <a:srgbClr val="6600CC"/>
                </a:solidFill>
              </a:rPr>
              <a:t>k</a:t>
            </a:r>
            <a:r>
              <a:rPr lang="en-US" smtClean="0">
                <a:solidFill>
                  <a:srgbClr val="6600CC"/>
                </a:solidFill>
              </a:rPr>
              <a:t>x</a:t>
            </a:r>
            <a:r>
              <a:rPr lang="en-US" baseline="30000" smtClean="0">
                <a:solidFill>
                  <a:srgbClr val="6600CC"/>
                </a:solidFill>
              </a:rPr>
              <a:t>k </a:t>
            </a:r>
            <a:endParaRPr lang="en-US" smtClean="0">
              <a:solidFill>
                <a:srgbClr val="CC0000"/>
              </a:solidFill>
            </a:endParaRPr>
          </a:p>
          <a:p>
            <a:pPr lvl="1" eaLnBrk="1" hangingPunct="1">
              <a:lnSpc>
                <a:spcPct val="90000"/>
              </a:lnSpc>
              <a:buFontTx/>
              <a:buChar char="•"/>
            </a:pPr>
            <a:r>
              <a:rPr lang="en-US" smtClean="0">
                <a:solidFill>
                  <a:srgbClr val="6600CC"/>
                </a:solidFill>
              </a:rPr>
              <a:t>q(x) = p(x) + </a:t>
            </a:r>
            <a:r>
              <a:rPr lang="el-GR" smtClean="0">
                <a:solidFill>
                  <a:srgbClr val="6600CC"/>
                </a:solidFill>
                <a:sym typeface="Symbol" pitchFamily="18" charset="2"/>
              </a:rPr>
              <a:t>δ</a:t>
            </a:r>
            <a:r>
              <a:rPr lang="en-US" smtClean="0">
                <a:solidFill>
                  <a:srgbClr val="6600CC"/>
                </a:solidFill>
              </a:rPr>
              <a:t> </a:t>
            </a:r>
          </a:p>
          <a:p>
            <a:pPr lvl="1" eaLnBrk="1" hangingPunct="1">
              <a:lnSpc>
                <a:spcPct val="90000"/>
              </a:lnSpc>
              <a:buFontTx/>
              <a:buChar char="•"/>
            </a:pPr>
            <a:r>
              <a:rPr lang="en-US" smtClean="0">
                <a:solidFill>
                  <a:srgbClr val="6600CC"/>
                </a:solidFill>
              </a:rPr>
              <a:t>q(x) is defined by </a:t>
            </a:r>
            <a:r>
              <a:rPr lang="en-US" smtClean="0">
                <a:solidFill>
                  <a:srgbClr val="6600CC"/>
                </a:solidFill>
                <a:sym typeface="Symbol" pitchFamily="18" charset="2"/>
              </a:rPr>
              <a:t></a:t>
            </a:r>
            <a:r>
              <a:rPr lang="en-US" smtClean="0">
                <a:solidFill>
                  <a:srgbClr val="6600CC"/>
                </a:solidFill>
              </a:rPr>
              <a:t>x</a:t>
            </a:r>
            <a:r>
              <a:rPr lang="en-US" baseline="-25000" smtClean="0">
                <a:solidFill>
                  <a:srgbClr val="6600CC"/>
                </a:solidFill>
              </a:rPr>
              <a:t>i</a:t>
            </a:r>
            <a:r>
              <a:rPr lang="en-US" smtClean="0">
                <a:solidFill>
                  <a:srgbClr val="6600CC"/>
                </a:solidFill>
              </a:rPr>
              <a:t>,p(x</a:t>
            </a:r>
            <a:r>
              <a:rPr lang="en-US" baseline="-25000" smtClean="0">
                <a:solidFill>
                  <a:srgbClr val="6600CC"/>
                </a:solidFill>
              </a:rPr>
              <a:t>i</a:t>
            </a:r>
            <a:r>
              <a:rPr lang="en-US" smtClean="0">
                <a:solidFill>
                  <a:srgbClr val="6600CC"/>
                </a:solidFill>
              </a:rPr>
              <a:t>)+</a:t>
            </a:r>
            <a:r>
              <a:rPr lang="el-GR" smtClean="0">
                <a:solidFill>
                  <a:srgbClr val="6600CC"/>
                </a:solidFill>
                <a:sym typeface="Symbol" pitchFamily="18" charset="2"/>
              </a:rPr>
              <a:t>δ</a:t>
            </a:r>
            <a:r>
              <a:rPr lang="en-US" smtClean="0">
                <a:solidFill>
                  <a:srgbClr val="6600CC"/>
                </a:solidFill>
                <a:sym typeface="Symbol" pitchFamily="18" charset="2"/>
              </a:rPr>
              <a:t> </a:t>
            </a:r>
            <a:endParaRPr lang="en-US" b="1" smtClean="0">
              <a:solidFill>
                <a:srgbClr val="6600CC"/>
              </a:solidFill>
            </a:endParaRPr>
          </a:p>
          <a:p>
            <a:pPr eaLnBrk="1" hangingPunct="1">
              <a:lnSpc>
                <a:spcPct val="90000"/>
              </a:lnSpc>
              <a:buFontTx/>
              <a:buNone/>
            </a:pPr>
            <a:endParaRPr lang="en-US" smtClean="0">
              <a:solidFill>
                <a:srgbClr val="6600CC"/>
              </a:solidFill>
            </a:endParaRPr>
          </a:p>
          <a:p>
            <a:pPr eaLnBrk="1" hangingPunct="1">
              <a:lnSpc>
                <a:spcPct val="90000"/>
              </a:lnSpc>
              <a:buFontTx/>
              <a:buNone/>
            </a:pPr>
            <a:r>
              <a:rPr lang="en-US" smtClean="0">
                <a:solidFill>
                  <a:srgbClr val="009999"/>
                </a:solidFill>
              </a:rPr>
              <a:t>Multiply : Gc </a:t>
            </a:r>
            <a:r>
              <a:rPr lang="en-US" smtClean="0">
                <a:solidFill>
                  <a:srgbClr val="009999"/>
                </a:solidFill>
                <a:sym typeface="Symbol" pitchFamily="18" charset="2"/>
              </a:rPr>
              <a:t> GC·</a:t>
            </a:r>
            <a:r>
              <a:rPr lang="el-GR" smtClean="0">
                <a:solidFill>
                  <a:srgbClr val="009999"/>
                </a:solidFill>
                <a:sym typeface="Symbol" pitchFamily="18" charset="2"/>
              </a:rPr>
              <a:t>μ</a:t>
            </a:r>
            <a:endParaRPr lang="en-US" smtClean="0">
              <a:solidFill>
                <a:srgbClr val="009999"/>
              </a:solidFill>
            </a:endParaRPr>
          </a:p>
          <a:p>
            <a:pPr lvl="1" eaLnBrk="1" hangingPunct="1">
              <a:lnSpc>
                <a:spcPct val="90000"/>
              </a:lnSpc>
              <a:buFontTx/>
              <a:buChar char="•"/>
            </a:pPr>
            <a:r>
              <a:rPr lang="en-US" smtClean="0">
                <a:solidFill>
                  <a:srgbClr val="6600CC"/>
                </a:solidFill>
              </a:rPr>
              <a:t>p(x) = GC+a</a:t>
            </a:r>
            <a:r>
              <a:rPr lang="en-US" baseline="-25000" smtClean="0">
                <a:solidFill>
                  <a:srgbClr val="6600CC"/>
                </a:solidFill>
              </a:rPr>
              <a:t>1</a:t>
            </a:r>
            <a:r>
              <a:rPr lang="en-US" smtClean="0">
                <a:solidFill>
                  <a:srgbClr val="6600CC"/>
                </a:solidFill>
              </a:rPr>
              <a:t>x+a</a:t>
            </a:r>
            <a:r>
              <a:rPr lang="en-US" baseline="-25000" smtClean="0">
                <a:solidFill>
                  <a:srgbClr val="6600CC"/>
                </a:solidFill>
              </a:rPr>
              <a:t>2</a:t>
            </a:r>
            <a:r>
              <a:rPr lang="en-US" smtClean="0">
                <a:solidFill>
                  <a:srgbClr val="6600CC"/>
                </a:solidFill>
              </a:rPr>
              <a:t>x</a:t>
            </a:r>
            <a:r>
              <a:rPr lang="en-US" baseline="30000" smtClean="0">
                <a:solidFill>
                  <a:srgbClr val="6600CC"/>
                </a:solidFill>
              </a:rPr>
              <a:t>2</a:t>
            </a:r>
            <a:r>
              <a:rPr lang="en-US" smtClean="0">
                <a:solidFill>
                  <a:srgbClr val="6600CC"/>
                </a:solidFill>
              </a:rPr>
              <a:t>+…+ a</a:t>
            </a:r>
            <a:r>
              <a:rPr lang="en-US" baseline="-25000" smtClean="0">
                <a:solidFill>
                  <a:srgbClr val="6600CC"/>
                </a:solidFill>
              </a:rPr>
              <a:t>k</a:t>
            </a:r>
            <a:r>
              <a:rPr lang="en-US" smtClean="0">
                <a:solidFill>
                  <a:srgbClr val="6600CC"/>
                </a:solidFill>
              </a:rPr>
              <a:t>x</a:t>
            </a:r>
            <a:r>
              <a:rPr lang="en-US" baseline="30000" smtClean="0">
                <a:solidFill>
                  <a:srgbClr val="6600CC"/>
                </a:solidFill>
              </a:rPr>
              <a:t>k</a:t>
            </a:r>
          </a:p>
          <a:p>
            <a:pPr lvl="1" eaLnBrk="1" hangingPunct="1">
              <a:lnSpc>
                <a:spcPct val="90000"/>
              </a:lnSpc>
              <a:buFontTx/>
              <a:buChar char="•"/>
            </a:pPr>
            <a:r>
              <a:rPr lang="en-US" smtClean="0">
                <a:solidFill>
                  <a:srgbClr val="6600CC"/>
                </a:solidFill>
              </a:rPr>
              <a:t>q(x) = p(x)</a:t>
            </a:r>
            <a:r>
              <a:rPr lang="en-US" smtClean="0">
                <a:solidFill>
                  <a:srgbClr val="6600CC"/>
                </a:solidFill>
                <a:sym typeface="Symbol" pitchFamily="18" charset="2"/>
              </a:rPr>
              <a:t>·</a:t>
            </a:r>
            <a:r>
              <a:rPr lang="el-GR" smtClean="0">
                <a:solidFill>
                  <a:srgbClr val="6600CC"/>
                </a:solidFill>
                <a:sym typeface="Symbol" pitchFamily="18" charset="2"/>
              </a:rPr>
              <a:t>μ</a:t>
            </a:r>
            <a:r>
              <a:rPr lang="en-US" smtClean="0">
                <a:solidFill>
                  <a:srgbClr val="6600CC"/>
                </a:solidFill>
              </a:rPr>
              <a:t> </a:t>
            </a:r>
          </a:p>
          <a:p>
            <a:pPr lvl="1" eaLnBrk="1" hangingPunct="1">
              <a:lnSpc>
                <a:spcPct val="90000"/>
              </a:lnSpc>
              <a:buFontTx/>
              <a:buChar char="•"/>
            </a:pPr>
            <a:r>
              <a:rPr lang="en-US" smtClean="0">
                <a:solidFill>
                  <a:srgbClr val="6600CC"/>
                </a:solidFill>
              </a:rPr>
              <a:t>q(x) is defined by </a:t>
            </a:r>
            <a:r>
              <a:rPr lang="en-US" smtClean="0">
                <a:solidFill>
                  <a:srgbClr val="6600CC"/>
                </a:solidFill>
                <a:sym typeface="Symbol" pitchFamily="18" charset="2"/>
              </a:rPr>
              <a:t></a:t>
            </a:r>
            <a:r>
              <a:rPr lang="en-US" smtClean="0">
                <a:solidFill>
                  <a:srgbClr val="6600CC"/>
                </a:solidFill>
              </a:rPr>
              <a:t>x</a:t>
            </a:r>
            <a:r>
              <a:rPr lang="en-US" baseline="-25000" smtClean="0">
                <a:solidFill>
                  <a:srgbClr val="6600CC"/>
                </a:solidFill>
              </a:rPr>
              <a:t>i</a:t>
            </a:r>
            <a:r>
              <a:rPr lang="en-US" smtClean="0">
                <a:solidFill>
                  <a:srgbClr val="6600CC"/>
                </a:solidFill>
              </a:rPr>
              <a:t>,p(x</a:t>
            </a:r>
            <a:r>
              <a:rPr lang="en-US" baseline="-25000" smtClean="0">
                <a:solidFill>
                  <a:srgbClr val="6600CC"/>
                </a:solidFill>
              </a:rPr>
              <a:t>i</a:t>
            </a:r>
            <a:r>
              <a:rPr lang="en-US" smtClean="0">
                <a:solidFill>
                  <a:srgbClr val="6600CC"/>
                </a:solidFill>
              </a:rPr>
              <a:t>)</a:t>
            </a:r>
            <a:r>
              <a:rPr lang="en-US" smtClean="0">
                <a:solidFill>
                  <a:srgbClr val="6600CC"/>
                </a:solidFill>
                <a:sym typeface="Symbol" pitchFamily="18" charset="2"/>
              </a:rPr>
              <a:t>·</a:t>
            </a:r>
            <a:r>
              <a:rPr lang="el-GR" smtClean="0">
                <a:solidFill>
                  <a:srgbClr val="6600CC"/>
                </a:solidFill>
                <a:sym typeface="Symbol" pitchFamily="18" charset="2"/>
              </a:rPr>
              <a:t>μ</a:t>
            </a:r>
            <a:r>
              <a:rPr lang="en-US" smtClean="0">
                <a:solidFill>
                  <a:srgbClr val="6600CC"/>
                </a:solidFill>
                <a:sym typeface="Symbol" pitchFamily="18" charset="2"/>
              </a:rPr>
              <a:t> </a:t>
            </a:r>
          </a:p>
        </p:txBody>
      </p:sp>
      <p:graphicFrame>
        <p:nvGraphicFramePr>
          <p:cNvPr id="1026"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73059" name="משוואה" r:id="rId4" imgW="114120" imgH="215640" progId="Equation.3">
                  <p:embed/>
                </p:oleObj>
              </mc:Choice>
              <mc:Fallback>
                <p:oleObj name="משוואה" r:id="rId4" imgW="114120" imgH="215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en-US" smtClean="0">
                <a:solidFill>
                  <a:srgbClr val="CC00CC"/>
                </a:solidFill>
              </a:rPr>
              <a:t>Our Polynomial based solution</a:t>
            </a:r>
            <a:r>
              <a:rPr lang="en-US" smtClean="0">
                <a:solidFill>
                  <a:srgbClr val="9900CC"/>
                </a:solidFill>
              </a:rPr>
              <a:t/>
            </a:r>
            <a:br>
              <a:rPr lang="en-US" smtClean="0">
                <a:solidFill>
                  <a:srgbClr val="9900CC"/>
                </a:solidFill>
              </a:rPr>
            </a:br>
            <a:r>
              <a:rPr lang="en-US" sz="3600" smtClean="0">
                <a:solidFill>
                  <a:srgbClr val="009999"/>
                </a:solidFill>
              </a:rPr>
              <a:t>Swarm input: set</a:t>
            </a:r>
          </a:p>
        </p:txBody>
      </p:sp>
      <p:pic>
        <p:nvPicPr>
          <p:cNvPr id="19459" name="Picture 3" descr="bee4.jpg"/>
          <p:cNvPicPr>
            <a:picLocks noChangeAspect="1"/>
          </p:cNvPicPr>
          <p:nvPr/>
        </p:nvPicPr>
        <p:blipFill>
          <a:blip r:embed="rId3"/>
          <a:srcRect/>
          <a:stretch>
            <a:fillRect/>
          </a:stretch>
        </p:blipFill>
        <p:spPr bwMode="auto">
          <a:xfrm>
            <a:off x="4000500" y="2386013"/>
            <a:ext cx="2438400" cy="1828800"/>
          </a:xfrm>
          <a:prstGeom prst="rect">
            <a:avLst/>
          </a:prstGeom>
          <a:noFill/>
          <a:ln w="9525">
            <a:noFill/>
            <a:miter lim="800000"/>
            <a:headEnd/>
            <a:tailEnd/>
          </a:ln>
        </p:spPr>
      </p:pic>
      <p:sp>
        <p:nvSpPr>
          <p:cNvPr id="5" name="TextBox 4"/>
          <p:cNvSpPr txBox="1">
            <a:spLocks noChangeArrowheads="1"/>
          </p:cNvSpPr>
          <p:nvPr/>
        </p:nvSpPr>
        <p:spPr bwMode="auto">
          <a:xfrm>
            <a:off x="539750" y="1743075"/>
            <a:ext cx="2103438" cy="457200"/>
          </a:xfrm>
          <a:prstGeom prst="rect">
            <a:avLst/>
          </a:prstGeom>
          <a:noFill/>
          <a:ln w="9525">
            <a:noFill/>
            <a:miter lim="800000"/>
            <a:headEnd/>
            <a:tailEnd/>
          </a:ln>
        </p:spPr>
        <p:txBody>
          <a:bodyPr>
            <a:spAutoFit/>
          </a:bodyPr>
          <a:lstStyle/>
          <a:p>
            <a:pPr marL="0" lvl="2"/>
            <a:r>
              <a:rPr lang="en-US" sz="2400">
                <a:solidFill>
                  <a:schemeClr val="accent2"/>
                </a:solidFill>
                <a:latin typeface="Comic Sans MS" pitchFamily="66" charset="0"/>
              </a:rPr>
              <a:t>set(</a:t>
            </a:r>
            <a:r>
              <a:rPr lang="en-US" sz="2400">
                <a:solidFill>
                  <a:schemeClr val="accent2"/>
                </a:solidFill>
                <a:latin typeface="Comic Sans MS" pitchFamily="66" charset="0"/>
                <a:sym typeface="Symbol" pitchFamily="18" charset="2"/>
              </a:rPr>
              <a:t>x</a:t>
            </a:r>
            <a:r>
              <a:rPr lang="en-US" sz="2400" baseline="-25000">
                <a:solidFill>
                  <a:schemeClr val="accent2"/>
                </a:solidFill>
                <a:latin typeface="Comic Sans MS" pitchFamily="66" charset="0"/>
                <a:sym typeface="Symbol" pitchFamily="18" charset="2"/>
              </a:rPr>
              <a:t>i</a:t>
            </a:r>
            <a:r>
              <a:rPr lang="en-US" sz="2400">
                <a:solidFill>
                  <a:schemeClr val="accent2"/>
                </a:solidFill>
                <a:latin typeface="Comic Sans MS" pitchFamily="66" charset="0"/>
                <a:sym typeface="Symbol" pitchFamily="18" charset="2"/>
              </a:rPr>
              <a:t>,p(x</a:t>
            </a:r>
            <a:r>
              <a:rPr lang="en-US" sz="2400" baseline="-25000">
                <a:solidFill>
                  <a:schemeClr val="accent2"/>
                </a:solidFill>
                <a:latin typeface="Comic Sans MS" pitchFamily="66" charset="0"/>
                <a:sym typeface="Symbol" pitchFamily="18" charset="2"/>
              </a:rPr>
              <a:t>i</a:t>
            </a:r>
            <a:r>
              <a:rPr lang="en-US" sz="2400">
                <a:solidFill>
                  <a:schemeClr val="accent2"/>
                </a:solidFill>
                <a:latin typeface="Comic Sans MS" pitchFamily="66" charset="0"/>
                <a:sym typeface="Symbol" pitchFamily="18" charset="2"/>
              </a:rPr>
              <a:t>)</a:t>
            </a:r>
            <a:r>
              <a:rPr lang="en-US" sz="2400">
                <a:solidFill>
                  <a:schemeClr val="accent2"/>
                </a:solidFill>
                <a:latin typeface="Comic Sans MS" pitchFamily="66" charset="0"/>
              </a:rPr>
              <a:t>)</a:t>
            </a:r>
          </a:p>
        </p:txBody>
      </p:sp>
      <p:cxnSp>
        <p:nvCxnSpPr>
          <p:cNvPr id="6" name="Straight Arrow Connector 5"/>
          <p:cNvCxnSpPr>
            <a:cxnSpLocks noChangeShapeType="1"/>
          </p:cNvCxnSpPr>
          <p:nvPr/>
        </p:nvCxnSpPr>
        <p:spPr bwMode="auto">
          <a:xfrm>
            <a:off x="2571750" y="2071688"/>
            <a:ext cx="1214438" cy="642937"/>
          </a:xfrm>
          <a:prstGeom prst="straightConnector1">
            <a:avLst/>
          </a:prstGeom>
          <a:noFill/>
          <a:ln w="50800" algn="ctr">
            <a:solidFill>
              <a:srgbClr val="99CC00"/>
            </a:solidFill>
            <a:round/>
            <a:headEnd/>
            <a:tailEnd type="triangle" w="med" len="med"/>
          </a:ln>
        </p:spPr>
      </p:cxnSp>
      <p:pic>
        <p:nvPicPr>
          <p:cNvPr id="9" name="Picture 8" descr="envelope1.gif"/>
          <p:cNvPicPr>
            <a:picLocks noChangeAspect="1"/>
          </p:cNvPicPr>
          <p:nvPr/>
        </p:nvPicPr>
        <p:blipFill>
          <a:blip r:embed="rId4"/>
          <a:srcRect/>
          <a:stretch>
            <a:fillRect/>
          </a:stretch>
        </p:blipFill>
        <p:spPr bwMode="auto">
          <a:xfrm>
            <a:off x="4714875" y="3841750"/>
            <a:ext cx="881063" cy="730250"/>
          </a:xfrm>
          <a:prstGeom prst="rect">
            <a:avLst/>
          </a:prstGeom>
          <a:noFill/>
          <a:ln w="9525">
            <a:noFill/>
            <a:miter lim="800000"/>
            <a:headEnd/>
            <a:tailEnd/>
          </a:ln>
        </p:spPr>
      </p:pic>
      <p:pic>
        <p:nvPicPr>
          <p:cNvPr id="19463" name="Picture 9" descr="garbage_can.gif"/>
          <p:cNvPicPr>
            <a:picLocks noChangeAspect="1"/>
          </p:cNvPicPr>
          <p:nvPr/>
        </p:nvPicPr>
        <p:blipFill>
          <a:blip r:embed="rId5"/>
          <a:srcRect/>
          <a:stretch>
            <a:fillRect/>
          </a:stretch>
        </p:blipFill>
        <p:spPr bwMode="auto">
          <a:xfrm>
            <a:off x="4595813" y="4865688"/>
            <a:ext cx="1190625" cy="1635125"/>
          </a:xfrm>
          <a:prstGeom prst="rect">
            <a:avLst/>
          </a:prstGeom>
          <a:noFill/>
          <a:ln w="9525">
            <a:noFill/>
            <a:miter lim="800000"/>
            <a:headEnd/>
            <a:tailEnd/>
          </a:ln>
        </p:spPr>
      </p:pic>
      <p:pic>
        <p:nvPicPr>
          <p:cNvPr id="11" name="Picture 10" descr="envelope1.gif"/>
          <p:cNvPicPr>
            <a:picLocks noChangeAspect="1"/>
          </p:cNvPicPr>
          <p:nvPr/>
        </p:nvPicPr>
        <p:blipFill>
          <a:blip r:embed="rId4"/>
          <a:srcRect/>
          <a:stretch>
            <a:fillRect/>
          </a:stretch>
        </p:blipFill>
        <p:spPr bwMode="auto">
          <a:xfrm>
            <a:off x="3714750" y="2786063"/>
            <a:ext cx="881063" cy="730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childTnLst>
                          </p:cTn>
                        </p:par>
                        <p:par>
                          <p:cTn id="15" fill="hold">
                            <p:stCondLst>
                              <p:cond delay="1000"/>
                            </p:stCondLst>
                            <p:childTnLst>
                              <p:par>
                                <p:cTn id="16" presetID="42" presetClass="exit" presetSubtype="0" fill="hold" nodeType="afterEffect">
                                  <p:stCondLst>
                                    <p:cond delay="0"/>
                                  </p:stCondLst>
                                  <p:iterate type="lt">
                                    <p:tmPct val="0"/>
                                  </p:iterate>
                                  <p:childTnLst>
                                    <p:animEffect transition="out" filter="fade">
                                      <p:cBhvr>
                                        <p:cTn id="17" dur="1000"/>
                                        <p:tgtEl>
                                          <p:spTgt spid="9"/>
                                        </p:tgtEl>
                                      </p:cBhvr>
                                    </p:animEffect>
                                    <p:anim calcmode="lin" valueType="num">
                                      <p:cBhvr>
                                        <p:cTn id="18" dur="1000"/>
                                        <p:tgtEl>
                                          <p:spTgt spid="9"/>
                                        </p:tgtEl>
                                        <p:attrNameLst>
                                          <p:attrName>ppt_x</p:attrName>
                                        </p:attrNameLst>
                                      </p:cBhvr>
                                      <p:tavLst>
                                        <p:tav tm="0">
                                          <p:val>
                                            <p:strVal val="ppt_x"/>
                                          </p:val>
                                        </p:tav>
                                        <p:tav tm="100000">
                                          <p:val>
                                            <p:strVal val="ppt_x"/>
                                          </p:val>
                                        </p:tav>
                                      </p:tavLst>
                                    </p:anim>
                                    <p:anim calcmode="lin" valueType="num">
                                      <p:cBhvr>
                                        <p:cTn id="19" dur="1000"/>
                                        <p:tgtEl>
                                          <p:spTgt spid="9"/>
                                        </p:tgtEl>
                                        <p:attrNameLst>
                                          <p:attrName>ppt_y</p:attrName>
                                        </p:attrNameLst>
                                      </p:cBhvr>
                                      <p:tavLst>
                                        <p:tav tm="0">
                                          <p:val>
                                            <p:strVal val="ppt_y"/>
                                          </p:val>
                                        </p:tav>
                                        <p:tav tm="100000">
                                          <p:val>
                                            <p:strVal val="ppt_y+.1"/>
                                          </p:val>
                                        </p:tav>
                                      </p:tavLst>
                                    </p:anim>
                                    <p:set>
                                      <p:cBhvr>
                                        <p:cTn id="2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en-US" smtClean="0">
                <a:solidFill>
                  <a:srgbClr val="CC00CC"/>
                </a:solidFill>
              </a:rPr>
              <a:t>Our Polynomial based solution</a:t>
            </a:r>
            <a:r>
              <a:rPr lang="en-US" smtClean="0">
                <a:solidFill>
                  <a:srgbClr val="9900CC"/>
                </a:solidFill>
              </a:rPr>
              <a:t/>
            </a:r>
            <a:br>
              <a:rPr lang="en-US" smtClean="0">
                <a:solidFill>
                  <a:srgbClr val="9900CC"/>
                </a:solidFill>
              </a:rPr>
            </a:br>
            <a:r>
              <a:rPr lang="en-US" sz="3600" smtClean="0">
                <a:solidFill>
                  <a:srgbClr val="009999"/>
                </a:solidFill>
              </a:rPr>
              <a:t>Swarm input: step</a:t>
            </a:r>
          </a:p>
        </p:txBody>
      </p:sp>
      <p:pic>
        <p:nvPicPr>
          <p:cNvPr id="20483" name="Picture 3" descr="bee4.jpg"/>
          <p:cNvPicPr>
            <a:picLocks noChangeAspect="1"/>
          </p:cNvPicPr>
          <p:nvPr/>
        </p:nvPicPr>
        <p:blipFill>
          <a:blip r:embed="rId3"/>
          <a:srcRect/>
          <a:stretch>
            <a:fillRect/>
          </a:stretch>
        </p:blipFill>
        <p:spPr bwMode="auto">
          <a:xfrm>
            <a:off x="4000500" y="2386013"/>
            <a:ext cx="2438400" cy="1828800"/>
          </a:xfrm>
          <a:prstGeom prst="rect">
            <a:avLst/>
          </a:prstGeom>
          <a:noFill/>
          <a:ln w="9525">
            <a:noFill/>
            <a:miter lim="800000"/>
            <a:headEnd/>
            <a:tailEnd/>
          </a:ln>
        </p:spPr>
      </p:pic>
      <p:sp>
        <p:nvSpPr>
          <p:cNvPr id="5" name="TextBox 4"/>
          <p:cNvSpPr txBox="1">
            <a:spLocks noChangeArrowheads="1"/>
          </p:cNvSpPr>
          <p:nvPr/>
        </p:nvSpPr>
        <p:spPr bwMode="auto">
          <a:xfrm>
            <a:off x="1244600" y="1743075"/>
            <a:ext cx="2103438" cy="457200"/>
          </a:xfrm>
          <a:prstGeom prst="rect">
            <a:avLst/>
          </a:prstGeom>
          <a:noFill/>
          <a:ln w="9525">
            <a:noFill/>
            <a:miter lim="800000"/>
            <a:headEnd/>
            <a:tailEnd/>
          </a:ln>
        </p:spPr>
        <p:txBody>
          <a:bodyPr>
            <a:spAutoFit/>
          </a:bodyPr>
          <a:lstStyle/>
          <a:p>
            <a:pPr marL="0" lvl="2"/>
            <a:r>
              <a:rPr lang="en-US" sz="2400">
                <a:solidFill>
                  <a:schemeClr val="accent2"/>
                </a:solidFill>
                <a:latin typeface="Comic Sans MS" pitchFamily="66" charset="0"/>
              </a:rPr>
              <a:t>step()</a:t>
            </a:r>
            <a:endParaRPr lang="en-US">
              <a:solidFill>
                <a:schemeClr val="accent2"/>
              </a:solidFill>
              <a:sym typeface="Symbol" pitchFamily="18" charset="2"/>
            </a:endParaRPr>
          </a:p>
        </p:txBody>
      </p:sp>
      <p:cxnSp>
        <p:nvCxnSpPr>
          <p:cNvPr id="6" name="Straight Arrow Connector 5"/>
          <p:cNvCxnSpPr>
            <a:cxnSpLocks noChangeShapeType="1"/>
          </p:cNvCxnSpPr>
          <p:nvPr/>
        </p:nvCxnSpPr>
        <p:spPr bwMode="auto">
          <a:xfrm>
            <a:off x="2571750" y="2071688"/>
            <a:ext cx="1214438" cy="642937"/>
          </a:xfrm>
          <a:prstGeom prst="straightConnector1">
            <a:avLst/>
          </a:prstGeom>
          <a:noFill/>
          <a:ln w="50800" algn="ctr">
            <a:solidFill>
              <a:srgbClr val="99CC00"/>
            </a:solidFill>
            <a:round/>
            <a:headEnd/>
            <a:tailEnd type="triangle" w="med" len="med"/>
          </a:ln>
        </p:spPr>
      </p:cxnSp>
      <p:sp>
        <p:nvSpPr>
          <p:cNvPr id="12" name="TextBox 11"/>
          <p:cNvSpPr txBox="1">
            <a:spLocks noChangeArrowheads="1"/>
          </p:cNvSpPr>
          <p:nvPr/>
        </p:nvSpPr>
        <p:spPr bwMode="auto">
          <a:xfrm>
            <a:off x="3929063" y="2708275"/>
            <a:ext cx="357187" cy="519113"/>
          </a:xfrm>
          <a:prstGeom prst="rect">
            <a:avLst/>
          </a:prstGeom>
          <a:noFill/>
          <a:ln w="9525">
            <a:noFill/>
            <a:miter lim="800000"/>
            <a:headEnd/>
            <a:tailEnd/>
          </a:ln>
        </p:spPr>
        <p:txBody>
          <a:bodyPr>
            <a:spAutoFit/>
          </a:bodyPr>
          <a:lstStyle/>
          <a:p>
            <a:r>
              <a:rPr lang="en-US" sz="2800">
                <a:solidFill>
                  <a:schemeClr val="accent2"/>
                </a:solidFill>
                <a:sym typeface="Symbol" pitchFamily="18" charset="2"/>
              </a:rPr>
              <a:t></a:t>
            </a:r>
            <a:endParaRPr lang="en-US"/>
          </a:p>
        </p:txBody>
      </p:sp>
      <p:sp>
        <p:nvSpPr>
          <p:cNvPr id="14" name="Rectangle 3"/>
          <p:cNvSpPr txBox="1">
            <a:spLocks noChangeArrowheads="1"/>
          </p:cNvSpPr>
          <p:nvPr/>
        </p:nvSpPr>
        <p:spPr bwMode="auto">
          <a:xfrm>
            <a:off x="3656013" y="4149725"/>
            <a:ext cx="4516437" cy="500063"/>
          </a:xfrm>
          <a:prstGeom prst="rect">
            <a:avLst/>
          </a:prstGeom>
          <a:noFill/>
          <a:ln w="9525">
            <a:noFill/>
            <a:miter lim="800000"/>
            <a:headEnd/>
            <a:tailEnd/>
          </a:ln>
        </p:spPr>
        <p:txBody>
          <a:bodyPr/>
          <a:lstStyle/>
          <a:p>
            <a:pPr marL="342900" indent="-342900">
              <a:spcBef>
                <a:spcPct val="20000"/>
              </a:spcBef>
            </a:pPr>
            <a:r>
              <a:rPr lang="en-US" sz="2800">
                <a:solidFill>
                  <a:schemeClr val="accent2"/>
                </a:solidFill>
                <a:latin typeface="Comic Sans MS" pitchFamily="66" charset="0"/>
                <a:sym typeface="Symbol" pitchFamily="18" charset="2"/>
              </a:rPr>
              <a:t>x</a:t>
            </a:r>
            <a:r>
              <a:rPr lang="en-US" sz="2800" baseline="-25000">
                <a:solidFill>
                  <a:schemeClr val="accent2"/>
                </a:solidFill>
                <a:latin typeface="Comic Sans MS" pitchFamily="66" charset="0"/>
                <a:sym typeface="Symbol" pitchFamily="18" charset="2"/>
              </a:rPr>
              <a:t>i</a:t>
            </a:r>
            <a:r>
              <a:rPr lang="en-US" sz="2800">
                <a:solidFill>
                  <a:schemeClr val="accent2"/>
                </a:solidFill>
                <a:latin typeface="Comic Sans MS" pitchFamily="66" charset="0"/>
                <a:sym typeface="Symbol" pitchFamily="18" charset="2"/>
              </a:rPr>
              <a:t>, p(x</a:t>
            </a:r>
            <a:r>
              <a:rPr lang="en-US" sz="2800" baseline="-25000">
                <a:solidFill>
                  <a:schemeClr val="accent2"/>
                </a:solidFill>
                <a:latin typeface="Comic Sans MS" pitchFamily="66" charset="0"/>
                <a:sym typeface="Symbol" pitchFamily="18" charset="2"/>
              </a:rPr>
              <a:t>i</a:t>
            </a:r>
            <a:r>
              <a:rPr lang="en-US" sz="2800">
                <a:solidFill>
                  <a:schemeClr val="accent2"/>
                </a:solidFill>
                <a:latin typeface="Comic Sans MS" pitchFamily="66" charset="0"/>
                <a:sym typeface="Symbol" pitchFamily="18" charset="2"/>
              </a:rPr>
              <a:t>)</a:t>
            </a:r>
            <a:r>
              <a:rPr lang="en-US" sz="2800">
                <a:solidFill>
                  <a:schemeClr val="accent2"/>
                </a:solidFill>
                <a:latin typeface="Comic Sans MS" pitchFamily="66" charset="0"/>
              </a:rPr>
              <a:t> </a:t>
            </a:r>
            <a:r>
              <a:rPr lang="en-US" sz="2800">
                <a:solidFill>
                  <a:schemeClr val="accent2"/>
                </a:solidFill>
                <a:latin typeface="Comic Sans MS" pitchFamily="66" charset="0"/>
                <a:sym typeface="Symbol" pitchFamily="18" charset="2"/>
              </a:rPr>
              <a:t> x</a:t>
            </a:r>
            <a:r>
              <a:rPr lang="en-US" sz="2800" baseline="-25000">
                <a:solidFill>
                  <a:schemeClr val="accent2"/>
                </a:solidFill>
                <a:latin typeface="Comic Sans MS" pitchFamily="66" charset="0"/>
                <a:sym typeface="Symbol" pitchFamily="18" charset="2"/>
              </a:rPr>
              <a:t>i</a:t>
            </a:r>
            <a:r>
              <a:rPr lang="en-US" sz="2800">
                <a:solidFill>
                  <a:schemeClr val="accent2"/>
                </a:solidFill>
                <a:latin typeface="Comic Sans MS" pitchFamily="66" charset="0"/>
                <a:sym typeface="Symbol" pitchFamily="18" charset="2"/>
              </a:rPr>
              <a:t>, p(x</a:t>
            </a:r>
            <a:r>
              <a:rPr lang="en-US" sz="2800" baseline="-25000">
                <a:solidFill>
                  <a:schemeClr val="accent2"/>
                </a:solidFill>
                <a:latin typeface="Comic Sans MS" pitchFamily="66" charset="0"/>
                <a:sym typeface="Symbol" pitchFamily="18" charset="2"/>
              </a:rPr>
              <a:t>i</a:t>
            </a:r>
            <a:r>
              <a:rPr lang="en-US" sz="2800">
                <a:solidFill>
                  <a:schemeClr val="accent2"/>
                </a:solidFill>
                <a:latin typeface="Comic Sans MS" pitchFamily="66" charset="0"/>
                <a:sym typeface="Symbol" pitchFamily="18" charset="2"/>
              </a:rPr>
              <a:t>)+</a:t>
            </a:r>
            <a:r>
              <a:rPr lang="en-US" sz="2800">
                <a:latin typeface="Comic Sans MS" pitchFamily="66" charset="0"/>
              </a:rPr>
              <a:t> </a:t>
            </a:r>
            <a:endParaRPr lang="en-US" sz="2800">
              <a:solidFill>
                <a:schemeClr val="accent2"/>
              </a:solidFill>
              <a:latin typeface="Comic Sans MS" pitchFamily="66" charset="0"/>
            </a:endParaRPr>
          </a:p>
        </p:txBody>
      </p:sp>
      <p:sp>
        <p:nvSpPr>
          <p:cNvPr id="148491" name="Rectangle 2"/>
          <p:cNvSpPr>
            <a:spLocks noChangeArrowheads="1"/>
          </p:cNvSpPr>
          <p:nvPr/>
        </p:nvSpPr>
        <p:spPr bwMode="auto">
          <a:xfrm>
            <a:off x="468313" y="5238750"/>
            <a:ext cx="8229600" cy="1143000"/>
          </a:xfrm>
          <a:prstGeom prst="rect">
            <a:avLst/>
          </a:prstGeom>
          <a:noFill/>
          <a:ln w="9525">
            <a:noFill/>
            <a:miter lim="800000"/>
            <a:headEnd/>
            <a:tailEnd/>
          </a:ln>
        </p:spPr>
        <p:txBody>
          <a:bodyPr anchor="ctr"/>
          <a:lstStyle/>
          <a:p>
            <a:pPr algn="ctr"/>
            <a:r>
              <a:rPr lang="en-US" sz="3200">
                <a:solidFill>
                  <a:srgbClr val="CC00CC"/>
                </a:solidFill>
                <a:latin typeface="Comic Sans MS" pitchFamily="66" charset="0"/>
              </a:rPr>
              <a:t>And the same for multiplication by </a:t>
            </a:r>
            <a:r>
              <a:rPr lang="el-GR" sz="3200">
                <a:solidFill>
                  <a:srgbClr val="CC00CC"/>
                </a:solidFill>
                <a:latin typeface="Comic Sans MS" pitchFamily="66" charset="0"/>
              </a:rPr>
              <a:t>μ</a:t>
            </a:r>
            <a:endParaRPr lang="el-GR" sz="3200">
              <a:solidFill>
                <a:srgbClr val="009999"/>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par>
                          <p:cTn id="15" fill="hold">
                            <p:stCondLst>
                              <p:cond delay="1000"/>
                            </p:stCondLst>
                            <p:childTnLst>
                              <p:par>
                                <p:cTn id="16" presetID="22" presetClass="entr" presetSubtype="1" fill="hold" grpId="0" nodeType="afterEffect">
                                  <p:stCondLst>
                                    <p:cond delay="1500"/>
                                  </p:stCondLst>
                                  <p:childTnLst>
                                    <p:set>
                                      <p:cBhvr>
                                        <p:cTn id="17" dur="1" fill="hold">
                                          <p:stCondLst>
                                            <p:cond delay="0"/>
                                          </p:stCondLst>
                                        </p:cTn>
                                        <p:tgtEl>
                                          <p:spTgt spid="14">
                                            <p:txEl>
                                              <p:pRg st="0" end="0"/>
                                            </p:txEl>
                                          </p:spTgt>
                                        </p:tgtEl>
                                        <p:attrNameLst>
                                          <p:attrName>style.visibility</p:attrName>
                                        </p:attrNameLst>
                                      </p:cBhvr>
                                      <p:to>
                                        <p:strVal val="visible"/>
                                      </p:to>
                                    </p:set>
                                    <p:animEffect transition="in" filter="wipe(up)">
                                      <p:cBhvr>
                                        <p:cTn id="18" dur="1000"/>
                                        <p:tgtEl>
                                          <p:spTgt spid="1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4" grpId="0" build="p"/>
      <p:bldP spid="14849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0" descr="sat3"/>
          <p:cNvPicPr>
            <a:picLocks noChangeAspect="1" noChangeArrowheads="1"/>
          </p:cNvPicPr>
          <p:nvPr/>
        </p:nvPicPr>
        <p:blipFill>
          <a:blip r:embed="rId3"/>
          <a:srcRect/>
          <a:stretch>
            <a:fillRect/>
          </a:stretch>
        </p:blipFill>
        <p:spPr bwMode="auto">
          <a:xfrm rot="-2418696">
            <a:off x="539750" y="1484313"/>
            <a:ext cx="1511300" cy="1358900"/>
          </a:xfrm>
          <a:prstGeom prst="rect">
            <a:avLst/>
          </a:prstGeom>
          <a:noFill/>
          <a:ln w="9525">
            <a:noFill/>
            <a:miter lim="800000"/>
            <a:headEnd/>
            <a:tailEnd/>
          </a:ln>
        </p:spPr>
      </p:pic>
      <p:pic>
        <p:nvPicPr>
          <p:cNvPr id="21507" name="Picture 26" descr="bee4.jpg"/>
          <p:cNvPicPr>
            <a:picLocks noChangeAspect="1"/>
          </p:cNvPicPr>
          <p:nvPr/>
        </p:nvPicPr>
        <p:blipFill>
          <a:blip r:embed="rId4"/>
          <a:srcRect/>
          <a:stretch>
            <a:fillRect/>
          </a:stretch>
        </p:blipFill>
        <p:spPr bwMode="auto">
          <a:xfrm>
            <a:off x="755650" y="3644900"/>
            <a:ext cx="1304925" cy="1169988"/>
          </a:xfrm>
          <a:prstGeom prst="rect">
            <a:avLst/>
          </a:prstGeom>
          <a:noFill/>
          <a:ln w="9525">
            <a:noFill/>
            <a:miter lim="800000"/>
            <a:headEnd/>
            <a:tailEnd/>
          </a:ln>
        </p:spPr>
      </p:pic>
      <p:sp>
        <p:nvSpPr>
          <p:cNvPr id="21508" name="Rectangle 2"/>
          <p:cNvSpPr>
            <a:spLocks noGrp="1" noChangeArrowheads="1"/>
          </p:cNvSpPr>
          <p:nvPr>
            <p:ph type="title" idx="4294967295"/>
          </p:nvPr>
        </p:nvSpPr>
        <p:spPr/>
        <p:txBody>
          <a:bodyPr/>
          <a:lstStyle/>
          <a:p>
            <a:pPr eaLnBrk="1" hangingPunct="1"/>
            <a:r>
              <a:rPr lang="en-US" sz="4000" smtClean="0">
                <a:solidFill>
                  <a:srgbClr val="CC00CC"/>
                </a:solidFill>
              </a:rPr>
              <a:t>Our Polynomial based solution</a:t>
            </a:r>
            <a:r>
              <a:rPr lang="en-US" sz="4000" smtClean="0">
                <a:solidFill>
                  <a:srgbClr val="9900CC"/>
                </a:solidFill>
              </a:rPr>
              <a:t/>
            </a:r>
            <a:br>
              <a:rPr lang="en-US" sz="4000" smtClean="0">
                <a:solidFill>
                  <a:srgbClr val="9900CC"/>
                </a:solidFill>
              </a:rPr>
            </a:br>
            <a:r>
              <a:rPr lang="en-US" sz="3200" smtClean="0">
                <a:solidFill>
                  <a:srgbClr val="009999"/>
                </a:solidFill>
              </a:rPr>
              <a:t>input: regain consistency request</a:t>
            </a:r>
          </a:p>
        </p:txBody>
      </p:sp>
      <p:grpSp>
        <p:nvGrpSpPr>
          <p:cNvPr id="3" name="Group 32"/>
          <p:cNvGrpSpPr>
            <a:grpSpLocks/>
          </p:cNvGrpSpPr>
          <p:nvPr/>
        </p:nvGrpSpPr>
        <p:grpSpPr bwMode="auto">
          <a:xfrm>
            <a:off x="1387475" y="3121025"/>
            <a:ext cx="3732213" cy="812800"/>
            <a:chOff x="874" y="1966"/>
            <a:chExt cx="2351" cy="512"/>
          </a:xfrm>
        </p:grpSpPr>
        <p:sp>
          <p:nvSpPr>
            <p:cNvPr id="5" name="TextBox 4"/>
            <p:cNvSpPr txBox="1">
              <a:spLocks noChangeArrowheads="1"/>
            </p:cNvSpPr>
            <p:nvPr/>
          </p:nvSpPr>
          <p:spPr bwMode="auto">
            <a:xfrm>
              <a:off x="975" y="1979"/>
              <a:ext cx="2250" cy="288"/>
            </a:xfrm>
            <a:prstGeom prst="rect">
              <a:avLst/>
            </a:prstGeom>
            <a:noFill/>
            <a:ln w="9525">
              <a:noFill/>
              <a:miter lim="800000"/>
              <a:headEnd/>
              <a:tailEnd/>
            </a:ln>
          </p:spPr>
          <p:txBody>
            <a:bodyPr>
              <a:spAutoFit/>
            </a:bodyPr>
            <a:lstStyle/>
            <a:p>
              <a:pPr marL="0" lvl="2">
                <a:defRPr/>
              </a:pPr>
              <a:r>
                <a:rPr lang="en-US" sz="2400" dirty="0" err="1">
                  <a:solidFill>
                    <a:schemeClr val="accent2"/>
                  </a:solidFill>
                  <a:latin typeface="+mn-lt"/>
                </a:rPr>
                <a:t>regainConsistencyReq</a:t>
              </a:r>
              <a:r>
                <a:rPr lang="en-US" sz="2400" dirty="0">
                  <a:solidFill>
                    <a:schemeClr val="accent2"/>
                  </a:solidFill>
                  <a:latin typeface="+mn-lt"/>
                </a:rPr>
                <a:t>()</a:t>
              </a:r>
            </a:p>
          </p:txBody>
        </p:sp>
        <p:cxnSp>
          <p:nvCxnSpPr>
            <p:cNvPr id="21524" name="Straight Arrow Connector 5"/>
            <p:cNvCxnSpPr>
              <a:cxnSpLocks noChangeShapeType="1"/>
            </p:cNvCxnSpPr>
            <p:nvPr/>
          </p:nvCxnSpPr>
          <p:spPr bwMode="auto">
            <a:xfrm>
              <a:off x="874" y="1966"/>
              <a:ext cx="13" cy="512"/>
            </a:xfrm>
            <a:prstGeom prst="straightConnector1">
              <a:avLst/>
            </a:prstGeom>
            <a:noFill/>
            <a:ln w="50800" algn="ctr">
              <a:solidFill>
                <a:srgbClr val="99CC00"/>
              </a:solidFill>
              <a:round/>
              <a:headEnd/>
              <a:tailEnd type="triangle" w="med" len="med"/>
            </a:ln>
          </p:spPr>
        </p:cxnSp>
      </p:grpSp>
      <p:grpSp>
        <p:nvGrpSpPr>
          <p:cNvPr id="4" name="Group 36"/>
          <p:cNvGrpSpPr>
            <a:grpSpLocks/>
          </p:cNvGrpSpPr>
          <p:nvPr/>
        </p:nvGrpSpPr>
        <p:grpSpPr bwMode="auto">
          <a:xfrm>
            <a:off x="7072313" y="3214688"/>
            <a:ext cx="1547812" cy="2892425"/>
            <a:chOff x="4455" y="2025"/>
            <a:chExt cx="975" cy="1822"/>
          </a:xfrm>
        </p:grpSpPr>
        <p:pic>
          <p:nvPicPr>
            <p:cNvPr id="21521" name="Picture 10" descr="bee_queen2.jpg"/>
            <p:cNvPicPr>
              <a:picLocks noChangeAspect="1"/>
            </p:cNvPicPr>
            <p:nvPr/>
          </p:nvPicPr>
          <p:blipFill>
            <a:blip r:embed="rId5"/>
            <a:srcRect/>
            <a:stretch>
              <a:fillRect/>
            </a:stretch>
          </p:blipFill>
          <p:spPr bwMode="auto">
            <a:xfrm>
              <a:off x="4455" y="2385"/>
              <a:ext cx="975" cy="1462"/>
            </a:xfrm>
            <a:prstGeom prst="rect">
              <a:avLst/>
            </a:prstGeom>
            <a:noFill/>
            <a:ln w="9525">
              <a:noFill/>
              <a:miter lim="800000"/>
              <a:headEnd/>
              <a:tailEnd/>
            </a:ln>
          </p:spPr>
        </p:pic>
        <p:sp>
          <p:nvSpPr>
            <p:cNvPr id="22" name="Rectangle 3"/>
            <p:cNvSpPr txBox="1">
              <a:spLocks noChangeArrowheads="1"/>
            </p:cNvSpPr>
            <p:nvPr/>
          </p:nvSpPr>
          <p:spPr bwMode="auto">
            <a:xfrm>
              <a:off x="4590" y="2025"/>
              <a:ext cx="720" cy="315"/>
            </a:xfrm>
            <a:prstGeom prst="rect">
              <a:avLst/>
            </a:prstGeom>
            <a:noFill/>
            <a:ln w="9525">
              <a:noFill/>
              <a:miter lim="800000"/>
              <a:headEnd/>
              <a:tailEnd/>
            </a:ln>
          </p:spPr>
          <p:txBody>
            <a:bodyPr/>
            <a:lstStyle/>
            <a:p>
              <a:pPr marL="342900" indent="-342900">
                <a:spcBef>
                  <a:spcPct val="20000"/>
                </a:spcBef>
                <a:defRPr/>
              </a:pPr>
              <a:r>
                <a:rPr lang="en-US" sz="2400" dirty="0">
                  <a:latin typeface="+mn-lt"/>
                </a:rPr>
                <a:t>leader</a:t>
              </a:r>
              <a:endParaRPr lang="en-US" sz="3200" kern="0" baseline="-25000" dirty="0">
                <a:latin typeface="+mn-lt"/>
              </a:endParaRPr>
            </a:p>
            <a:p>
              <a:pPr marL="742950" lvl="2" indent="-342900">
                <a:spcBef>
                  <a:spcPct val="20000"/>
                </a:spcBef>
                <a:defRPr/>
              </a:pPr>
              <a:endParaRPr lang="en-US" sz="2400" kern="0" dirty="0">
                <a:solidFill>
                  <a:schemeClr val="accent2"/>
                </a:solidFill>
                <a:latin typeface="+mn-lt"/>
              </a:endParaRPr>
            </a:p>
          </p:txBody>
        </p:sp>
      </p:grpSp>
      <p:cxnSp>
        <p:nvCxnSpPr>
          <p:cNvPr id="138253" name="Straight Arrow Connector 16"/>
          <p:cNvCxnSpPr>
            <a:cxnSpLocks noChangeShapeType="1"/>
          </p:cNvCxnSpPr>
          <p:nvPr/>
        </p:nvCxnSpPr>
        <p:spPr bwMode="auto">
          <a:xfrm flipV="1">
            <a:off x="2052638" y="5486400"/>
            <a:ext cx="4957762" cy="606425"/>
          </a:xfrm>
          <a:prstGeom prst="straightConnector1">
            <a:avLst/>
          </a:prstGeom>
          <a:noFill/>
          <a:ln w="50800" algn="ctr">
            <a:solidFill>
              <a:srgbClr val="99CC00"/>
            </a:solidFill>
            <a:round/>
            <a:headEnd/>
            <a:tailEnd type="triangle" w="med" len="med"/>
          </a:ln>
        </p:spPr>
      </p:cxnSp>
      <p:cxnSp>
        <p:nvCxnSpPr>
          <p:cNvPr id="2" name="Straight Arrow Connector 16"/>
          <p:cNvCxnSpPr>
            <a:cxnSpLocks noChangeShapeType="1"/>
          </p:cNvCxnSpPr>
          <p:nvPr/>
        </p:nvCxnSpPr>
        <p:spPr bwMode="auto">
          <a:xfrm>
            <a:off x="1908175" y="4365625"/>
            <a:ext cx="4824413" cy="0"/>
          </a:xfrm>
          <a:prstGeom prst="straightConnector1">
            <a:avLst/>
          </a:prstGeom>
          <a:noFill/>
          <a:ln w="50800" algn="ctr">
            <a:solidFill>
              <a:srgbClr val="99CC00"/>
            </a:solidFill>
            <a:round/>
            <a:headEnd/>
            <a:tailEnd type="triangle" w="med" len="med"/>
          </a:ln>
        </p:spPr>
      </p:cxnSp>
      <p:grpSp>
        <p:nvGrpSpPr>
          <p:cNvPr id="6" name="Group 23"/>
          <p:cNvGrpSpPr>
            <a:grpSpLocks/>
          </p:cNvGrpSpPr>
          <p:nvPr/>
        </p:nvGrpSpPr>
        <p:grpSpPr bwMode="auto">
          <a:xfrm>
            <a:off x="2843213" y="4508500"/>
            <a:ext cx="2016125" cy="503238"/>
            <a:chOff x="1791" y="2840"/>
            <a:chExt cx="1270" cy="317"/>
          </a:xfrm>
        </p:grpSpPr>
        <p:sp>
          <p:nvSpPr>
            <p:cNvPr id="21519" name="Rectangle 3"/>
            <p:cNvSpPr txBox="1">
              <a:spLocks noChangeArrowheads="1"/>
            </p:cNvSpPr>
            <p:nvPr/>
          </p:nvSpPr>
          <p:spPr bwMode="auto">
            <a:xfrm>
              <a:off x="1791" y="2840"/>
              <a:ext cx="952" cy="317"/>
            </a:xfrm>
            <a:prstGeom prst="rect">
              <a:avLst/>
            </a:prstGeom>
            <a:noFill/>
            <a:ln w="9525">
              <a:noFill/>
              <a:miter lim="800000"/>
              <a:headEnd/>
              <a:tailEnd/>
            </a:ln>
          </p:spPr>
          <p:txBody>
            <a:bodyPr/>
            <a:lstStyle/>
            <a:p>
              <a:pPr marL="342900" indent="-342900">
                <a:spcBef>
                  <a:spcPct val="20000"/>
                </a:spcBef>
              </a:pPr>
              <a:r>
                <a:rPr lang="en-US" sz="2400">
                  <a:solidFill>
                    <a:schemeClr val="accent2"/>
                  </a:solidFill>
                  <a:latin typeface="Comic Sans MS" pitchFamily="66" charset="0"/>
                  <a:sym typeface="Symbol" pitchFamily="18" charset="2"/>
                </a:rPr>
                <a:t>x</a:t>
              </a:r>
              <a:r>
                <a:rPr lang="en-US" sz="2400" baseline="-25000">
                  <a:solidFill>
                    <a:schemeClr val="accent2"/>
                  </a:solidFill>
                  <a:latin typeface="Comic Sans MS" pitchFamily="66" charset="0"/>
                </a:rPr>
                <a:t>i</a:t>
              </a:r>
              <a:r>
                <a:rPr lang="en-US" sz="2400">
                  <a:solidFill>
                    <a:schemeClr val="accent2"/>
                  </a:solidFill>
                  <a:latin typeface="Comic Sans MS" pitchFamily="66" charset="0"/>
                </a:rPr>
                <a:t>, p(x</a:t>
              </a:r>
              <a:r>
                <a:rPr lang="en-US" sz="2400" baseline="-25000">
                  <a:solidFill>
                    <a:schemeClr val="accent2"/>
                  </a:solidFill>
                  <a:latin typeface="Comic Sans MS" pitchFamily="66" charset="0"/>
                </a:rPr>
                <a:t>i</a:t>
              </a:r>
              <a:r>
                <a:rPr lang="en-US" sz="2400">
                  <a:solidFill>
                    <a:schemeClr val="accent2"/>
                  </a:solidFill>
                  <a:latin typeface="Comic Sans MS" pitchFamily="66" charset="0"/>
                </a:rPr>
                <a:t>)</a:t>
              </a:r>
              <a:r>
                <a:rPr lang="en-US" sz="2400">
                  <a:solidFill>
                    <a:schemeClr val="accent2"/>
                  </a:solidFill>
                  <a:latin typeface="Comic Sans MS" pitchFamily="66" charset="0"/>
                  <a:sym typeface="Symbol" pitchFamily="18" charset="2"/>
                </a:rPr>
                <a:t></a:t>
              </a:r>
              <a:endParaRPr lang="en-US" sz="2400">
                <a:solidFill>
                  <a:schemeClr val="accent2"/>
                </a:solidFill>
                <a:latin typeface="Comic Sans MS" pitchFamily="66" charset="0"/>
              </a:endParaRPr>
            </a:p>
          </p:txBody>
        </p:sp>
        <p:pic>
          <p:nvPicPr>
            <p:cNvPr id="21520" name="Picture 10" descr="envelope1.gif"/>
            <p:cNvPicPr>
              <a:picLocks noChangeAspect="1"/>
            </p:cNvPicPr>
            <p:nvPr/>
          </p:nvPicPr>
          <p:blipFill>
            <a:blip r:embed="rId6"/>
            <a:srcRect/>
            <a:stretch>
              <a:fillRect/>
            </a:stretch>
          </p:blipFill>
          <p:spPr bwMode="auto">
            <a:xfrm>
              <a:off x="2788" y="2886"/>
              <a:ext cx="273" cy="226"/>
            </a:xfrm>
            <a:prstGeom prst="rect">
              <a:avLst/>
            </a:prstGeom>
            <a:noFill/>
            <a:ln w="9525">
              <a:noFill/>
              <a:miter lim="800000"/>
              <a:headEnd/>
              <a:tailEnd/>
            </a:ln>
          </p:spPr>
        </p:pic>
      </p:grpSp>
      <p:pic>
        <p:nvPicPr>
          <p:cNvPr id="138266" name="Picture 10" descr="envelope1.gif"/>
          <p:cNvPicPr>
            <a:picLocks noChangeAspect="1"/>
          </p:cNvPicPr>
          <p:nvPr/>
        </p:nvPicPr>
        <p:blipFill>
          <a:blip r:embed="rId6"/>
          <a:srcRect/>
          <a:stretch>
            <a:fillRect/>
          </a:stretch>
        </p:blipFill>
        <p:spPr bwMode="auto">
          <a:xfrm>
            <a:off x="5510213" y="5715000"/>
            <a:ext cx="433387" cy="358775"/>
          </a:xfrm>
          <a:prstGeom prst="rect">
            <a:avLst/>
          </a:prstGeom>
          <a:noFill/>
          <a:ln w="9525">
            <a:noFill/>
            <a:miter lim="800000"/>
            <a:headEnd/>
            <a:tailEnd/>
          </a:ln>
        </p:spPr>
      </p:pic>
      <p:pic>
        <p:nvPicPr>
          <p:cNvPr id="21515" name="Picture 26" descr="bee4.jpg"/>
          <p:cNvPicPr>
            <a:picLocks noChangeAspect="1"/>
          </p:cNvPicPr>
          <p:nvPr/>
        </p:nvPicPr>
        <p:blipFill>
          <a:blip r:embed="rId4"/>
          <a:srcRect/>
          <a:stretch>
            <a:fillRect/>
          </a:stretch>
        </p:blipFill>
        <p:spPr bwMode="auto">
          <a:xfrm>
            <a:off x="26988" y="4868863"/>
            <a:ext cx="1304925" cy="1169987"/>
          </a:xfrm>
          <a:prstGeom prst="rect">
            <a:avLst/>
          </a:prstGeom>
          <a:noFill/>
          <a:ln w="9525">
            <a:noFill/>
            <a:miter lim="800000"/>
            <a:headEnd/>
            <a:tailEnd/>
          </a:ln>
        </p:spPr>
      </p:pic>
      <p:pic>
        <p:nvPicPr>
          <p:cNvPr id="21516" name="Picture 26" descr="bee4.jpg"/>
          <p:cNvPicPr>
            <a:picLocks noChangeAspect="1"/>
          </p:cNvPicPr>
          <p:nvPr/>
        </p:nvPicPr>
        <p:blipFill>
          <a:blip r:embed="rId4"/>
          <a:srcRect/>
          <a:stretch>
            <a:fillRect/>
          </a:stretch>
        </p:blipFill>
        <p:spPr bwMode="auto">
          <a:xfrm>
            <a:off x="1035050" y="5499100"/>
            <a:ext cx="1304925" cy="1169988"/>
          </a:xfrm>
          <a:prstGeom prst="rect">
            <a:avLst/>
          </a:prstGeom>
          <a:noFill/>
          <a:ln w="9525">
            <a:noFill/>
            <a:miter lim="800000"/>
            <a:headEnd/>
            <a:tailEnd/>
          </a:ln>
        </p:spPr>
      </p:pic>
      <p:cxnSp>
        <p:nvCxnSpPr>
          <p:cNvPr id="138271" name="Straight Arrow Connector 16"/>
          <p:cNvCxnSpPr>
            <a:cxnSpLocks noChangeShapeType="1"/>
          </p:cNvCxnSpPr>
          <p:nvPr/>
        </p:nvCxnSpPr>
        <p:spPr bwMode="auto">
          <a:xfrm flipV="1">
            <a:off x="1476375" y="4946650"/>
            <a:ext cx="5595938" cy="355600"/>
          </a:xfrm>
          <a:prstGeom prst="straightConnector1">
            <a:avLst/>
          </a:prstGeom>
          <a:noFill/>
          <a:ln w="50800" algn="ctr">
            <a:solidFill>
              <a:srgbClr val="99CC00"/>
            </a:solidFill>
            <a:round/>
            <a:headEnd/>
            <a:tailEnd type="triangle" w="med" len="med"/>
          </a:ln>
        </p:spPr>
      </p:cxnSp>
      <p:pic>
        <p:nvPicPr>
          <p:cNvPr id="138273" name="Picture 10" descr="envelope1.gif"/>
          <p:cNvPicPr>
            <a:picLocks noChangeAspect="1"/>
          </p:cNvPicPr>
          <p:nvPr/>
        </p:nvPicPr>
        <p:blipFill>
          <a:blip r:embed="rId6"/>
          <a:srcRect/>
          <a:stretch>
            <a:fillRect/>
          </a:stretch>
        </p:blipFill>
        <p:spPr bwMode="auto">
          <a:xfrm>
            <a:off x="4930775" y="5181600"/>
            <a:ext cx="433388" cy="358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iterate type="lt">
                                    <p:tmPct val="5000"/>
                                  </p:iterate>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8"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22" presetClass="entr" presetSubtype="8" fill="hold" nodeType="withEffect">
                                  <p:stCondLst>
                                    <p:cond delay="0"/>
                                  </p:stCondLst>
                                  <p:childTnLst>
                                    <p:set>
                                      <p:cBhvr>
                                        <p:cTn id="25" dur="1" fill="hold">
                                          <p:stCondLst>
                                            <p:cond delay="0"/>
                                          </p:stCondLst>
                                        </p:cTn>
                                        <p:tgtEl>
                                          <p:spTgt spid="138271"/>
                                        </p:tgtEl>
                                        <p:attrNameLst>
                                          <p:attrName>style.visibility</p:attrName>
                                        </p:attrNameLst>
                                      </p:cBhvr>
                                      <p:to>
                                        <p:strVal val="visible"/>
                                      </p:to>
                                    </p:set>
                                    <p:animEffect transition="in" filter="wipe(left)">
                                      <p:cBhvr>
                                        <p:cTn id="26" dur="500"/>
                                        <p:tgtEl>
                                          <p:spTgt spid="138271"/>
                                        </p:tgtEl>
                                      </p:cBhvr>
                                    </p:animEffect>
                                  </p:childTnLst>
                                </p:cTn>
                              </p:par>
                              <p:par>
                                <p:cTn id="27" presetID="22" presetClass="entr" presetSubtype="8" fill="hold" nodeType="withEffect">
                                  <p:stCondLst>
                                    <p:cond delay="0"/>
                                  </p:stCondLst>
                                  <p:childTnLst>
                                    <p:set>
                                      <p:cBhvr>
                                        <p:cTn id="28" dur="1" fill="hold">
                                          <p:stCondLst>
                                            <p:cond delay="0"/>
                                          </p:stCondLst>
                                        </p:cTn>
                                        <p:tgtEl>
                                          <p:spTgt spid="138273"/>
                                        </p:tgtEl>
                                        <p:attrNameLst>
                                          <p:attrName>style.visibility</p:attrName>
                                        </p:attrNameLst>
                                      </p:cBhvr>
                                      <p:to>
                                        <p:strVal val="visible"/>
                                      </p:to>
                                    </p:set>
                                    <p:animEffect transition="in" filter="wipe(left)">
                                      <p:cBhvr>
                                        <p:cTn id="29" dur="500"/>
                                        <p:tgtEl>
                                          <p:spTgt spid="138273"/>
                                        </p:tgtEl>
                                      </p:cBhvr>
                                    </p:animEffect>
                                  </p:childTnLst>
                                </p:cTn>
                              </p:par>
                              <p:par>
                                <p:cTn id="30" presetID="22" presetClass="entr" presetSubtype="8" fill="hold" nodeType="withEffect">
                                  <p:stCondLst>
                                    <p:cond delay="0"/>
                                  </p:stCondLst>
                                  <p:childTnLst>
                                    <p:set>
                                      <p:cBhvr>
                                        <p:cTn id="31" dur="1" fill="hold">
                                          <p:stCondLst>
                                            <p:cond delay="0"/>
                                          </p:stCondLst>
                                        </p:cTn>
                                        <p:tgtEl>
                                          <p:spTgt spid="138253"/>
                                        </p:tgtEl>
                                        <p:attrNameLst>
                                          <p:attrName>style.visibility</p:attrName>
                                        </p:attrNameLst>
                                      </p:cBhvr>
                                      <p:to>
                                        <p:strVal val="visible"/>
                                      </p:to>
                                    </p:set>
                                    <p:animEffect transition="in" filter="wipe(left)">
                                      <p:cBhvr>
                                        <p:cTn id="32" dur="500"/>
                                        <p:tgtEl>
                                          <p:spTgt spid="138253"/>
                                        </p:tgtEl>
                                      </p:cBhvr>
                                    </p:animEffect>
                                  </p:childTnLst>
                                </p:cTn>
                              </p:par>
                              <p:par>
                                <p:cTn id="33" presetID="22" presetClass="entr" presetSubtype="8" fill="hold" nodeType="withEffect">
                                  <p:stCondLst>
                                    <p:cond delay="0"/>
                                  </p:stCondLst>
                                  <p:childTnLst>
                                    <p:set>
                                      <p:cBhvr>
                                        <p:cTn id="34" dur="1" fill="hold">
                                          <p:stCondLst>
                                            <p:cond delay="0"/>
                                          </p:stCondLst>
                                        </p:cTn>
                                        <p:tgtEl>
                                          <p:spTgt spid="138266"/>
                                        </p:tgtEl>
                                        <p:attrNameLst>
                                          <p:attrName>style.visibility</p:attrName>
                                        </p:attrNameLst>
                                      </p:cBhvr>
                                      <p:to>
                                        <p:strVal val="visible"/>
                                      </p:to>
                                    </p:set>
                                    <p:animEffect transition="in" filter="wipe(left)">
                                      <p:cBhvr>
                                        <p:cTn id="35" dur="500"/>
                                        <p:tgtEl>
                                          <p:spTgt spid="138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0" descr="sat3"/>
          <p:cNvPicPr>
            <a:picLocks noChangeAspect="1" noChangeArrowheads="1"/>
          </p:cNvPicPr>
          <p:nvPr/>
        </p:nvPicPr>
        <p:blipFill>
          <a:blip r:embed="rId3"/>
          <a:srcRect/>
          <a:stretch>
            <a:fillRect/>
          </a:stretch>
        </p:blipFill>
        <p:spPr bwMode="auto">
          <a:xfrm rot="-2418696">
            <a:off x="539750" y="1484313"/>
            <a:ext cx="1511300" cy="1358900"/>
          </a:xfrm>
          <a:prstGeom prst="rect">
            <a:avLst/>
          </a:prstGeom>
          <a:noFill/>
          <a:ln w="9525">
            <a:noFill/>
            <a:miter lim="800000"/>
            <a:headEnd/>
            <a:tailEnd/>
          </a:ln>
        </p:spPr>
      </p:pic>
      <p:pic>
        <p:nvPicPr>
          <p:cNvPr id="22531" name="Picture 26" descr="bee4.jpg"/>
          <p:cNvPicPr>
            <a:picLocks noChangeAspect="1"/>
          </p:cNvPicPr>
          <p:nvPr/>
        </p:nvPicPr>
        <p:blipFill>
          <a:blip r:embed="rId4"/>
          <a:srcRect/>
          <a:stretch>
            <a:fillRect/>
          </a:stretch>
        </p:blipFill>
        <p:spPr bwMode="auto">
          <a:xfrm>
            <a:off x="755650" y="3644900"/>
            <a:ext cx="1304925" cy="1169988"/>
          </a:xfrm>
          <a:prstGeom prst="rect">
            <a:avLst/>
          </a:prstGeom>
          <a:noFill/>
          <a:ln w="9525">
            <a:noFill/>
            <a:miter lim="800000"/>
            <a:headEnd/>
            <a:tailEnd/>
          </a:ln>
        </p:spPr>
      </p:pic>
      <p:sp>
        <p:nvSpPr>
          <p:cNvPr id="22532" name="Rectangle 2"/>
          <p:cNvSpPr>
            <a:spLocks noGrp="1" noChangeArrowheads="1"/>
          </p:cNvSpPr>
          <p:nvPr>
            <p:ph type="title" idx="4294967295"/>
          </p:nvPr>
        </p:nvSpPr>
        <p:spPr/>
        <p:txBody>
          <a:bodyPr/>
          <a:lstStyle/>
          <a:p>
            <a:pPr eaLnBrk="1" hangingPunct="1"/>
            <a:r>
              <a:rPr lang="en-US" sz="4000" smtClean="0">
                <a:solidFill>
                  <a:srgbClr val="CC00CC"/>
                </a:solidFill>
              </a:rPr>
              <a:t>Our Polynomial based solution</a:t>
            </a:r>
            <a:r>
              <a:rPr lang="en-US" sz="4000" smtClean="0">
                <a:solidFill>
                  <a:srgbClr val="9900CC"/>
                </a:solidFill>
              </a:rPr>
              <a:t/>
            </a:r>
            <a:br>
              <a:rPr lang="en-US" sz="4000" smtClean="0">
                <a:solidFill>
                  <a:srgbClr val="9900CC"/>
                </a:solidFill>
              </a:rPr>
            </a:br>
            <a:r>
              <a:rPr lang="en-US" sz="3200" smtClean="0">
                <a:solidFill>
                  <a:srgbClr val="009999"/>
                </a:solidFill>
              </a:rPr>
              <a:t>input: regain consistency request</a:t>
            </a:r>
          </a:p>
        </p:txBody>
      </p:sp>
      <p:pic>
        <p:nvPicPr>
          <p:cNvPr id="22533" name="Picture 10" descr="bee_queen2.jpg"/>
          <p:cNvPicPr>
            <a:picLocks noChangeAspect="1"/>
          </p:cNvPicPr>
          <p:nvPr/>
        </p:nvPicPr>
        <p:blipFill>
          <a:blip r:embed="rId5"/>
          <a:srcRect/>
          <a:stretch>
            <a:fillRect/>
          </a:stretch>
        </p:blipFill>
        <p:spPr bwMode="auto">
          <a:xfrm>
            <a:off x="7072313" y="3786188"/>
            <a:ext cx="1547812" cy="2320925"/>
          </a:xfrm>
          <a:prstGeom prst="rect">
            <a:avLst/>
          </a:prstGeom>
          <a:noFill/>
          <a:ln w="9525">
            <a:noFill/>
            <a:miter lim="800000"/>
            <a:headEnd/>
            <a:tailEnd/>
          </a:ln>
        </p:spPr>
      </p:pic>
      <p:sp>
        <p:nvSpPr>
          <p:cNvPr id="22" name="Rectangle 3"/>
          <p:cNvSpPr txBox="1">
            <a:spLocks noChangeArrowheads="1"/>
          </p:cNvSpPr>
          <p:nvPr/>
        </p:nvSpPr>
        <p:spPr bwMode="auto">
          <a:xfrm>
            <a:off x="7286625" y="3214688"/>
            <a:ext cx="1143000" cy="500062"/>
          </a:xfrm>
          <a:prstGeom prst="rect">
            <a:avLst/>
          </a:prstGeom>
          <a:noFill/>
          <a:ln w="9525">
            <a:noFill/>
            <a:miter lim="800000"/>
            <a:headEnd/>
            <a:tailEnd/>
          </a:ln>
        </p:spPr>
        <p:txBody>
          <a:bodyPr/>
          <a:lstStyle/>
          <a:p>
            <a:pPr marL="342900" indent="-342900">
              <a:spcBef>
                <a:spcPct val="20000"/>
              </a:spcBef>
              <a:defRPr/>
            </a:pPr>
            <a:r>
              <a:rPr lang="en-US" sz="2400" dirty="0">
                <a:latin typeface="+mn-lt"/>
              </a:rPr>
              <a:t>leader</a:t>
            </a:r>
            <a:endParaRPr lang="en-US" sz="3200" kern="0" baseline="-25000" dirty="0">
              <a:latin typeface="+mn-lt"/>
            </a:endParaRPr>
          </a:p>
          <a:p>
            <a:pPr marL="742950" lvl="2" indent="-342900">
              <a:spcBef>
                <a:spcPct val="20000"/>
              </a:spcBef>
              <a:defRPr/>
            </a:pPr>
            <a:endParaRPr lang="en-US" sz="2400" kern="0" dirty="0">
              <a:solidFill>
                <a:schemeClr val="accent2"/>
              </a:solidFill>
              <a:latin typeface="+mn-lt"/>
            </a:endParaRPr>
          </a:p>
        </p:txBody>
      </p:sp>
      <p:pic>
        <p:nvPicPr>
          <p:cNvPr id="22535" name="Picture 26" descr="bee4.jpg"/>
          <p:cNvPicPr>
            <a:picLocks noChangeAspect="1"/>
          </p:cNvPicPr>
          <p:nvPr/>
        </p:nvPicPr>
        <p:blipFill>
          <a:blip r:embed="rId4"/>
          <a:srcRect/>
          <a:stretch>
            <a:fillRect/>
          </a:stretch>
        </p:blipFill>
        <p:spPr bwMode="auto">
          <a:xfrm>
            <a:off x="26988" y="4868863"/>
            <a:ext cx="1304925" cy="1169987"/>
          </a:xfrm>
          <a:prstGeom prst="rect">
            <a:avLst/>
          </a:prstGeom>
          <a:noFill/>
          <a:ln w="9525">
            <a:noFill/>
            <a:miter lim="800000"/>
            <a:headEnd/>
            <a:tailEnd/>
          </a:ln>
        </p:spPr>
      </p:pic>
      <p:pic>
        <p:nvPicPr>
          <p:cNvPr id="22536" name="Picture 26" descr="bee4.jpg"/>
          <p:cNvPicPr>
            <a:picLocks noChangeAspect="1"/>
          </p:cNvPicPr>
          <p:nvPr/>
        </p:nvPicPr>
        <p:blipFill>
          <a:blip r:embed="rId4"/>
          <a:srcRect/>
          <a:stretch>
            <a:fillRect/>
          </a:stretch>
        </p:blipFill>
        <p:spPr bwMode="auto">
          <a:xfrm>
            <a:off x="1035050" y="5499100"/>
            <a:ext cx="1304925" cy="1169988"/>
          </a:xfrm>
          <a:prstGeom prst="rect">
            <a:avLst/>
          </a:prstGeom>
          <a:noFill/>
          <a:ln w="9525">
            <a:noFill/>
            <a:miter lim="800000"/>
            <a:headEnd/>
            <a:tailEnd/>
          </a:ln>
        </p:spPr>
      </p:pic>
      <p:pic>
        <p:nvPicPr>
          <p:cNvPr id="22537" name="Picture 10" descr="envelope1.gif"/>
          <p:cNvPicPr>
            <a:picLocks noChangeAspect="1"/>
          </p:cNvPicPr>
          <p:nvPr/>
        </p:nvPicPr>
        <p:blipFill>
          <a:blip r:embed="rId6"/>
          <a:srcRect/>
          <a:stretch>
            <a:fillRect/>
          </a:stretch>
        </p:blipFill>
        <p:spPr bwMode="auto">
          <a:xfrm>
            <a:off x="6443663" y="4797425"/>
            <a:ext cx="433387" cy="358775"/>
          </a:xfrm>
          <a:prstGeom prst="rect">
            <a:avLst/>
          </a:prstGeom>
          <a:noFill/>
          <a:ln w="9525">
            <a:noFill/>
            <a:miter lim="800000"/>
            <a:headEnd/>
            <a:tailEnd/>
          </a:ln>
        </p:spPr>
      </p:pic>
      <p:pic>
        <p:nvPicPr>
          <p:cNvPr id="22538" name="Picture 10" descr="envelope1.gif"/>
          <p:cNvPicPr>
            <a:picLocks noChangeAspect="1"/>
          </p:cNvPicPr>
          <p:nvPr/>
        </p:nvPicPr>
        <p:blipFill>
          <a:blip r:embed="rId6"/>
          <a:srcRect/>
          <a:stretch>
            <a:fillRect/>
          </a:stretch>
        </p:blipFill>
        <p:spPr bwMode="auto">
          <a:xfrm>
            <a:off x="6370638" y="4292600"/>
            <a:ext cx="433387" cy="358775"/>
          </a:xfrm>
          <a:prstGeom prst="rect">
            <a:avLst/>
          </a:prstGeom>
          <a:noFill/>
          <a:ln w="9525">
            <a:noFill/>
            <a:miter lim="800000"/>
            <a:headEnd/>
            <a:tailEnd/>
          </a:ln>
        </p:spPr>
      </p:pic>
      <p:pic>
        <p:nvPicPr>
          <p:cNvPr id="22539" name="Picture 10" descr="envelope1.gif"/>
          <p:cNvPicPr>
            <a:picLocks noChangeAspect="1"/>
          </p:cNvPicPr>
          <p:nvPr/>
        </p:nvPicPr>
        <p:blipFill>
          <a:blip r:embed="rId6"/>
          <a:srcRect/>
          <a:stretch>
            <a:fillRect/>
          </a:stretch>
        </p:blipFill>
        <p:spPr bwMode="auto">
          <a:xfrm>
            <a:off x="5940425" y="4581525"/>
            <a:ext cx="433388" cy="358775"/>
          </a:xfrm>
          <a:prstGeom prst="rect">
            <a:avLst/>
          </a:prstGeom>
          <a:noFill/>
          <a:ln w="9525">
            <a:noFill/>
            <a:miter lim="800000"/>
            <a:headEnd/>
            <a:tailEnd/>
          </a:ln>
        </p:spPr>
      </p:pic>
      <p:pic>
        <p:nvPicPr>
          <p:cNvPr id="22540" name="Picture 10" descr="envelope1.gif"/>
          <p:cNvPicPr>
            <a:picLocks noChangeAspect="1"/>
          </p:cNvPicPr>
          <p:nvPr/>
        </p:nvPicPr>
        <p:blipFill>
          <a:blip r:embed="rId6"/>
          <a:srcRect/>
          <a:stretch>
            <a:fillRect/>
          </a:stretch>
        </p:blipFill>
        <p:spPr bwMode="auto">
          <a:xfrm>
            <a:off x="6011863" y="5014913"/>
            <a:ext cx="433387" cy="358775"/>
          </a:xfrm>
          <a:prstGeom prst="rect">
            <a:avLst/>
          </a:prstGeom>
          <a:noFill/>
          <a:ln w="9525">
            <a:noFill/>
            <a:miter lim="800000"/>
            <a:headEnd/>
            <a:tailEnd/>
          </a:ln>
        </p:spPr>
      </p:pic>
      <p:pic>
        <p:nvPicPr>
          <p:cNvPr id="22541" name="Picture 10" descr="envelope1.gif"/>
          <p:cNvPicPr>
            <a:picLocks noChangeAspect="1"/>
          </p:cNvPicPr>
          <p:nvPr/>
        </p:nvPicPr>
        <p:blipFill>
          <a:blip r:embed="rId6"/>
          <a:srcRect/>
          <a:stretch>
            <a:fillRect/>
          </a:stretch>
        </p:blipFill>
        <p:spPr bwMode="auto">
          <a:xfrm>
            <a:off x="6443663" y="5302250"/>
            <a:ext cx="433387" cy="358775"/>
          </a:xfrm>
          <a:prstGeom prst="rect">
            <a:avLst/>
          </a:prstGeom>
          <a:noFill/>
          <a:ln w="9525">
            <a:noFill/>
            <a:miter lim="800000"/>
            <a:headEnd/>
            <a:tailEnd/>
          </a:ln>
        </p:spPr>
      </p:pic>
      <p:pic>
        <p:nvPicPr>
          <p:cNvPr id="22542" name="Picture 10" descr="envelope1.gif"/>
          <p:cNvPicPr>
            <a:picLocks noChangeAspect="1"/>
          </p:cNvPicPr>
          <p:nvPr/>
        </p:nvPicPr>
        <p:blipFill>
          <a:blip r:embed="rId6"/>
          <a:srcRect/>
          <a:stretch>
            <a:fillRect/>
          </a:stretch>
        </p:blipFill>
        <p:spPr bwMode="auto">
          <a:xfrm>
            <a:off x="5940425" y="5518150"/>
            <a:ext cx="433388" cy="358775"/>
          </a:xfrm>
          <a:prstGeom prst="rect">
            <a:avLst/>
          </a:prstGeom>
          <a:noFill/>
          <a:ln w="9525">
            <a:noFill/>
            <a:miter lim="800000"/>
            <a:headEnd/>
            <a:tailEnd/>
          </a:ln>
        </p:spPr>
      </p:pic>
      <p:pic>
        <p:nvPicPr>
          <p:cNvPr id="22543" name="Picture 10" descr="envelope1.gif"/>
          <p:cNvPicPr>
            <a:picLocks noChangeAspect="1"/>
          </p:cNvPicPr>
          <p:nvPr/>
        </p:nvPicPr>
        <p:blipFill>
          <a:blip r:embed="rId6"/>
          <a:srcRect/>
          <a:stretch>
            <a:fillRect/>
          </a:stretch>
        </p:blipFill>
        <p:spPr bwMode="auto">
          <a:xfrm>
            <a:off x="5508625" y="5084763"/>
            <a:ext cx="433388" cy="358775"/>
          </a:xfrm>
          <a:prstGeom prst="rect">
            <a:avLst/>
          </a:prstGeom>
          <a:noFill/>
          <a:ln w="9525">
            <a:noFill/>
            <a:miter lim="800000"/>
            <a:headEnd/>
            <a:tailEnd/>
          </a:ln>
        </p:spPr>
      </p:pic>
      <p:pic>
        <p:nvPicPr>
          <p:cNvPr id="152603" name="Picture 27" descr="envelope1"/>
          <p:cNvPicPr>
            <a:picLocks noChangeAspect="1" noChangeArrowheads="1"/>
          </p:cNvPicPr>
          <p:nvPr/>
        </p:nvPicPr>
        <p:blipFill>
          <a:blip r:embed="rId6"/>
          <a:srcRect/>
          <a:stretch>
            <a:fillRect/>
          </a:stretch>
        </p:blipFill>
        <p:spPr bwMode="auto">
          <a:xfrm>
            <a:off x="4572000" y="4116388"/>
            <a:ext cx="2519363" cy="1908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2603"/>
                                        </p:tgtEl>
                                        <p:attrNameLst>
                                          <p:attrName>style.visibility</p:attrName>
                                        </p:attrNameLst>
                                      </p:cBhvr>
                                      <p:to>
                                        <p:strVal val="visible"/>
                                      </p:to>
                                    </p:set>
                                    <p:animEffect transition="in" filter="randombar(horizontal)">
                                      <p:cBhvr>
                                        <p:cTn id="7" dur="500"/>
                                        <p:tgtEl>
                                          <p:spTgt spid="15260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152603"/>
                                        </p:tgtEl>
                                      </p:cBhvr>
                                    </p:animEffect>
                                    <p:set>
                                      <p:cBhvr>
                                        <p:cTn id="12" dur="1" fill="hold">
                                          <p:stCondLst>
                                            <p:cond delay="499"/>
                                          </p:stCondLst>
                                        </p:cTn>
                                        <p:tgtEl>
                                          <p:spTgt spid="1526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0" descr="sat3"/>
          <p:cNvPicPr>
            <a:picLocks noChangeAspect="1" noChangeArrowheads="1"/>
          </p:cNvPicPr>
          <p:nvPr/>
        </p:nvPicPr>
        <p:blipFill>
          <a:blip r:embed="rId3"/>
          <a:srcRect/>
          <a:stretch>
            <a:fillRect/>
          </a:stretch>
        </p:blipFill>
        <p:spPr bwMode="auto">
          <a:xfrm rot="-2418696">
            <a:off x="539750" y="1484313"/>
            <a:ext cx="1511300" cy="1358900"/>
          </a:xfrm>
          <a:prstGeom prst="rect">
            <a:avLst/>
          </a:prstGeom>
          <a:noFill/>
          <a:ln w="9525">
            <a:noFill/>
            <a:miter lim="800000"/>
            <a:headEnd/>
            <a:tailEnd/>
          </a:ln>
        </p:spPr>
      </p:pic>
      <p:pic>
        <p:nvPicPr>
          <p:cNvPr id="23555" name="Picture 26" descr="bee4.jpg"/>
          <p:cNvPicPr>
            <a:picLocks noChangeAspect="1"/>
          </p:cNvPicPr>
          <p:nvPr/>
        </p:nvPicPr>
        <p:blipFill>
          <a:blip r:embed="rId4"/>
          <a:srcRect/>
          <a:stretch>
            <a:fillRect/>
          </a:stretch>
        </p:blipFill>
        <p:spPr bwMode="auto">
          <a:xfrm>
            <a:off x="755650" y="3644900"/>
            <a:ext cx="1304925" cy="1169988"/>
          </a:xfrm>
          <a:prstGeom prst="rect">
            <a:avLst/>
          </a:prstGeom>
          <a:noFill/>
          <a:ln w="9525">
            <a:noFill/>
            <a:miter lim="800000"/>
            <a:headEnd/>
            <a:tailEnd/>
          </a:ln>
        </p:spPr>
      </p:pic>
      <p:sp>
        <p:nvSpPr>
          <p:cNvPr id="23556" name="Rectangle 2"/>
          <p:cNvSpPr>
            <a:spLocks noGrp="1" noChangeArrowheads="1"/>
          </p:cNvSpPr>
          <p:nvPr>
            <p:ph type="title" idx="4294967295"/>
          </p:nvPr>
        </p:nvSpPr>
        <p:spPr/>
        <p:txBody>
          <a:bodyPr/>
          <a:lstStyle/>
          <a:p>
            <a:pPr eaLnBrk="1" hangingPunct="1"/>
            <a:r>
              <a:rPr lang="en-US" sz="4000" smtClean="0">
                <a:solidFill>
                  <a:srgbClr val="CC00CC"/>
                </a:solidFill>
              </a:rPr>
              <a:t>Our Polynomial based solution</a:t>
            </a:r>
            <a:r>
              <a:rPr lang="en-US" sz="4000" smtClean="0">
                <a:solidFill>
                  <a:srgbClr val="9900CC"/>
                </a:solidFill>
              </a:rPr>
              <a:t/>
            </a:r>
            <a:br>
              <a:rPr lang="en-US" sz="4000" smtClean="0">
                <a:solidFill>
                  <a:srgbClr val="9900CC"/>
                </a:solidFill>
              </a:rPr>
            </a:br>
            <a:r>
              <a:rPr lang="en-US" sz="3200" smtClean="0">
                <a:solidFill>
                  <a:srgbClr val="009999"/>
                </a:solidFill>
              </a:rPr>
              <a:t>input: regain consistency reply</a:t>
            </a:r>
          </a:p>
        </p:txBody>
      </p:sp>
      <p:pic>
        <p:nvPicPr>
          <p:cNvPr id="23557" name="Picture 10" descr="bee_queen2.jpg"/>
          <p:cNvPicPr>
            <a:picLocks noChangeAspect="1"/>
          </p:cNvPicPr>
          <p:nvPr/>
        </p:nvPicPr>
        <p:blipFill>
          <a:blip r:embed="rId5"/>
          <a:srcRect/>
          <a:stretch>
            <a:fillRect/>
          </a:stretch>
        </p:blipFill>
        <p:spPr bwMode="auto">
          <a:xfrm>
            <a:off x="7072313" y="3786188"/>
            <a:ext cx="1547812" cy="2320925"/>
          </a:xfrm>
          <a:prstGeom prst="rect">
            <a:avLst/>
          </a:prstGeom>
          <a:noFill/>
          <a:ln w="9525">
            <a:noFill/>
            <a:miter lim="800000"/>
            <a:headEnd/>
            <a:tailEnd/>
          </a:ln>
        </p:spPr>
      </p:pic>
      <p:sp>
        <p:nvSpPr>
          <p:cNvPr id="22" name="Rectangle 3"/>
          <p:cNvSpPr txBox="1">
            <a:spLocks noChangeArrowheads="1"/>
          </p:cNvSpPr>
          <p:nvPr/>
        </p:nvSpPr>
        <p:spPr bwMode="auto">
          <a:xfrm>
            <a:off x="7286625" y="3214688"/>
            <a:ext cx="1143000" cy="500062"/>
          </a:xfrm>
          <a:prstGeom prst="rect">
            <a:avLst/>
          </a:prstGeom>
          <a:noFill/>
          <a:ln w="9525">
            <a:noFill/>
            <a:miter lim="800000"/>
            <a:headEnd/>
            <a:tailEnd/>
          </a:ln>
        </p:spPr>
        <p:txBody>
          <a:bodyPr/>
          <a:lstStyle/>
          <a:p>
            <a:pPr marL="342900" indent="-342900">
              <a:spcBef>
                <a:spcPct val="20000"/>
              </a:spcBef>
              <a:defRPr/>
            </a:pPr>
            <a:r>
              <a:rPr lang="en-US" sz="2400" dirty="0">
                <a:latin typeface="+mn-lt"/>
              </a:rPr>
              <a:t>leader</a:t>
            </a:r>
            <a:endParaRPr lang="en-US" sz="3200" kern="0" baseline="-25000" dirty="0">
              <a:latin typeface="+mn-lt"/>
            </a:endParaRPr>
          </a:p>
          <a:p>
            <a:pPr marL="742950" lvl="2" indent="-342900">
              <a:spcBef>
                <a:spcPct val="20000"/>
              </a:spcBef>
              <a:defRPr/>
            </a:pPr>
            <a:endParaRPr lang="en-US" sz="2400" kern="0" dirty="0">
              <a:solidFill>
                <a:schemeClr val="accent2"/>
              </a:solidFill>
              <a:latin typeface="+mn-lt"/>
            </a:endParaRPr>
          </a:p>
        </p:txBody>
      </p:sp>
      <p:pic>
        <p:nvPicPr>
          <p:cNvPr id="23559" name="Picture 26" descr="bee4.jpg"/>
          <p:cNvPicPr>
            <a:picLocks noChangeAspect="1"/>
          </p:cNvPicPr>
          <p:nvPr/>
        </p:nvPicPr>
        <p:blipFill>
          <a:blip r:embed="rId4"/>
          <a:srcRect/>
          <a:stretch>
            <a:fillRect/>
          </a:stretch>
        </p:blipFill>
        <p:spPr bwMode="auto">
          <a:xfrm>
            <a:off x="26988" y="4868863"/>
            <a:ext cx="1304925" cy="1169987"/>
          </a:xfrm>
          <a:prstGeom prst="rect">
            <a:avLst/>
          </a:prstGeom>
          <a:noFill/>
          <a:ln w="9525">
            <a:noFill/>
            <a:miter lim="800000"/>
            <a:headEnd/>
            <a:tailEnd/>
          </a:ln>
        </p:spPr>
      </p:pic>
      <p:pic>
        <p:nvPicPr>
          <p:cNvPr id="23560" name="Picture 26" descr="bee4.jpg"/>
          <p:cNvPicPr>
            <a:picLocks noChangeAspect="1"/>
          </p:cNvPicPr>
          <p:nvPr/>
        </p:nvPicPr>
        <p:blipFill>
          <a:blip r:embed="rId4"/>
          <a:srcRect/>
          <a:stretch>
            <a:fillRect/>
          </a:stretch>
        </p:blipFill>
        <p:spPr bwMode="auto">
          <a:xfrm>
            <a:off x="1035050" y="5499100"/>
            <a:ext cx="1304925" cy="1169988"/>
          </a:xfrm>
          <a:prstGeom prst="rect">
            <a:avLst/>
          </a:prstGeom>
          <a:noFill/>
          <a:ln w="9525">
            <a:noFill/>
            <a:miter lim="800000"/>
            <a:headEnd/>
            <a:tailEnd/>
          </a:ln>
        </p:spPr>
      </p:pic>
      <p:grpSp>
        <p:nvGrpSpPr>
          <p:cNvPr id="2" name="Group 23"/>
          <p:cNvGrpSpPr>
            <a:grpSpLocks/>
          </p:cNvGrpSpPr>
          <p:nvPr/>
        </p:nvGrpSpPr>
        <p:grpSpPr bwMode="auto">
          <a:xfrm>
            <a:off x="1447800" y="4343400"/>
            <a:ext cx="5562600" cy="2035175"/>
            <a:chOff x="912" y="2736"/>
            <a:chExt cx="3504" cy="1282"/>
          </a:xfrm>
        </p:grpSpPr>
        <p:pic>
          <p:nvPicPr>
            <p:cNvPr id="23562" name="Picture 10" descr="envelope1.gif"/>
            <p:cNvPicPr>
              <a:picLocks noChangeAspect="1"/>
            </p:cNvPicPr>
            <p:nvPr/>
          </p:nvPicPr>
          <p:blipFill>
            <a:blip r:embed="rId6"/>
            <a:srcRect/>
            <a:stretch>
              <a:fillRect/>
            </a:stretch>
          </p:blipFill>
          <p:spPr bwMode="auto">
            <a:xfrm>
              <a:off x="1819" y="3792"/>
              <a:ext cx="273" cy="226"/>
            </a:xfrm>
            <a:prstGeom prst="rect">
              <a:avLst/>
            </a:prstGeom>
            <a:noFill/>
            <a:ln w="9525">
              <a:noFill/>
              <a:miter lim="800000"/>
              <a:headEnd/>
              <a:tailEnd/>
            </a:ln>
          </p:spPr>
        </p:pic>
        <p:cxnSp>
          <p:nvCxnSpPr>
            <p:cNvPr id="23563" name="Straight Arrow Connector 16"/>
            <p:cNvCxnSpPr>
              <a:cxnSpLocks noChangeShapeType="1"/>
            </p:cNvCxnSpPr>
            <p:nvPr/>
          </p:nvCxnSpPr>
          <p:spPr bwMode="auto">
            <a:xfrm flipV="1">
              <a:off x="1501" y="3264"/>
              <a:ext cx="2915" cy="560"/>
            </a:xfrm>
            <a:prstGeom prst="straightConnector1">
              <a:avLst/>
            </a:prstGeom>
            <a:noFill/>
            <a:ln w="50800" algn="ctr">
              <a:solidFill>
                <a:srgbClr val="99CC00"/>
              </a:solidFill>
              <a:round/>
              <a:headEnd type="triangle" w="med" len="med"/>
              <a:tailEnd/>
            </a:ln>
          </p:spPr>
        </p:cxnSp>
        <p:cxnSp>
          <p:nvCxnSpPr>
            <p:cNvPr id="23564" name="Straight Arrow Connector 16"/>
            <p:cNvCxnSpPr>
              <a:cxnSpLocks noChangeShapeType="1"/>
            </p:cNvCxnSpPr>
            <p:nvPr/>
          </p:nvCxnSpPr>
          <p:spPr bwMode="auto">
            <a:xfrm>
              <a:off x="1184" y="2736"/>
              <a:ext cx="3232" cy="0"/>
            </a:xfrm>
            <a:prstGeom prst="straightConnector1">
              <a:avLst/>
            </a:prstGeom>
            <a:noFill/>
            <a:ln w="50800" algn="ctr">
              <a:solidFill>
                <a:srgbClr val="99CC00"/>
              </a:solidFill>
              <a:round/>
              <a:headEnd type="triangle" w="med" len="med"/>
              <a:tailEnd/>
            </a:ln>
          </p:spPr>
        </p:cxnSp>
        <p:grpSp>
          <p:nvGrpSpPr>
            <p:cNvPr id="3" name="Group 20"/>
            <p:cNvGrpSpPr>
              <a:grpSpLocks/>
            </p:cNvGrpSpPr>
            <p:nvPr/>
          </p:nvGrpSpPr>
          <p:grpSpPr bwMode="auto">
            <a:xfrm>
              <a:off x="1500" y="2736"/>
              <a:ext cx="1428" cy="317"/>
              <a:chOff x="1518" y="2840"/>
              <a:chExt cx="1225" cy="317"/>
            </a:xfrm>
          </p:grpSpPr>
          <p:sp>
            <p:nvSpPr>
              <p:cNvPr id="23568" name="Rectangle 3"/>
              <p:cNvSpPr txBox="1">
                <a:spLocks noChangeArrowheads="1"/>
              </p:cNvSpPr>
              <p:nvPr/>
            </p:nvSpPr>
            <p:spPr bwMode="auto">
              <a:xfrm>
                <a:off x="1791" y="2840"/>
                <a:ext cx="952" cy="317"/>
              </a:xfrm>
              <a:prstGeom prst="rect">
                <a:avLst/>
              </a:prstGeom>
              <a:noFill/>
              <a:ln w="9525">
                <a:noFill/>
                <a:miter lim="800000"/>
                <a:headEnd/>
                <a:tailEnd/>
              </a:ln>
            </p:spPr>
            <p:txBody>
              <a:bodyPr/>
              <a:lstStyle/>
              <a:p>
                <a:pPr marL="342900" indent="-342900">
                  <a:spcBef>
                    <a:spcPct val="20000"/>
                  </a:spcBef>
                </a:pPr>
                <a:r>
                  <a:rPr lang="en-US" sz="2400">
                    <a:solidFill>
                      <a:schemeClr val="accent2"/>
                    </a:solidFill>
                    <a:latin typeface="Comic Sans MS" pitchFamily="66" charset="0"/>
                    <a:sym typeface="Symbol" pitchFamily="18" charset="2"/>
                  </a:rPr>
                  <a:t>  x</a:t>
                </a:r>
                <a:r>
                  <a:rPr lang="en-US" sz="2400" baseline="-25000">
                    <a:solidFill>
                      <a:schemeClr val="accent2"/>
                    </a:solidFill>
                    <a:latin typeface="Comic Sans MS" pitchFamily="66" charset="0"/>
                  </a:rPr>
                  <a:t>i</a:t>
                </a:r>
                <a:r>
                  <a:rPr lang="en-US" sz="2400">
                    <a:solidFill>
                      <a:schemeClr val="accent2"/>
                    </a:solidFill>
                    <a:latin typeface="Comic Sans MS" pitchFamily="66" charset="0"/>
                  </a:rPr>
                  <a:t>, p(x</a:t>
                </a:r>
                <a:r>
                  <a:rPr lang="en-US" sz="2400" baseline="-25000">
                    <a:solidFill>
                      <a:schemeClr val="accent2"/>
                    </a:solidFill>
                    <a:latin typeface="Comic Sans MS" pitchFamily="66" charset="0"/>
                  </a:rPr>
                  <a:t>i</a:t>
                </a:r>
                <a:r>
                  <a:rPr lang="en-US" sz="2400">
                    <a:solidFill>
                      <a:schemeClr val="accent2"/>
                    </a:solidFill>
                    <a:latin typeface="Comic Sans MS" pitchFamily="66" charset="0"/>
                  </a:rPr>
                  <a:t>)</a:t>
                </a:r>
                <a:r>
                  <a:rPr lang="en-US" sz="2400">
                    <a:solidFill>
                      <a:schemeClr val="accent2"/>
                    </a:solidFill>
                    <a:latin typeface="Comic Sans MS" pitchFamily="66" charset="0"/>
                    <a:sym typeface="Symbol" pitchFamily="18" charset="2"/>
                  </a:rPr>
                  <a:t></a:t>
                </a:r>
                <a:endParaRPr lang="en-US" sz="2400">
                  <a:solidFill>
                    <a:schemeClr val="accent2"/>
                  </a:solidFill>
                  <a:latin typeface="Comic Sans MS" pitchFamily="66" charset="0"/>
                </a:endParaRPr>
              </a:p>
            </p:txBody>
          </p:sp>
          <p:pic>
            <p:nvPicPr>
              <p:cNvPr id="23569" name="Picture 10" descr="envelope1.gif"/>
              <p:cNvPicPr>
                <a:picLocks noChangeAspect="1"/>
              </p:cNvPicPr>
              <p:nvPr/>
            </p:nvPicPr>
            <p:blipFill>
              <a:blip r:embed="rId6"/>
              <a:srcRect/>
              <a:stretch>
                <a:fillRect/>
              </a:stretch>
            </p:blipFill>
            <p:spPr bwMode="auto">
              <a:xfrm>
                <a:off x="1518" y="2887"/>
                <a:ext cx="273" cy="226"/>
              </a:xfrm>
              <a:prstGeom prst="rect">
                <a:avLst/>
              </a:prstGeom>
              <a:noFill/>
              <a:ln w="9525">
                <a:noFill/>
                <a:miter lim="800000"/>
                <a:headEnd/>
                <a:tailEnd/>
              </a:ln>
            </p:spPr>
          </p:pic>
        </p:grpSp>
        <p:cxnSp>
          <p:nvCxnSpPr>
            <p:cNvPr id="23566" name="Straight Arrow Connector 16"/>
            <p:cNvCxnSpPr>
              <a:cxnSpLocks noChangeShapeType="1"/>
            </p:cNvCxnSpPr>
            <p:nvPr/>
          </p:nvCxnSpPr>
          <p:spPr bwMode="auto">
            <a:xfrm flipV="1">
              <a:off x="912" y="3024"/>
              <a:ext cx="3504" cy="302"/>
            </a:xfrm>
            <a:prstGeom prst="straightConnector1">
              <a:avLst/>
            </a:prstGeom>
            <a:noFill/>
            <a:ln w="50800" algn="ctr">
              <a:solidFill>
                <a:srgbClr val="99CC00"/>
              </a:solidFill>
              <a:round/>
              <a:headEnd type="triangle" w="med" len="med"/>
              <a:tailEnd/>
            </a:ln>
          </p:spPr>
        </p:cxnSp>
        <p:pic>
          <p:nvPicPr>
            <p:cNvPr id="23567" name="Picture 10" descr="envelope1.gif"/>
            <p:cNvPicPr>
              <a:picLocks noChangeAspect="1"/>
            </p:cNvPicPr>
            <p:nvPr/>
          </p:nvPicPr>
          <p:blipFill>
            <a:blip r:embed="rId6"/>
            <a:srcRect/>
            <a:stretch>
              <a:fillRect/>
            </a:stretch>
          </p:blipFill>
          <p:spPr bwMode="auto">
            <a:xfrm>
              <a:off x="1683" y="3312"/>
              <a:ext cx="273" cy="22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8" descr="bees"/>
          <p:cNvPicPr>
            <a:picLocks noChangeAspect="1" noChangeArrowheads="1"/>
          </p:cNvPicPr>
          <p:nvPr/>
        </p:nvPicPr>
        <p:blipFill>
          <a:blip r:embed="rId3"/>
          <a:srcRect/>
          <a:stretch>
            <a:fillRect/>
          </a:stretch>
        </p:blipFill>
        <p:spPr bwMode="auto">
          <a:xfrm>
            <a:off x="34925" y="2536825"/>
            <a:ext cx="3648075" cy="2908300"/>
          </a:xfrm>
          <a:prstGeom prst="rect">
            <a:avLst/>
          </a:prstGeom>
          <a:noFill/>
          <a:ln w="9525">
            <a:noFill/>
            <a:miter lim="800000"/>
            <a:headEnd/>
            <a:tailEnd/>
          </a:ln>
        </p:spPr>
      </p:pic>
      <p:sp>
        <p:nvSpPr>
          <p:cNvPr id="24579" name="Rectangle 2"/>
          <p:cNvSpPr>
            <a:spLocks noGrp="1" noChangeArrowheads="1"/>
          </p:cNvSpPr>
          <p:nvPr>
            <p:ph type="title" idx="4294967295"/>
          </p:nvPr>
        </p:nvSpPr>
        <p:spPr/>
        <p:txBody>
          <a:bodyPr/>
          <a:lstStyle/>
          <a:p>
            <a:pPr eaLnBrk="1" hangingPunct="1"/>
            <a:r>
              <a:rPr lang="en-US" sz="4000" smtClean="0">
                <a:solidFill>
                  <a:srgbClr val="CC00CC"/>
                </a:solidFill>
              </a:rPr>
              <a:t>Our Polynomial based solution</a:t>
            </a:r>
            <a:r>
              <a:rPr lang="en-US" sz="4000" smtClean="0">
                <a:solidFill>
                  <a:srgbClr val="9900CC"/>
                </a:solidFill>
              </a:rPr>
              <a:t/>
            </a:r>
            <a:br>
              <a:rPr lang="en-US" sz="4000" smtClean="0">
                <a:solidFill>
                  <a:srgbClr val="9900CC"/>
                </a:solidFill>
              </a:rPr>
            </a:br>
            <a:r>
              <a:rPr lang="en-US" sz="3200" smtClean="0">
                <a:solidFill>
                  <a:srgbClr val="009999"/>
                </a:solidFill>
              </a:rPr>
              <a:t>input: join request &amp; reply</a:t>
            </a:r>
          </a:p>
        </p:txBody>
      </p:sp>
      <p:pic>
        <p:nvPicPr>
          <p:cNvPr id="144391" name="Picture 7" descr="bee4"/>
          <p:cNvPicPr>
            <a:picLocks noChangeAspect="1" noChangeArrowheads="1"/>
          </p:cNvPicPr>
          <p:nvPr/>
        </p:nvPicPr>
        <p:blipFill>
          <a:blip r:embed="rId4"/>
          <a:srcRect/>
          <a:stretch>
            <a:fillRect/>
          </a:stretch>
        </p:blipFill>
        <p:spPr bwMode="auto">
          <a:xfrm>
            <a:off x="5930900" y="2474913"/>
            <a:ext cx="1304925" cy="1169987"/>
          </a:xfrm>
          <a:prstGeom prst="rect">
            <a:avLst/>
          </a:prstGeom>
          <a:noFill/>
          <a:ln w="9525">
            <a:noFill/>
            <a:miter lim="800000"/>
            <a:headEnd/>
            <a:tailEnd/>
          </a:ln>
        </p:spPr>
      </p:pic>
      <p:grpSp>
        <p:nvGrpSpPr>
          <p:cNvPr id="2" name="Group 24"/>
          <p:cNvGrpSpPr>
            <a:grpSpLocks/>
          </p:cNvGrpSpPr>
          <p:nvPr/>
        </p:nvGrpSpPr>
        <p:grpSpPr bwMode="auto">
          <a:xfrm>
            <a:off x="3348038" y="2954338"/>
            <a:ext cx="2830512" cy="474662"/>
            <a:chOff x="1289" y="1525"/>
            <a:chExt cx="1635" cy="317"/>
          </a:xfrm>
        </p:grpSpPr>
        <p:cxnSp>
          <p:nvCxnSpPr>
            <p:cNvPr id="24587" name="Straight Arrow Connector 5"/>
            <p:cNvCxnSpPr>
              <a:cxnSpLocks noChangeShapeType="1"/>
            </p:cNvCxnSpPr>
            <p:nvPr/>
          </p:nvCxnSpPr>
          <p:spPr bwMode="auto">
            <a:xfrm>
              <a:off x="1289" y="1796"/>
              <a:ext cx="1635" cy="46"/>
            </a:xfrm>
            <a:prstGeom prst="straightConnector1">
              <a:avLst/>
            </a:prstGeom>
            <a:noFill/>
            <a:ln w="50800" algn="ctr">
              <a:solidFill>
                <a:srgbClr val="99CC00"/>
              </a:solidFill>
              <a:round/>
              <a:headEnd type="triangle" w="med" len="med"/>
              <a:tailEnd/>
            </a:ln>
          </p:spPr>
        </p:cxnSp>
        <p:sp>
          <p:nvSpPr>
            <p:cNvPr id="24588" name="Rectangle 3"/>
            <p:cNvSpPr txBox="1">
              <a:spLocks noChangeArrowheads="1"/>
            </p:cNvSpPr>
            <p:nvPr/>
          </p:nvSpPr>
          <p:spPr bwMode="auto">
            <a:xfrm>
              <a:off x="1292" y="1525"/>
              <a:ext cx="1044" cy="272"/>
            </a:xfrm>
            <a:prstGeom prst="rect">
              <a:avLst/>
            </a:prstGeom>
            <a:noFill/>
            <a:ln w="9525">
              <a:noFill/>
              <a:miter lim="800000"/>
              <a:headEnd/>
              <a:tailEnd/>
            </a:ln>
          </p:spPr>
          <p:txBody>
            <a:bodyPr/>
            <a:lstStyle/>
            <a:p>
              <a:pPr marL="342900" indent="-342900">
                <a:spcBef>
                  <a:spcPct val="20000"/>
                </a:spcBef>
              </a:pPr>
              <a:r>
                <a:rPr lang="en-US" sz="2400">
                  <a:solidFill>
                    <a:schemeClr val="accent2"/>
                  </a:solidFill>
                  <a:latin typeface="Comic Sans MS" pitchFamily="66" charset="0"/>
                </a:rPr>
                <a:t>   joinReq()</a:t>
              </a:r>
            </a:p>
          </p:txBody>
        </p:sp>
      </p:grpSp>
      <p:grpSp>
        <p:nvGrpSpPr>
          <p:cNvPr id="3" name="Group 30"/>
          <p:cNvGrpSpPr>
            <a:grpSpLocks/>
          </p:cNvGrpSpPr>
          <p:nvPr/>
        </p:nvGrpSpPr>
        <p:grpSpPr bwMode="auto">
          <a:xfrm>
            <a:off x="2771775" y="3789363"/>
            <a:ext cx="3384550" cy="1368425"/>
            <a:chOff x="1746" y="2387"/>
            <a:chExt cx="2132" cy="862"/>
          </a:xfrm>
        </p:grpSpPr>
        <p:pic>
          <p:nvPicPr>
            <p:cNvPr id="24584" name="Picture 10" descr="envelope1.gif"/>
            <p:cNvPicPr>
              <a:picLocks noChangeAspect="1"/>
            </p:cNvPicPr>
            <p:nvPr/>
          </p:nvPicPr>
          <p:blipFill>
            <a:blip r:embed="rId5"/>
            <a:srcRect/>
            <a:stretch>
              <a:fillRect/>
            </a:stretch>
          </p:blipFill>
          <p:spPr bwMode="auto">
            <a:xfrm rot="-5666008">
              <a:off x="3111" y="2517"/>
              <a:ext cx="490" cy="591"/>
            </a:xfrm>
            <a:prstGeom prst="rect">
              <a:avLst/>
            </a:prstGeom>
            <a:noFill/>
            <a:ln w="9525">
              <a:noFill/>
              <a:miter lim="800000"/>
              <a:headEnd/>
              <a:tailEnd/>
            </a:ln>
          </p:spPr>
        </p:pic>
        <p:cxnSp>
          <p:nvCxnSpPr>
            <p:cNvPr id="24585" name="Straight Arrow Connector 16"/>
            <p:cNvCxnSpPr>
              <a:cxnSpLocks noChangeShapeType="1"/>
            </p:cNvCxnSpPr>
            <p:nvPr/>
          </p:nvCxnSpPr>
          <p:spPr bwMode="auto">
            <a:xfrm flipV="1">
              <a:off x="1746" y="2387"/>
              <a:ext cx="2132" cy="590"/>
            </a:xfrm>
            <a:prstGeom prst="straightConnector1">
              <a:avLst/>
            </a:prstGeom>
            <a:noFill/>
            <a:ln w="50800" algn="ctr">
              <a:solidFill>
                <a:srgbClr val="99CC00"/>
              </a:solidFill>
              <a:round/>
              <a:headEnd/>
              <a:tailEnd type="triangle" w="med" len="med"/>
            </a:ln>
          </p:spPr>
        </p:cxnSp>
        <p:sp>
          <p:nvSpPr>
            <p:cNvPr id="24586" name="Rectangle 3"/>
            <p:cNvSpPr txBox="1">
              <a:spLocks noChangeArrowheads="1"/>
            </p:cNvSpPr>
            <p:nvPr/>
          </p:nvSpPr>
          <p:spPr bwMode="auto">
            <a:xfrm rot="-1051534">
              <a:off x="1767" y="2931"/>
              <a:ext cx="1158" cy="318"/>
            </a:xfrm>
            <a:prstGeom prst="rect">
              <a:avLst/>
            </a:prstGeom>
            <a:noFill/>
            <a:ln w="9525">
              <a:noFill/>
              <a:miter lim="800000"/>
              <a:headEnd/>
              <a:tailEnd/>
            </a:ln>
          </p:spPr>
          <p:txBody>
            <a:bodyPr/>
            <a:lstStyle/>
            <a:p>
              <a:pPr marL="342900" indent="-342900" algn="ctr">
                <a:spcBef>
                  <a:spcPct val="20000"/>
                </a:spcBef>
              </a:pPr>
              <a:r>
                <a:rPr lang="en-US" sz="2400">
                  <a:solidFill>
                    <a:schemeClr val="accent2"/>
                  </a:solidFill>
                  <a:latin typeface="Comic Sans MS" pitchFamily="66" charset="0"/>
                </a:rPr>
                <a:t>joinReply() </a:t>
              </a:r>
            </a:p>
          </p:txBody>
        </p:sp>
      </p:grpSp>
      <p:pic>
        <p:nvPicPr>
          <p:cNvPr id="144407" name="Picture 23" descr="bee3"/>
          <p:cNvPicPr>
            <a:picLocks noChangeAspect="1" noChangeArrowheads="1"/>
          </p:cNvPicPr>
          <p:nvPr/>
        </p:nvPicPr>
        <p:blipFill>
          <a:blip r:embed="rId6"/>
          <a:srcRect/>
          <a:stretch>
            <a:fillRect/>
          </a:stretch>
        </p:blipFill>
        <p:spPr bwMode="auto">
          <a:xfrm>
            <a:off x="6011863" y="2349500"/>
            <a:ext cx="1293812" cy="13382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4407"/>
                                        </p:tgtEl>
                                        <p:attrNameLst>
                                          <p:attrName>style.visibility</p:attrName>
                                        </p:attrNameLst>
                                      </p:cBhvr>
                                      <p:to>
                                        <p:strVal val="visible"/>
                                      </p:to>
                                    </p:set>
                                    <p:anim calcmode="lin" valueType="num">
                                      <p:cBhvr additive="base">
                                        <p:cTn id="7" dur="1000" fill="hold"/>
                                        <p:tgtEl>
                                          <p:spTgt spid="144407"/>
                                        </p:tgtEl>
                                        <p:attrNameLst>
                                          <p:attrName>ppt_x</p:attrName>
                                        </p:attrNameLst>
                                      </p:cBhvr>
                                      <p:tavLst>
                                        <p:tav tm="0">
                                          <p:val>
                                            <p:strVal val="1+#ppt_w/2"/>
                                          </p:val>
                                        </p:tav>
                                        <p:tav tm="100000">
                                          <p:val>
                                            <p:strVal val="#ppt_x"/>
                                          </p:val>
                                        </p:tav>
                                      </p:tavLst>
                                    </p:anim>
                                    <p:anim calcmode="lin" valueType="num">
                                      <p:cBhvr additive="base">
                                        <p:cTn id="8" dur="1000" fill="hold"/>
                                        <p:tgtEl>
                                          <p:spTgt spid="14440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2" fill="hold" nodeType="after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par>
                          <p:cTn id="13" fill="hold">
                            <p:stCondLst>
                              <p:cond delay="2500"/>
                            </p:stCondLst>
                            <p:childTnLst>
                              <p:par>
                                <p:cTn id="14" presetID="1" presetClass="entr" presetSubtype="0" fill="hold" nodeType="afterEffect">
                                  <p:stCondLst>
                                    <p:cond delay="0"/>
                                  </p:stCondLst>
                                  <p:childTnLst>
                                    <p:set>
                                      <p:cBhvr>
                                        <p:cTn id="15" dur="1" fill="hold">
                                          <p:stCondLst>
                                            <p:cond delay="0"/>
                                          </p:stCondLst>
                                        </p:cTn>
                                        <p:tgtEl>
                                          <p:spTgt spid="144391"/>
                                        </p:tgtEl>
                                        <p:attrNameLst>
                                          <p:attrName>style.visibility</p:attrName>
                                        </p:attrNameLst>
                                      </p:cBhvr>
                                      <p:to>
                                        <p:strVal val="visible"/>
                                      </p:to>
                                    </p:set>
                                  </p:childTnLst>
                                </p:cTn>
                              </p:par>
                            </p:childTnLst>
                          </p:cTn>
                        </p:par>
                        <p:par>
                          <p:cTn id="16" fill="hold">
                            <p:stCondLst>
                              <p:cond delay="2500"/>
                            </p:stCondLst>
                            <p:childTnLst>
                              <p:par>
                                <p:cTn id="17" presetID="22" presetClass="entr" presetSubtype="8" fill="hold" nodeType="afterEffect">
                                  <p:stCondLst>
                                    <p:cond delay="150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1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144407"/>
                                        </p:tgtEl>
                                      </p:cBhvr>
                                    </p:animEffect>
                                    <p:set>
                                      <p:cBhvr>
                                        <p:cTn id="24" dur="1" fill="hold">
                                          <p:stCondLst>
                                            <p:cond delay="499"/>
                                          </p:stCondLst>
                                        </p:cTn>
                                        <p:tgtEl>
                                          <p:spTgt spid="1444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a:xfrm>
            <a:off x="468313" y="260350"/>
            <a:ext cx="8229600" cy="1143000"/>
          </a:xfrm>
        </p:spPr>
        <p:txBody>
          <a:bodyPr/>
          <a:lstStyle/>
          <a:p>
            <a:pPr eaLnBrk="1" hangingPunct="1"/>
            <a:r>
              <a:rPr lang="en-US" sz="4000" smtClean="0">
                <a:solidFill>
                  <a:srgbClr val="CC00CC"/>
                </a:solidFill>
              </a:rPr>
              <a:t>Our Polynomial Based Solution</a:t>
            </a:r>
            <a:br>
              <a:rPr lang="en-US" sz="4000" smtClean="0">
                <a:solidFill>
                  <a:srgbClr val="CC00CC"/>
                </a:solidFill>
              </a:rPr>
            </a:br>
            <a:r>
              <a:rPr lang="en-US" sz="4000" smtClean="0">
                <a:solidFill>
                  <a:srgbClr val="CC00CC"/>
                </a:solidFill>
              </a:rPr>
              <a:t>(Corruptive Adversary)</a:t>
            </a:r>
            <a:endParaRPr lang="en-US" sz="3200" smtClean="0">
              <a:solidFill>
                <a:srgbClr val="CC00CC"/>
              </a:solidFill>
            </a:endParaRPr>
          </a:p>
        </p:txBody>
      </p:sp>
      <p:sp>
        <p:nvSpPr>
          <p:cNvPr id="2052" name="Rectangle 3"/>
          <p:cNvSpPr>
            <a:spLocks noGrp="1" noChangeArrowheads="1"/>
          </p:cNvSpPr>
          <p:nvPr>
            <p:ph type="body" idx="4294967295"/>
          </p:nvPr>
        </p:nvSpPr>
        <p:spPr>
          <a:xfrm>
            <a:off x="539750" y="1600200"/>
            <a:ext cx="7848600" cy="4997450"/>
          </a:xfrm>
        </p:spPr>
        <p:txBody>
          <a:bodyPr/>
          <a:lstStyle/>
          <a:p>
            <a:pPr eaLnBrk="1" hangingPunct="1"/>
            <a:r>
              <a:rPr lang="en-US" smtClean="0">
                <a:solidFill>
                  <a:schemeClr val="hlink"/>
                </a:solidFill>
              </a:rPr>
              <a:t>Berlekamp-Welch</a:t>
            </a:r>
          </a:p>
          <a:p>
            <a:pPr lvl="1" eaLnBrk="1" hangingPunct="1">
              <a:buFontTx/>
              <a:buChar char="•"/>
            </a:pPr>
            <a:r>
              <a:rPr lang="en-US" smtClean="0">
                <a:solidFill>
                  <a:srgbClr val="6600CC"/>
                </a:solidFill>
                <a:sym typeface="Symbol" pitchFamily="18" charset="2"/>
              </a:rPr>
              <a:t>Polynomial p(x) of degree k</a:t>
            </a:r>
          </a:p>
          <a:p>
            <a:pPr lvl="1" eaLnBrk="1" hangingPunct="1">
              <a:buFontTx/>
              <a:buChar char="•"/>
            </a:pPr>
            <a:r>
              <a:rPr lang="en-US" smtClean="0">
                <a:solidFill>
                  <a:srgbClr val="6600CC"/>
                </a:solidFill>
                <a:sym typeface="Symbol" pitchFamily="18" charset="2"/>
              </a:rPr>
              <a:t>k+r points</a:t>
            </a:r>
          </a:p>
          <a:p>
            <a:pPr lvl="1" eaLnBrk="1" hangingPunct="1">
              <a:buFontTx/>
              <a:buChar char="•"/>
            </a:pPr>
            <a:r>
              <a:rPr lang="en-US" smtClean="0">
                <a:solidFill>
                  <a:srgbClr val="6600CC"/>
                </a:solidFill>
                <a:sym typeface="Symbol" pitchFamily="18" charset="2"/>
              </a:rPr>
              <a:t>e errors</a:t>
            </a:r>
          </a:p>
          <a:p>
            <a:pPr lvl="1" eaLnBrk="1" hangingPunct="1">
              <a:buFontTx/>
              <a:buChar char="•"/>
            </a:pPr>
            <a:r>
              <a:rPr lang="en-US" smtClean="0">
                <a:solidFill>
                  <a:srgbClr val="6600CC"/>
                </a:solidFill>
                <a:sym typeface="Symbol" pitchFamily="18" charset="2"/>
              </a:rPr>
              <a:t>Decode p(x) if e  r/2</a:t>
            </a:r>
            <a:br>
              <a:rPr lang="en-US" smtClean="0">
                <a:solidFill>
                  <a:srgbClr val="6600CC"/>
                </a:solidFill>
                <a:sym typeface="Symbol" pitchFamily="18" charset="2"/>
              </a:rPr>
            </a:br>
            <a:endParaRPr lang="en-US" smtClean="0">
              <a:solidFill>
                <a:srgbClr val="6600CC"/>
              </a:solidFill>
              <a:sym typeface="Symbol" pitchFamily="18" charset="2"/>
            </a:endParaRPr>
          </a:p>
          <a:p>
            <a:pPr eaLnBrk="1" hangingPunct="1"/>
            <a:r>
              <a:rPr lang="en-US" smtClean="0">
                <a:solidFill>
                  <a:schemeClr val="hlink"/>
                </a:solidFill>
                <a:sym typeface="Symbol" pitchFamily="18" charset="2"/>
              </a:rPr>
              <a:t>Polynomial based solution</a:t>
            </a:r>
          </a:p>
          <a:p>
            <a:pPr lvl="1" eaLnBrk="1" hangingPunct="1">
              <a:buFontTx/>
              <a:buChar char="•"/>
            </a:pPr>
            <a:r>
              <a:rPr lang="en-US" smtClean="0">
                <a:solidFill>
                  <a:srgbClr val="6600CC"/>
                </a:solidFill>
                <a:sym typeface="Symbol" pitchFamily="18" charset="2"/>
              </a:rPr>
              <a:t>Decode p(x) if f  (n–k–lp)/2  </a:t>
            </a:r>
          </a:p>
          <a:p>
            <a:pPr lvl="1" eaLnBrk="1" hangingPunct="1">
              <a:buFontTx/>
              <a:buChar char="•"/>
            </a:pPr>
            <a:r>
              <a:rPr lang="en-US" smtClean="0">
                <a:solidFill>
                  <a:srgbClr val="6600CC"/>
                </a:solidFill>
                <a:sym typeface="Symbol" pitchFamily="18" charset="2"/>
              </a:rPr>
              <a:t>Where lp = num of leaving processes between two regainConsistency ops.</a:t>
            </a:r>
          </a:p>
        </p:txBody>
      </p:sp>
      <p:graphicFrame>
        <p:nvGraphicFramePr>
          <p:cNvPr id="2050"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74083" name="משוואה" r:id="rId4" imgW="114120" imgH="215640" progId="Equation.3">
                  <p:embed/>
                </p:oleObj>
              </mc:Choice>
              <mc:Fallback>
                <p:oleObj name="משוואה" r:id="rId4" imgW="114120" imgH="215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dirty="0" smtClean="0">
                <a:solidFill>
                  <a:srgbClr val="CC00CC"/>
                </a:solidFill>
              </a:rPr>
              <a:t>Other Schemes</a:t>
            </a:r>
          </a:p>
        </p:txBody>
      </p:sp>
      <p:sp>
        <p:nvSpPr>
          <p:cNvPr id="183299" name="Rectangle 3"/>
          <p:cNvSpPr>
            <a:spLocks noGrp="1" noChangeArrowheads="1"/>
          </p:cNvSpPr>
          <p:nvPr>
            <p:ph type="body" idx="4294967295"/>
          </p:nvPr>
        </p:nvSpPr>
        <p:spPr>
          <a:xfrm>
            <a:off x="539750" y="1357313"/>
            <a:ext cx="7848600" cy="5311775"/>
          </a:xfrm>
        </p:spPr>
        <p:txBody>
          <a:bodyPr/>
          <a:lstStyle/>
          <a:p>
            <a:pPr eaLnBrk="1" hangingPunct="1">
              <a:spcAft>
                <a:spcPts val="600"/>
              </a:spcAft>
            </a:pPr>
            <a:r>
              <a:rPr lang="en-US" dirty="0" smtClean="0">
                <a:solidFill>
                  <a:schemeClr val="hlink"/>
                </a:solidFill>
              </a:rPr>
              <a:t>Reactive k-secret sharing solutions</a:t>
            </a:r>
          </a:p>
          <a:p>
            <a:pPr lvl="1" eaLnBrk="1" hangingPunct="1">
              <a:spcAft>
                <a:spcPts val="600"/>
              </a:spcAft>
              <a:buFontTx/>
              <a:buChar char="•"/>
            </a:pPr>
            <a:r>
              <a:rPr lang="en-US" dirty="0" smtClean="0">
                <a:solidFill>
                  <a:schemeClr val="hlink"/>
                </a:solidFill>
              </a:rPr>
              <a:t>Polynomial based solution</a:t>
            </a:r>
          </a:p>
          <a:p>
            <a:pPr lvl="1" eaLnBrk="1" hangingPunct="1">
              <a:spcAft>
                <a:spcPts val="600"/>
              </a:spcAft>
              <a:buFontTx/>
              <a:buChar char="•"/>
            </a:pPr>
            <a:r>
              <a:rPr lang="en-US" dirty="0" smtClean="0">
                <a:solidFill>
                  <a:srgbClr val="C00000"/>
                </a:solidFill>
              </a:rPr>
              <a:t>Chinese remaindering based solution</a:t>
            </a:r>
          </a:p>
          <a:p>
            <a:pPr lvl="1" eaLnBrk="1" hangingPunct="1">
              <a:spcAft>
                <a:spcPts val="600"/>
              </a:spcAft>
              <a:buFontTx/>
              <a:buChar char="•"/>
            </a:pPr>
            <a:r>
              <a:rPr lang="en-US" dirty="0" smtClean="0">
                <a:solidFill>
                  <a:schemeClr val="hlink"/>
                </a:solidFill>
              </a:rPr>
              <a:t>Virtual I/O automaton</a:t>
            </a:r>
            <a:r>
              <a:rPr lang="en-US" dirty="0" smtClean="0">
                <a:solidFill>
                  <a:srgbClr val="6600CC"/>
                </a:solidFill>
              </a:rPr>
              <a:t>	</a:t>
            </a:r>
          </a:p>
          <a:p>
            <a:pPr eaLnBrk="1" hangingPunct="1">
              <a:spcAft>
                <a:spcPts val="600"/>
              </a:spcAft>
            </a:pPr>
            <a:r>
              <a:rPr lang="en-US" dirty="0" smtClean="0">
                <a:solidFill>
                  <a:schemeClr val="hlink"/>
                </a:solidFill>
              </a:rPr>
              <a:t>Conclusions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500" fill="hold"/>
                                        <p:tgtEl>
                                          <p:spTgt spid="183299">
                                            <p:txEl>
                                              <p:pRg st="2" end="2"/>
                                            </p:txEl>
                                          </p:spTgt>
                                        </p:tgtEl>
                                        <p:attrNameLst>
                                          <p:attrName>style.color</p:attrName>
                                        </p:attrNameLst>
                                      </p:cBhvr>
                                      <p:to>
                                        <a:srgbClr val="FF00FF"/>
                                      </p:to>
                                    </p:animClr>
                                  </p:childTnLst>
                                </p:cTn>
                              </p:par>
                              <p:par>
                                <p:cTn id="7" presetID="5" presetClass="emph" presetSubtype="1" nodeType="withEffect">
                                  <p:stCondLst>
                                    <p:cond delay="0"/>
                                  </p:stCondLst>
                                  <p:childTnLst>
                                    <p:set>
                                      <p:cBhvr override="childStyle">
                                        <p:cTn id="8" dur="indefinite"/>
                                        <p:tgtEl>
                                          <p:spTgt spid="183299">
                                            <p:txEl>
                                              <p:pRg st="2" end="2"/>
                                            </p:txEl>
                                          </p:spTgt>
                                        </p:tgtEl>
                                        <p:attrNameLst>
                                          <p:attrName>style.fontStyle</p:attrName>
                                        </p:attrNameLst>
                                      </p:cBhvr>
                                      <p:to>
                                        <p:strVal val="normal"/>
                                      </p:to>
                                    </p:set>
                                    <p:set>
                                      <p:cBhvr override="childStyle">
                                        <p:cTn id="9" dur="indefinite"/>
                                        <p:tgtEl>
                                          <p:spTgt spid="183299">
                                            <p:txEl>
                                              <p:pRg st="2" end="2"/>
                                            </p:txEl>
                                          </p:spTgt>
                                        </p:tgtEl>
                                        <p:attrNameLst>
                                          <p:attrName>style.fontWeight</p:attrName>
                                        </p:attrNameLst>
                                      </p:cBhvr>
                                      <p:to>
                                        <p:strVal val="bold"/>
                                      </p:to>
                                    </p:set>
                                    <p:set>
                                      <p:cBhvr override="childStyle">
                                        <p:cTn id="10" dur="indefinite"/>
                                        <p:tgtEl>
                                          <p:spTgt spid="183299">
                                            <p:txEl>
                                              <p:pRg st="2" end="2"/>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over"/>
          <p:cNvPicPr>
            <a:picLocks noChangeAspect="1" noChangeArrowheads="1"/>
          </p:cNvPicPr>
          <p:nvPr/>
        </p:nvPicPr>
        <p:blipFill>
          <a:blip r:embed="rId3">
            <a:lum bright="10000"/>
          </a:blip>
          <a:srcRect/>
          <a:stretch>
            <a:fillRect/>
          </a:stretch>
        </p:blipFill>
        <p:spPr bwMode="auto">
          <a:xfrm>
            <a:off x="0" y="0"/>
            <a:ext cx="4441825"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485775"/>
            <a:ext cx="8229600" cy="1143000"/>
          </a:xfrm>
        </p:spPr>
        <p:txBody>
          <a:bodyPr/>
          <a:lstStyle/>
          <a:p>
            <a:pPr eaLnBrk="1" hangingPunct="1"/>
            <a:r>
              <a:rPr lang="en-US" sz="4000" smtClean="0">
                <a:solidFill>
                  <a:srgbClr val="CC00CC"/>
                </a:solidFill>
              </a:rPr>
              <a:t>From Polynomial Solution to </a:t>
            </a:r>
            <a:br>
              <a:rPr lang="en-US" sz="4000" smtClean="0">
                <a:solidFill>
                  <a:srgbClr val="CC00CC"/>
                </a:solidFill>
              </a:rPr>
            </a:br>
            <a:r>
              <a:rPr lang="en-US" sz="4000" smtClean="0">
                <a:solidFill>
                  <a:srgbClr val="CC00CC"/>
                </a:solidFill>
              </a:rPr>
              <a:t>Chinese Remainder Solution</a:t>
            </a:r>
          </a:p>
        </p:txBody>
      </p:sp>
      <p:sp>
        <p:nvSpPr>
          <p:cNvPr id="27651" name="Rectangle 3"/>
          <p:cNvSpPr>
            <a:spLocks noGrp="1" noChangeArrowheads="1"/>
          </p:cNvSpPr>
          <p:nvPr>
            <p:ph type="body" idx="4294967295"/>
          </p:nvPr>
        </p:nvSpPr>
        <p:spPr>
          <a:xfrm>
            <a:off x="539750" y="2060575"/>
            <a:ext cx="7880350" cy="4392613"/>
          </a:xfrm>
        </p:spPr>
        <p:txBody>
          <a:bodyPr/>
          <a:lstStyle/>
          <a:p>
            <a:pPr eaLnBrk="1" hangingPunct="1"/>
            <a:r>
              <a:rPr lang="en-US" smtClean="0">
                <a:solidFill>
                  <a:srgbClr val="009999"/>
                </a:solidFill>
              </a:rPr>
              <a:t>Secret D</a:t>
            </a:r>
          </a:p>
          <a:p>
            <a:pPr eaLnBrk="1" hangingPunct="1"/>
            <a:r>
              <a:rPr lang="en-US" smtClean="0">
                <a:solidFill>
                  <a:schemeClr val="hlink"/>
                </a:solidFill>
              </a:rPr>
              <a:t>Polynomial based solution</a:t>
            </a:r>
          </a:p>
          <a:p>
            <a:pPr lvl="1" eaLnBrk="1" hangingPunct="1">
              <a:buFontTx/>
              <a:buChar char="•"/>
            </a:pPr>
            <a:r>
              <a:rPr lang="en-US" smtClean="0">
                <a:solidFill>
                  <a:srgbClr val="6600CC"/>
                </a:solidFill>
                <a:sym typeface="Symbol" pitchFamily="18" charset="2"/>
              </a:rPr>
              <a:t></a:t>
            </a:r>
            <a:r>
              <a:rPr lang="en-US" smtClean="0">
                <a:solidFill>
                  <a:srgbClr val="6600CC"/>
                </a:solidFill>
              </a:rPr>
              <a:t>x,p(x)</a:t>
            </a:r>
            <a:r>
              <a:rPr lang="en-US" smtClean="0">
                <a:solidFill>
                  <a:srgbClr val="6600CC"/>
                </a:solidFill>
                <a:sym typeface="Symbol" pitchFamily="18" charset="2"/>
              </a:rPr>
              <a:t> is of order of D</a:t>
            </a:r>
          </a:p>
          <a:p>
            <a:pPr lvl="1" eaLnBrk="1" hangingPunct="1">
              <a:buFontTx/>
              <a:buChar char="•"/>
            </a:pPr>
            <a:r>
              <a:rPr lang="en-US" smtClean="0">
                <a:solidFill>
                  <a:srgbClr val="6600CC"/>
                </a:solidFill>
                <a:sym typeface="Symbol" pitchFamily="18" charset="2"/>
              </a:rPr>
              <a:t>Minimum k·logD space</a:t>
            </a:r>
            <a:endParaRPr lang="en-US" baseline="-25000" smtClean="0">
              <a:solidFill>
                <a:srgbClr val="6600CC"/>
              </a:solidFill>
            </a:endParaRPr>
          </a:p>
          <a:p>
            <a:pPr eaLnBrk="1" hangingPunct="1"/>
            <a:r>
              <a:rPr lang="en-US" smtClean="0">
                <a:solidFill>
                  <a:schemeClr val="hlink"/>
                </a:solidFill>
              </a:rPr>
              <a:t>Chinese remainder solution</a:t>
            </a:r>
          </a:p>
          <a:p>
            <a:pPr lvl="1" eaLnBrk="1" hangingPunct="1">
              <a:buFontTx/>
              <a:buChar char="•"/>
            </a:pPr>
            <a:r>
              <a:rPr lang="en-US" smtClean="0">
                <a:solidFill>
                  <a:srgbClr val="6600CC"/>
                </a:solidFill>
              </a:rPr>
              <a:t> 0 </a:t>
            </a:r>
            <a:r>
              <a:rPr lang="en-US" smtClean="0">
                <a:solidFill>
                  <a:srgbClr val="6600CC"/>
                </a:solidFill>
                <a:sym typeface="Symbol" pitchFamily="18" charset="2"/>
              </a:rPr>
              <a:t></a:t>
            </a:r>
            <a:r>
              <a:rPr lang="en-US" smtClean="0">
                <a:solidFill>
                  <a:srgbClr val="6600CC"/>
                </a:solidFill>
              </a:rPr>
              <a:t> D </a:t>
            </a:r>
            <a:r>
              <a:rPr lang="en-US" smtClean="0">
                <a:solidFill>
                  <a:srgbClr val="6600CC"/>
                </a:solidFill>
                <a:sym typeface="Symbol" pitchFamily="18" charset="2"/>
              </a:rPr>
              <a:t> </a:t>
            </a:r>
            <a:r>
              <a:rPr lang="en-US" smtClean="0">
                <a:solidFill>
                  <a:srgbClr val="6600CC"/>
                </a:solidFill>
              </a:rPr>
              <a:t>p</a:t>
            </a:r>
            <a:r>
              <a:rPr lang="en-US" baseline="-25000" smtClean="0">
                <a:solidFill>
                  <a:srgbClr val="6600CC"/>
                </a:solidFill>
              </a:rPr>
              <a:t>1</a:t>
            </a:r>
            <a:r>
              <a:rPr lang="en-US" smtClean="0">
                <a:solidFill>
                  <a:srgbClr val="6600CC"/>
                </a:solidFill>
                <a:sym typeface="Symbol" pitchFamily="18" charset="2"/>
              </a:rPr>
              <a:t></a:t>
            </a:r>
            <a:r>
              <a:rPr lang="en-US" smtClean="0">
                <a:solidFill>
                  <a:srgbClr val="6600CC"/>
                </a:solidFill>
              </a:rPr>
              <a:t>p</a:t>
            </a:r>
            <a:r>
              <a:rPr lang="en-US" baseline="-25000" smtClean="0">
                <a:solidFill>
                  <a:srgbClr val="6600CC"/>
                </a:solidFill>
              </a:rPr>
              <a:t>2</a:t>
            </a:r>
            <a:r>
              <a:rPr lang="en-US" smtClean="0">
                <a:solidFill>
                  <a:srgbClr val="6600CC"/>
                </a:solidFill>
                <a:sym typeface="Symbol" pitchFamily="18" charset="2"/>
              </a:rPr>
              <a:t>… </a:t>
            </a:r>
            <a:r>
              <a:rPr lang="en-US" smtClean="0">
                <a:solidFill>
                  <a:srgbClr val="6600CC"/>
                </a:solidFill>
              </a:rPr>
              <a:t>p</a:t>
            </a:r>
            <a:r>
              <a:rPr lang="en-US" baseline="-25000" smtClean="0">
                <a:solidFill>
                  <a:srgbClr val="6600CC"/>
                </a:solidFill>
              </a:rPr>
              <a:t>k </a:t>
            </a:r>
          </a:p>
          <a:p>
            <a:pPr lvl="1" eaLnBrk="1" hangingPunct="1">
              <a:buFontTx/>
              <a:buChar char="•"/>
            </a:pPr>
            <a:r>
              <a:rPr lang="en-US" smtClean="0">
                <a:solidFill>
                  <a:srgbClr val="6600CC"/>
                </a:solidFill>
                <a:sym typeface="Symbol" pitchFamily="18" charset="2"/>
              </a:rPr>
              <a:t>Minimum </a:t>
            </a:r>
            <a:r>
              <a:rPr lang="en-US" smtClean="0">
                <a:solidFill>
                  <a:srgbClr val="6600CC"/>
                </a:solidFill>
              </a:rPr>
              <a:t>logD space</a:t>
            </a:r>
            <a:r>
              <a:rPr lang="en-US" baseline="-25000" smtClean="0">
                <a:solidFill>
                  <a:srgbClr val="6600CC"/>
                </a:solidFill>
              </a:rPr>
              <a:t/>
            </a:r>
            <a:br>
              <a:rPr lang="en-US" baseline="-25000" smtClean="0">
                <a:solidFill>
                  <a:srgbClr val="6600CC"/>
                </a:solidFill>
              </a:rPr>
            </a:br>
            <a:r>
              <a:rPr lang="en-US" smtClean="0">
                <a:solidFill>
                  <a:srgbClr val="CC0000"/>
                </a:solidFill>
              </a:rPr>
              <a:t> actually l</a:t>
            </a:r>
            <a:r>
              <a:rPr lang="en-US" smtClean="0">
                <a:solidFill>
                  <a:srgbClr val="CC0000"/>
                </a:solidFill>
                <a:sym typeface="Symbol" pitchFamily="18" charset="2"/>
              </a:rPr>
              <a:t>k</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en-US" smtClean="0">
                <a:solidFill>
                  <a:srgbClr val="CC00CC"/>
                </a:solidFill>
              </a:rPr>
              <a:t>Our Chinese Remainder </a:t>
            </a:r>
            <a:br>
              <a:rPr lang="en-US" smtClean="0">
                <a:solidFill>
                  <a:srgbClr val="CC00CC"/>
                </a:solidFill>
              </a:rPr>
            </a:br>
            <a:r>
              <a:rPr lang="en-US" smtClean="0">
                <a:solidFill>
                  <a:srgbClr val="CC00CC"/>
                </a:solidFill>
              </a:rPr>
              <a:t>Based Solution</a:t>
            </a:r>
          </a:p>
        </p:txBody>
      </p:sp>
      <p:sp>
        <p:nvSpPr>
          <p:cNvPr id="28675" name="Rectangle 3"/>
          <p:cNvSpPr>
            <a:spLocks noGrp="1" noChangeArrowheads="1"/>
          </p:cNvSpPr>
          <p:nvPr>
            <p:ph type="body" idx="4294967295"/>
          </p:nvPr>
        </p:nvSpPr>
        <p:spPr>
          <a:xfrm>
            <a:off x="539750" y="1628775"/>
            <a:ext cx="7880350" cy="5040313"/>
          </a:xfrm>
        </p:spPr>
        <p:txBody>
          <a:bodyPr/>
          <a:lstStyle/>
          <a:p>
            <a:pPr eaLnBrk="1" hangingPunct="1">
              <a:lnSpc>
                <a:spcPct val="90000"/>
              </a:lnSpc>
            </a:pPr>
            <a:r>
              <a:rPr lang="en-US" smtClean="0">
                <a:solidFill>
                  <a:srgbClr val="009999"/>
                </a:solidFill>
              </a:rPr>
              <a:t>Swarm secret: global counter GC</a:t>
            </a:r>
          </a:p>
          <a:p>
            <a:pPr lvl="1" eaLnBrk="1" hangingPunct="1">
              <a:lnSpc>
                <a:spcPct val="90000"/>
              </a:lnSpc>
              <a:buFontTx/>
              <a:buChar char="•"/>
            </a:pPr>
            <a:r>
              <a:rPr lang="en-US" smtClean="0">
                <a:solidFill>
                  <a:srgbClr val="6600CC"/>
                </a:solidFill>
              </a:rPr>
              <a:t>p</a:t>
            </a:r>
            <a:r>
              <a:rPr lang="en-US" baseline="-25000" smtClean="0">
                <a:solidFill>
                  <a:srgbClr val="6600CC"/>
                </a:solidFill>
              </a:rPr>
              <a:t>1</a:t>
            </a:r>
            <a:r>
              <a:rPr lang="en-US" smtClean="0">
                <a:solidFill>
                  <a:srgbClr val="6600CC"/>
                </a:solidFill>
              </a:rPr>
              <a:t> &lt; p</a:t>
            </a:r>
            <a:r>
              <a:rPr lang="en-US" baseline="-25000" smtClean="0">
                <a:solidFill>
                  <a:srgbClr val="6600CC"/>
                </a:solidFill>
              </a:rPr>
              <a:t>2</a:t>
            </a:r>
            <a:r>
              <a:rPr lang="en-US" smtClean="0">
                <a:solidFill>
                  <a:srgbClr val="6600CC"/>
                </a:solidFill>
              </a:rPr>
              <a:t> &lt; … &lt; p</a:t>
            </a:r>
            <a:r>
              <a:rPr lang="en-US" baseline="-25000" smtClean="0">
                <a:solidFill>
                  <a:srgbClr val="6600CC"/>
                </a:solidFill>
              </a:rPr>
              <a:t>k</a:t>
            </a:r>
            <a:r>
              <a:rPr lang="en-US" smtClean="0">
                <a:solidFill>
                  <a:srgbClr val="6600CC"/>
                </a:solidFill>
              </a:rPr>
              <a:t>  relatively primes </a:t>
            </a:r>
            <a:endParaRPr lang="en-US" smtClean="0">
              <a:solidFill>
                <a:srgbClr val="6600CC"/>
              </a:solidFill>
              <a:sym typeface="Symbol" pitchFamily="18" charset="2"/>
            </a:endParaRPr>
          </a:p>
          <a:p>
            <a:pPr lvl="1" eaLnBrk="1" hangingPunct="1">
              <a:lnSpc>
                <a:spcPct val="90000"/>
              </a:lnSpc>
              <a:buFontTx/>
              <a:buChar char="•"/>
            </a:pPr>
            <a:r>
              <a:rPr lang="en-US" sz="3200" smtClean="0">
                <a:solidFill>
                  <a:srgbClr val="6600CC"/>
                </a:solidFill>
              </a:rPr>
              <a:t>M</a:t>
            </a:r>
            <a:r>
              <a:rPr lang="en-US" sz="3200" baseline="-25000" smtClean="0">
                <a:solidFill>
                  <a:srgbClr val="6600CC"/>
                </a:solidFill>
              </a:rPr>
              <a:t>k</a:t>
            </a:r>
            <a:r>
              <a:rPr lang="en-US" sz="3200" smtClean="0">
                <a:solidFill>
                  <a:srgbClr val="6600CC"/>
                </a:solidFill>
              </a:rPr>
              <a:t> = p</a:t>
            </a:r>
            <a:r>
              <a:rPr lang="en-US" sz="3200" baseline="-25000" smtClean="0">
                <a:solidFill>
                  <a:srgbClr val="6600CC"/>
                </a:solidFill>
              </a:rPr>
              <a:t>1</a:t>
            </a:r>
            <a:r>
              <a:rPr lang="en-US" sz="3200" smtClean="0">
                <a:solidFill>
                  <a:srgbClr val="6600CC"/>
                </a:solidFill>
                <a:sym typeface="Symbol" pitchFamily="18" charset="2"/>
              </a:rPr>
              <a:t></a:t>
            </a:r>
            <a:r>
              <a:rPr lang="en-US" sz="3200" smtClean="0">
                <a:solidFill>
                  <a:srgbClr val="6600CC"/>
                </a:solidFill>
              </a:rPr>
              <a:t>p</a:t>
            </a:r>
            <a:r>
              <a:rPr lang="en-US" sz="3200" baseline="-25000" smtClean="0">
                <a:solidFill>
                  <a:srgbClr val="6600CC"/>
                </a:solidFill>
              </a:rPr>
              <a:t>2</a:t>
            </a:r>
            <a:r>
              <a:rPr lang="en-US" sz="3200" smtClean="0">
                <a:solidFill>
                  <a:srgbClr val="6600CC"/>
                </a:solidFill>
                <a:sym typeface="Symbol" pitchFamily="18" charset="2"/>
              </a:rPr>
              <a:t>… </a:t>
            </a:r>
            <a:r>
              <a:rPr lang="en-US" sz="3200" smtClean="0">
                <a:solidFill>
                  <a:srgbClr val="6600CC"/>
                </a:solidFill>
              </a:rPr>
              <a:t>p</a:t>
            </a:r>
            <a:r>
              <a:rPr lang="en-US" sz="3200" baseline="-25000" smtClean="0">
                <a:solidFill>
                  <a:srgbClr val="6600CC"/>
                </a:solidFill>
              </a:rPr>
              <a:t>k</a:t>
            </a:r>
            <a:endParaRPr lang="en-US" baseline="-25000" smtClean="0">
              <a:solidFill>
                <a:srgbClr val="6600CC"/>
              </a:solidFill>
            </a:endParaRPr>
          </a:p>
          <a:p>
            <a:pPr lvl="1" eaLnBrk="1" hangingPunct="1">
              <a:lnSpc>
                <a:spcPct val="90000"/>
              </a:lnSpc>
              <a:buFontTx/>
              <a:buChar char="•"/>
            </a:pPr>
            <a:r>
              <a:rPr lang="en-US" smtClean="0">
                <a:solidFill>
                  <a:srgbClr val="6600CC"/>
                </a:solidFill>
              </a:rPr>
              <a:t>0 </a:t>
            </a:r>
            <a:r>
              <a:rPr lang="en-US" smtClean="0">
                <a:solidFill>
                  <a:srgbClr val="6600CC"/>
                </a:solidFill>
                <a:sym typeface="Symbol" pitchFamily="18" charset="2"/>
              </a:rPr>
              <a:t> </a:t>
            </a:r>
            <a:r>
              <a:rPr lang="en-US" b="1" smtClean="0">
                <a:solidFill>
                  <a:srgbClr val="6600CC"/>
                </a:solidFill>
                <a:sym typeface="Symbol" pitchFamily="18" charset="2"/>
              </a:rPr>
              <a:t>G</a:t>
            </a:r>
            <a:r>
              <a:rPr lang="en-US" b="1" smtClean="0">
                <a:solidFill>
                  <a:srgbClr val="6600CC"/>
                </a:solidFill>
              </a:rPr>
              <a:t>C </a:t>
            </a:r>
            <a:r>
              <a:rPr lang="en-US" sz="3200" smtClean="0">
                <a:solidFill>
                  <a:srgbClr val="6600CC"/>
                </a:solidFill>
                <a:sym typeface="Symbol" pitchFamily="18" charset="2"/>
              </a:rPr>
              <a:t></a:t>
            </a:r>
            <a:r>
              <a:rPr lang="en-US" smtClean="0">
                <a:solidFill>
                  <a:srgbClr val="6600CC"/>
                </a:solidFill>
                <a:sym typeface="Symbol" pitchFamily="18" charset="2"/>
              </a:rPr>
              <a:t> M</a:t>
            </a:r>
            <a:r>
              <a:rPr lang="en-US" baseline="-25000" smtClean="0">
                <a:solidFill>
                  <a:srgbClr val="6600CC"/>
                </a:solidFill>
                <a:sym typeface="Symbol" pitchFamily="18" charset="2"/>
              </a:rPr>
              <a:t>k</a:t>
            </a:r>
            <a:r>
              <a:rPr lang="en-US" smtClean="0">
                <a:solidFill>
                  <a:srgbClr val="6600CC"/>
                </a:solidFill>
              </a:rPr>
              <a:t> </a:t>
            </a:r>
          </a:p>
          <a:p>
            <a:pPr lvl="1" eaLnBrk="1" hangingPunct="1">
              <a:lnSpc>
                <a:spcPct val="90000"/>
              </a:lnSpc>
              <a:buFontTx/>
              <a:buChar char="•"/>
            </a:pPr>
            <a:r>
              <a:rPr lang="en-US" smtClean="0">
                <a:solidFill>
                  <a:srgbClr val="6600CC"/>
                </a:solidFill>
              </a:rPr>
              <a:t>GC </a:t>
            </a:r>
            <a:r>
              <a:rPr lang="en-US" b="1" smtClean="0">
                <a:solidFill>
                  <a:srgbClr val="6600CC"/>
                </a:solidFill>
                <a:sym typeface="Symbol" pitchFamily="18" charset="2"/>
              </a:rPr>
              <a:t> </a:t>
            </a:r>
            <a:r>
              <a:rPr lang="en-US" smtClean="0">
                <a:solidFill>
                  <a:srgbClr val="6600CC"/>
                </a:solidFill>
              </a:rPr>
              <a:t>r</a:t>
            </a:r>
            <a:r>
              <a:rPr lang="en-US" baseline="-25000" smtClean="0">
                <a:solidFill>
                  <a:srgbClr val="6600CC"/>
                </a:solidFill>
              </a:rPr>
              <a:t>1</a:t>
            </a:r>
            <a:r>
              <a:rPr lang="en-US" b="1" smtClean="0">
                <a:solidFill>
                  <a:srgbClr val="6600CC"/>
                </a:solidFill>
                <a:sym typeface="Symbol" pitchFamily="18" charset="2"/>
              </a:rPr>
              <a:t>,</a:t>
            </a:r>
            <a:r>
              <a:rPr lang="en-US" smtClean="0">
                <a:solidFill>
                  <a:srgbClr val="6600CC"/>
                </a:solidFill>
              </a:rPr>
              <a:t>p</a:t>
            </a:r>
            <a:r>
              <a:rPr lang="en-US" baseline="-25000" smtClean="0">
                <a:solidFill>
                  <a:srgbClr val="6600CC"/>
                </a:solidFill>
              </a:rPr>
              <a:t>1</a:t>
            </a:r>
            <a:r>
              <a:rPr lang="en-US" b="1" smtClean="0">
                <a:solidFill>
                  <a:srgbClr val="6600CC"/>
                </a:solidFill>
                <a:sym typeface="Symbol" pitchFamily="18" charset="2"/>
              </a:rPr>
              <a:t>, </a:t>
            </a:r>
            <a:r>
              <a:rPr lang="en-US" smtClean="0">
                <a:solidFill>
                  <a:srgbClr val="6600CC"/>
                </a:solidFill>
              </a:rPr>
              <a:t>r</a:t>
            </a:r>
            <a:r>
              <a:rPr lang="en-US" baseline="-25000" smtClean="0">
                <a:solidFill>
                  <a:srgbClr val="6600CC"/>
                </a:solidFill>
              </a:rPr>
              <a:t>2</a:t>
            </a:r>
            <a:r>
              <a:rPr lang="en-US" b="1" smtClean="0">
                <a:solidFill>
                  <a:srgbClr val="6600CC"/>
                </a:solidFill>
                <a:sym typeface="Symbol" pitchFamily="18" charset="2"/>
              </a:rPr>
              <a:t>,</a:t>
            </a:r>
            <a:r>
              <a:rPr lang="en-US" smtClean="0">
                <a:solidFill>
                  <a:srgbClr val="6600CC"/>
                </a:solidFill>
              </a:rPr>
              <a:t>p</a:t>
            </a:r>
            <a:r>
              <a:rPr lang="en-US" baseline="-25000" smtClean="0">
                <a:solidFill>
                  <a:srgbClr val="6600CC"/>
                </a:solidFill>
              </a:rPr>
              <a:t>2</a:t>
            </a:r>
            <a:r>
              <a:rPr lang="en-US" b="1" smtClean="0">
                <a:solidFill>
                  <a:srgbClr val="6600CC"/>
                </a:solidFill>
                <a:sym typeface="Symbol" pitchFamily="18" charset="2"/>
              </a:rPr>
              <a:t>,…, </a:t>
            </a:r>
            <a:r>
              <a:rPr lang="en-US" smtClean="0">
                <a:solidFill>
                  <a:srgbClr val="6600CC"/>
                </a:solidFill>
              </a:rPr>
              <a:t>r</a:t>
            </a:r>
            <a:r>
              <a:rPr lang="en-US" baseline="-25000" smtClean="0">
                <a:solidFill>
                  <a:srgbClr val="6600CC"/>
                </a:solidFill>
              </a:rPr>
              <a:t>l </a:t>
            </a:r>
            <a:r>
              <a:rPr lang="en-US" smtClean="0">
                <a:solidFill>
                  <a:srgbClr val="6600CC"/>
                </a:solidFill>
              </a:rPr>
              <a:t>,p</a:t>
            </a:r>
            <a:r>
              <a:rPr lang="en-US" baseline="-25000" smtClean="0">
                <a:solidFill>
                  <a:srgbClr val="6600CC"/>
                </a:solidFill>
              </a:rPr>
              <a:t>k</a:t>
            </a:r>
            <a:r>
              <a:rPr lang="en-US" b="1" smtClean="0">
                <a:solidFill>
                  <a:srgbClr val="6600CC"/>
                </a:solidFill>
                <a:sym typeface="Symbol" pitchFamily="18" charset="2"/>
              </a:rPr>
              <a:t> [CRT]</a:t>
            </a:r>
          </a:p>
          <a:p>
            <a:pPr lvl="1" eaLnBrk="1" hangingPunct="1">
              <a:lnSpc>
                <a:spcPct val="90000"/>
              </a:lnSpc>
              <a:buFontTx/>
              <a:buChar char="•"/>
            </a:pPr>
            <a:r>
              <a:rPr lang="en-US" smtClean="0">
                <a:solidFill>
                  <a:srgbClr val="6600CC"/>
                </a:solidFill>
              </a:rPr>
              <a:t>r</a:t>
            </a:r>
            <a:r>
              <a:rPr lang="en-US" baseline="-25000" smtClean="0">
                <a:solidFill>
                  <a:srgbClr val="6600CC"/>
                </a:solidFill>
              </a:rPr>
              <a:t>i </a:t>
            </a:r>
            <a:r>
              <a:rPr lang="en-US" smtClean="0">
                <a:solidFill>
                  <a:srgbClr val="6600CC"/>
                </a:solidFill>
                <a:sym typeface="Symbol" pitchFamily="18" charset="2"/>
              </a:rPr>
              <a:t>= GC mod </a:t>
            </a:r>
            <a:r>
              <a:rPr lang="en-US" smtClean="0">
                <a:solidFill>
                  <a:srgbClr val="6600CC"/>
                </a:solidFill>
              </a:rPr>
              <a:t>p</a:t>
            </a:r>
            <a:r>
              <a:rPr lang="en-US" baseline="-25000" smtClean="0">
                <a:solidFill>
                  <a:srgbClr val="6600CC"/>
                </a:solidFill>
              </a:rPr>
              <a:t>i</a:t>
            </a:r>
            <a:r>
              <a:rPr lang="en-US" smtClean="0">
                <a:solidFill>
                  <a:srgbClr val="6600CC"/>
                </a:solidFill>
              </a:rPr>
              <a:t> </a:t>
            </a:r>
          </a:p>
          <a:p>
            <a:pPr lvl="1" eaLnBrk="1" hangingPunct="1">
              <a:lnSpc>
                <a:spcPct val="90000"/>
              </a:lnSpc>
              <a:buFontTx/>
              <a:buChar char="•"/>
            </a:pPr>
            <a:r>
              <a:rPr lang="en-US" smtClean="0">
                <a:solidFill>
                  <a:srgbClr val="6600CC"/>
                </a:solidFill>
                <a:sym typeface="Symbol" pitchFamily="18" charset="2"/>
              </a:rPr>
              <a:t>GC </a:t>
            </a:r>
            <a:r>
              <a:rPr lang="en-US" b="1" smtClean="0">
                <a:solidFill>
                  <a:srgbClr val="6600CC"/>
                </a:solidFill>
                <a:sym typeface="Symbol" pitchFamily="18" charset="2"/>
              </a:rPr>
              <a:t></a:t>
            </a:r>
            <a:r>
              <a:rPr lang="en-US" smtClean="0">
                <a:solidFill>
                  <a:srgbClr val="6600CC"/>
                </a:solidFill>
                <a:sym typeface="Symbol" pitchFamily="18" charset="2"/>
              </a:rPr>
              <a:t> r</a:t>
            </a:r>
            <a:r>
              <a:rPr lang="en-US" baseline="-25000" smtClean="0">
                <a:solidFill>
                  <a:srgbClr val="6600CC"/>
                </a:solidFill>
              </a:rPr>
              <a:t>1</a:t>
            </a:r>
            <a:r>
              <a:rPr lang="en-US" smtClean="0">
                <a:solidFill>
                  <a:srgbClr val="6600CC"/>
                </a:solidFill>
              </a:rPr>
              <a:t>, r</a:t>
            </a:r>
            <a:r>
              <a:rPr lang="en-US" baseline="-25000" smtClean="0">
                <a:solidFill>
                  <a:srgbClr val="6600CC"/>
                </a:solidFill>
              </a:rPr>
              <a:t>2</a:t>
            </a:r>
            <a:r>
              <a:rPr lang="en-US" smtClean="0">
                <a:solidFill>
                  <a:srgbClr val="6600CC"/>
                </a:solidFill>
              </a:rPr>
              <a:t>,…,r</a:t>
            </a:r>
            <a:r>
              <a:rPr lang="en-US" baseline="-25000" smtClean="0">
                <a:solidFill>
                  <a:srgbClr val="6600CC"/>
                </a:solidFill>
              </a:rPr>
              <a:t>k</a:t>
            </a:r>
            <a:r>
              <a:rPr lang="en-US" smtClean="0">
                <a:solidFill>
                  <a:srgbClr val="6600CC"/>
                </a:solidFill>
                <a:sym typeface="Symbol" pitchFamily="18" charset="2"/>
              </a:rPr>
              <a:t></a:t>
            </a:r>
            <a:r>
              <a:rPr lang="en-US" sz="2000" smtClean="0">
                <a:solidFill>
                  <a:srgbClr val="6600CC"/>
                </a:solidFill>
              </a:rPr>
              <a:t> </a:t>
            </a:r>
            <a:br>
              <a:rPr lang="en-US" sz="2000" smtClean="0">
                <a:solidFill>
                  <a:srgbClr val="6600CC"/>
                </a:solidFill>
              </a:rPr>
            </a:br>
            <a:endParaRPr lang="en-US" smtClean="0">
              <a:solidFill>
                <a:srgbClr val="6600CC"/>
              </a:solidFill>
              <a:sym typeface="Symbol" pitchFamily="18" charset="2"/>
            </a:endParaRPr>
          </a:p>
          <a:p>
            <a:pPr eaLnBrk="1" hangingPunct="1">
              <a:lnSpc>
                <a:spcPct val="90000"/>
              </a:lnSpc>
            </a:pPr>
            <a:r>
              <a:rPr lang="en-US" smtClean="0">
                <a:solidFill>
                  <a:srgbClr val="009999"/>
                </a:solidFill>
              </a:rPr>
              <a:t>Secret share </a:t>
            </a:r>
          </a:p>
          <a:p>
            <a:pPr lvl="1" eaLnBrk="1" hangingPunct="1">
              <a:lnSpc>
                <a:spcPct val="90000"/>
              </a:lnSpc>
              <a:buFontTx/>
              <a:buChar char="•"/>
            </a:pPr>
            <a:r>
              <a:rPr lang="en-US" smtClean="0">
                <a:solidFill>
                  <a:srgbClr val="6600CC"/>
                </a:solidFill>
                <a:sym typeface="Symbol" pitchFamily="18" charset="2"/>
              </a:rPr>
              <a:t>r</a:t>
            </a:r>
            <a:r>
              <a:rPr lang="en-US" baseline="-25000" smtClean="0">
                <a:solidFill>
                  <a:srgbClr val="6600CC"/>
                </a:solidFill>
              </a:rPr>
              <a:t>i</a:t>
            </a:r>
            <a:r>
              <a:rPr lang="en-US" smtClean="0">
                <a:solidFill>
                  <a:srgbClr val="6600CC"/>
                </a:solidFill>
              </a:rPr>
              <a:t>, p</a:t>
            </a:r>
            <a:r>
              <a:rPr lang="en-US" baseline="-25000" smtClean="0">
                <a:solidFill>
                  <a:srgbClr val="6600CC"/>
                </a:solidFill>
              </a:rPr>
              <a:t>i</a:t>
            </a:r>
            <a:r>
              <a:rPr lang="en-US" smtClean="0">
                <a:solidFill>
                  <a:srgbClr val="6600CC"/>
                </a:solidFill>
                <a:sym typeface="Symbol" pitchFamily="18" charset="2"/>
              </a:rPr>
              <a:t>,  </a:t>
            </a:r>
            <a:r>
              <a:rPr lang="en-US" smtClean="0">
                <a:solidFill>
                  <a:srgbClr val="6600CC"/>
                </a:solidFill>
              </a:rPr>
              <a:t>r</a:t>
            </a:r>
            <a:r>
              <a:rPr lang="en-US" baseline="-25000" smtClean="0">
                <a:solidFill>
                  <a:srgbClr val="6600CC"/>
                </a:solidFill>
              </a:rPr>
              <a:t>i </a:t>
            </a:r>
            <a:r>
              <a:rPr lang="en-US" smtClean="0">
                <a:solidFill>
                  <a:srgbClr val="6600CC"/>
                </a:solidFill>
                <a:sym typeface="Symbol" pitchFamily="18" charset="2"/>
              </a:rPr>
              <a:t>= GC mod </a:t>
            </a:r>
            <a:r>
              <a:rPr lang="en-US" smtClean="0">
                <a:solidFill>
                  <a:srgbClr val="6600CC"/>
                </a:solidFill>
              </a:rPr>
              <a:t>p</a:t>
            </a:r>
            <a:r>
              <a:rPr lang="en-US" baseline="-25000" smtClean="0">
                <a:solidFill>
                  <a:srgbClr val="6600CC"/>
                </a:solidFill>
              </a:rPr>
              <a:t>i</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346075"/>
            <a:ext cx="9144000" cy="1643063"/>
          </a:xfrm>
        </p:spPr>
        <p:txBody>
          <a:bodyPr/>
          <a:lstStyle/>
          <a:p>
            <a:pPr eaLnBrk="1" hangingPunct="1">
              <a:lnSpc>
                <a:spcPct val="150000"/>
              </a:lnSpc>
            </a:pPr>
            <a:r>
              <a:rPr lang="en-US" smtClean="0">
                <a:solidFill>
                  <a:srgbClr val="CC00CC"/>
                </a:solidFill>
                <a:sym typeface="Symbol" pitchFamily="18" charset="2"/>
              </a:rPr>
              <a:t>Example</a:t>
            </a:r>
            <a:r>
              <a:rPr lang="en-US" smtClean="0">
                <a:solidFill>
                  <a:srgbClr val="9900CC"/>
                </a:solidFill>
                <a:sym typeface="Symbol" pitchFamily="18" charset="2"/>
              </a:rPr>
              <a:t/>
            </a:r>
            <a:br>
              <a:rPr lang="en-US" smtClean="0">
                <a:solidFill>
                  <a:srgbClr val="9900CC"/>
                </a:solidFill>
                <a:sym typeface="Symbol" pitchFamily="18" charset="2"/>
              </a:rPr>
            </a:br>
            <a:r>
              <a:rPr lang="en-US" sz="2800" smtClean="0">
                <a:solidFill>
                  <a:schemeClr val="hlink"/>
                </a:solidFill>
                <a:sym typeface="Symbol" pitchFamily="18" charset="2"/>
              </a:rPr>
              <a:t></a:t>
            </a:r>
            <a:r>
              <a:rPr lang="en-US" sz="2800" smtClean="0">
                <a:solidFill>
                  <a:schemeClr val="hlink"/>
                </a:solidFill>
              </a:rPr>
              <a:t>p</a:t>
            </a:r>
            <a:r>
              <a:rPr lang="en-US" sz="2800" baseline="-25000" smtClean="0">
                <a:solidFill>
                  <a:schemeClr val="hlink"/>
                </a:solidFill>
              </a:rPr>
              <a:t>1</a:t>
            </a:r>
            <a:r>
              <a:rPr lang="en-US" sz="2800" smtClean="0">
                <a:solidFill>
                  <a:schemeClr val="hlink"/>
                </a:solidFill>
              </a:rPr>
              <a:t>=2, p</a:t>
            </a:r>
            <a:r>
              <a:rPr lang="en-US" sz="2800" baseline="-25000" smtClean="0">
                <a:solidFill>
                  <a:schemeClr val="hlink"/>
                </a:solidFill>
              </a:rPr>
              <a:t>2</a:t>
            </a:r>
            <a:r>
              <a:rPr lang="en-US" sz="2800" smtClean="0">
                <a:solidFill>
                  <a:schemeClr val="hlink"/>
                </a:solidFill>
              </a:rPr>
              <a:t>=3, p</a:t>
            </a:r>
            <a:r>
              <a:rPr lang="en-US" sz="2800" baseline="-25000" smtClean="0">
                <a:solidFill>
                  <a:schemeClr val="hlink"/>
                </a:solidFill>
              </a:rPr>
              <a:t>3</a:t>
            </a:r>
            <a:r>
              <a:rPr lang="en-US" sz="2800" smtClean="0">
                <a:solidFill>
                  <a:schemeClr val="hlink"/>
                </a:solidFill>
              </a:rPr>
              <a:t>=5</a:t>
            </a:r>
            <a:r>
              <a:rPr lang="en-US" sz="2800" smtClean="0">
                <a:solidFill>
                  <a:schemeClr val="hlink"/>
                </a:solidFill>
                <a:sym typeface="Symbol" pitchFamily="18" charset="2"/>
              </a:rPr>
              <a:t>, r</a:t>
            </a:r>
            <a:r>
              <a:rPr lang="en-US" sz="2800" baseline="-25000" smtClean="0">
                <a:solidFill>
                  <a:schemeClr val="hlink"/>
                </a:solidFill>
              </a:rPr>
              <a:t>1</a:t>
            </a:r>
            <a:r>
              <a:rPr lang="en-US" sz="2800" smtClean="0">
                <a:solidFill>
                  <a:schemeClr val="hlink"/>
                </a:solidFill>
              </a:rPr>
              <a:t>=0, r</a:t>
            </a:r>
            <a:r>
              <a:rPr lang="en-US" sz="2800" baseline="-25000" smtClean="0">
                <a:solidFill>
                  <a:schemeClr val="hlink"/>
                </a:solidFill>
              </a:rPr>
              <a:t>2</a:t>
            </a:r>
            <a:r>
              <a:rPr lang="en-US" sz="2800" smtClean="0">
                <a:solidFill>
                  <a:schemeClr val="hlink"/>
                </a:solidFill>
              </a:rPr>
              <a:t>=0, r</a:t>
            </a:r>
            <a:r>
              <a:rPr lang="en-US" sz="2800" baseline="-25000" smtClean="0">
                <a:solidFill>
                  <a:schemeClr val="hlink"/>
                </a:solidFill>
              </a:rPr>
              <a:t>3</a:t>
            </a:r>
            <a:r>
              <a:rPr lang="en-US" sz="2800" smtClean="0">
                <a:solidFill>
                  <a:schemeClr val="hlink"/>
                </a:solidFill>
              </a:rPr>
              <a:t>=0</a:t>
            </a:r>
            <a:r>
              <a:rPr lang="en-US" sz="2800" smtClean="0">
                <a:solidFill>
                  <a:schemeClr val="hlink"/>
                </a:solidFill>
                <a:sym typeface="Symbol" pitchFamily="18" charset="2"/>
              </a:rPr>
              <a:t></a:t>
            </a:r>
            <a:br>
              <a:rPr lang="en-US" sz="2800" smtClean="0">
                <a:solidFill>
                  <a:schemeClr val="hlink"/>
                </a:solidFill>
                <a:sym typeface="Symbol" pitchFamily="18" charset="2"/>
              </a:rPr>
            </a:br>
            <a:r>
              <a:rPr lang="en-US" sz="2800" smtClean="0">
                <a:solidFill>
                  <a:schemeClr val="hlink"/>
                </a:solidFill>
              </a:rPr>
              <a:t> 0 </a:t>
            </a:r>
            <a:r>
              <a:rPr lang="en-US" sz="2800" smtClean="0">
                <a:solidFill>
                  <a:schemeClr val="hlink"/>
                </a:solidFill>
                <a:sym typeface="Symbol" pitchFamily="18" charset="2"/>
              </a:rPr>
              <a:t> G</a:t>
            </a:r>
            <a:r>
              <a:rPr lang="en-US" sz="2800" smtClean="0">
                <a:solidFill>
                  <a:schemeClr val="hlink"/>
                </a:solidFill>
              </a:rPr>
              <a:t>C </a:t>
            </a:r>
            <a:r>
              <a:rPr lang="en-US" sz="2800" smtClean="0">
                <a:solidFill>
                  <a:schemeClr val="hlink"/>
                </a:solidFill>
                <a:sym typeface="Symbol" pitchFamily="18" charset="2"/>
              </a:rPr>
              <a:t> 30</a:t>
            </a:r>
            <a:r>
              <a:rPr lang="en-US" sz="3200" smtClean="0">
                <a:solidFill>
                  <a:srgbClr val="009999"/>
                </a:solidFill>
              </a:rPr>
              <a:t> </a:t>
            </a:r>
          </a:p>
        </p:txBody>
      </p:sp>
      <p:sp>
        <p:nvSpPr>
          <p:cNvPr id="4" name="Rectangle 3"/>
          <p:cNvSpPr/>
          <p:nvPr/>
        </p:nvSpPr>
        <p:spPr>
          <a:xfrm>
            <a:off x="1392238" y="2487613"/>
            <a:ext cx="1804987" cy="584200"/>
          </a:xfrm>
          <a:prstGeom prst="rect">
            <a:avLst/>
          </a:prstGeom>
        </p:spPr>
        <p:txBody>
          <a:bodyPr wrap="none">
            <a:spAutoFit/>
          </a:bodyPr>
          <a:lstStyle/>
          <a:p>
            <a:pPr algn="ctr">
              <a:defRPr/>
            </a:pPr>
            <a:r>
              <a:rPr lang="en-US" sz="3200" dirty="0">
                <a:solidFill>
                  <a:srgbClr val="9900CC"/>
                </a:solidFill>
                <a:latin typeface="+mn-lt"/>
                <a:sym typeface="Symbol" pitchFamily="18" charset="2"/>
              </a:rPr>
              <a:t>0 </a:t>
            </a:r>
            <a:r>
              <a:rPr lang="en-US" sz="3200" dirty="0">
                <a:solidFill>
                  <a:srgbClr val="00B050"/>
                </a:solidFill>
                <a:latin typeface="+mn-lt"/>
                <a:sym typeface="Symbol" pitchFamily="18" charset="2"/>
              </a:rPr>
              <a:t></a:t>
            </a:r>
            <a:r>
              <a:rPr lang="en-US" sz="3200" kern="0" dirty="0">
                <a:solidFill>
                  <a:srgbClr val="00B050"/>
                </a:solidFill>
                <a:latin typeface="+mn-lt"/>
                <a:ea typeface="+mj-ea"/>
                <a:cs typeface="+mj-cs"/>
                <a:sym typeface="Symbol" pitchFamily="18" charset="2"/>
              </a:rPr>
              <a:t>0,0,0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0" y="273050"/>
            <a:ext cx="9144000" cy="1643063"/>
          </a:xfrm>
        </p:spPr>
        <p:txBody>
          <a:bodyPr/>
          <a:lstStyle/>
          <a:p>
            <a:pPr eaLnBrk="1" hangingPunct="1">
              <a:lnSpc>
                <a:spcPct val="150000"/>
              </a:lnSpc>
            </a:pPr>
            <a:r>
              <a:rPr lang="en-US" smtClean="0">
                <a:solidFill>
                  <a:srgbClr val="CC00CC"/>
                </a:solidFill>
                <a:sym typeface="Symbol" pitchFamily="18" charset="2"/>
              </a:rPr>
              <a:t>Example</a:t>
            </a:r>
            <a:r>
              <a:rPr lang="en-US" smtClean="0">
                <a:solidFill>
                  <a:srgbClr val="9900CC"/>
                </a:solidFill>
                <a:sym typeface="Symbol" pitchFamily="18" charset="2"/>
              </a:rPr>
              <a:t/>
            </a:r>
            <a:br>
              <a:rPr lang="en-US" smtClean="0">
                <a:solidFill>
                  <a:srgbClr val="9900CC"/>
                </a:solidFill>
                <a:sym typeface="Symbol" pitchFamily="18" charset="2"/>
              </a:rPr>
            </a:br>
            <a:r>
              <a:rPr lang="en-US" sz="2800" smtClean="0">
                <a:solidFill>
                  <a:schemeClr val="hlink"/>
                </a:solidFill>
                <a:sym typeface="Symbol" pitchFamily="18" charset="2"/>
              </a:rPr>
              <a:t></a:t>
            </a:r>
            <a:r>
              <a:rPr lang="en-US" sz="2800" smtClean="0">
                <a:solidFill>
                  <a:schemeClr val="hlink"/>
                </a:solidFill>
              </a:rPr>
              <a:t>p</a:t>
            </a:r>
            <a:r>
              <a:rPr lang="en-US" sz="2800" baseline="-25000" smtClean="0">
                <a:solidFill>
                  <a:schemeClr val="hlink"/>
                </a:solidFill>
              </a:rPr>
              <a:t>1</a:t>
            </a:r>
            <a:r>
              <a:rPr lang="en-US" sz="2800" smtClean="0">
                <a:solidFill>
                  <a:schemeClr val="hlink"/>
                </a:solidFill>
              </a:rPr>
              <a:t>=2, p</a:t>
            </a:r>
            <a:r>
              <a:rPr lang="en-US" sz="2800" baseline="-25000" smtClean="0">
                <a:solidFill>
                  <a:schemeClr val="hlink"/>
                </a:solidFill>
              </a:rPr>
              <a:t>2</a:t>
            </a:r>
            <a:r>
              <a:rPr lang="en-US" sz="2800" smtClean="0">
                <a:solidFill>
                  <a:schemeClr val="hlink"/>
                </a:solidFill>
              </a:rPr>
              <a:t>=3, p</a:t>
            </a:r>
            <a:r>
              <a:rPr lang="en-US" sz="2800" baseline="-25000" smtClean="0">
                <a:solidFill>
                  <a:schemeClr val="hlink"/>
                </a:solidFill>
              </a:rPr>
              <a:t>3</a:t>
            </a:r>
            <a:r>
              <a:rPr lang="en-US" sz="2800" smtClean="0">
                <a:solidFill>
                  <a:schemeClr val="hlink"/>
                </a:solidFill>
              </a:rPr>
              <a:t>=5</a:t>
            </a:r>
            <a:r>
              <a:rPr lang="en-US" sz="2800" smtClean="0">
                <a:solidFill>
                  <a:schemeClr val="hlink"/>
                </a:solidFill>
                <a:sym typeface="Symbol" pitchFamily="18" charset="2"/>
              </a:rPr>
              <a:t>, r</a:t>
            </a:r>
            <a:r>
              <a:rPr lang="en-US" sz="2800" baseline="-25000" smtClean="0">
                <a:solidFill>
                  <a:schemeClr val="hlink"/>
                </a:solidFill>
              </a:rPr>
              <a:t>1</a:t>
            </a:r>
            <a:r>
              <a:rPr lang="en-US" sz="2800" smtClean="0">
                <a:solidFill>
                  <a:schemeClr val="hlink"/>
                </a:solidFill>
              </a:rPr>
              <a:t>=0, r</a:t>
            </a:r>
            <a:r>
              <a:rPr lang="en-US" sz="2800" baseline="-25000" smtClean="0">
                <a:solidFill>
                  <a:schemeClr val="hlink"/>
                </a:solidFill>
              </a:rPr>
              <a:t>2</a:t>
            </a:r>
            <a:r>
              <a:rPr lang="en-US" sz="2800" smtClean="0">
                <a:solidFill>
                  <a:schemeClr val="hlink"/>
                </a:solidFill>
              </a:rPr>
              <a:t>=0, r</a:t>
            </a:r>
            <a:r>
              <a:rPr lang="en-US" sz="2800" baseline="-25000" smtClean="0">
                <a:solidFill>
                  <a:schemeClr val="hlink"/>
                </a:solidFill>
              </a:rPr>
              <a:t>3</a:t>
            </a:r>
            <a:r>
              <a:rPr lang="en-US" sz="2800" smtClean="0">
                <a:solidFill>
                  <a:schemeClr val="hlink"/>
                </a:solidFill>
              </a:rPr>
              <a:t>=0</a:t>
            </a:r>
            <a:r>
              <a:rPr lang="en-US" sz="2800" smtClean="0">
                <a:solidFill>
                  <a:schemeClr val="hlink"/>
                </a:solidFill>
                <a:sym typeface="Symbol" pitchFamily="18" charset="2"/>
              </a:rPr>
              <a:t></a:t>
            </a:r>
            <a:br>
              <a:rPr lang="en-US" sz="2800" smtClean="0">
                <a:solidFill>
                  <a:schemeClr val="hlink"/>
                </a:solidFill>
                <a:sym typeface="Symbol" pitchFamily="18" charset="2"/>
              </a:rPr>
            </a:br>
            <a:r>
              <a:rPr lang="en-US" sz="2800" smtClean="0">
                <a:solidFill>
                  <a:schemeClr val="hlink"/>
                </a:solidFill>
              </a:rPr>
              <a:t> 0 </a:t>
            </a:r>
            <a:r>
              <a:rPr lang="en-US" sz="2800" smtClean="0">
                <a:solidFill>
                  <a:schemeClr val="hlink"/>
                </a:solidFill>
                <a:sym typeface="Symbol" pitchFamily="18" charset="2"/>
              </a:rPr>
              <a:t> G</a:t>
            </a:r>
            <a:r>
              <a:rPr lang="en-US" sz="2800" smtClean="0">
                <a:solidFill>
                  <a:schemeClr val="hlink"/>
                </a:solidFill>
              </a:rPr>
              <a:t>C </a:t>
            </a:r>
            <a:r>
              <a:rPr lang="en-US" sz="2800" smtClean="0">
                <a:solidFill>
                  <a:schemeClr val="hlink"/>
                </a:solidFill>
                <a:sym typeface="Symbol" pitchFamily="18" charset="2"/>
              </a:rPr>
              <a:t> 30</a:t>
            </a:r>
          </a:p>
        </p:txBody>
      </p:sp>
      <p:sp>
        <p:nvSpPr>
          <p:cNvPr id="30723" name="Rectangle 3"/>
          <p:cNvSpPr>
            <a:spLocks noChangeArrowheads="1"/>
          </p:cNvSpPr>
          <p:nvPr/>
        </p:nvSpPr>
        <p:spPr bwMode="auto">
          <a:xfrm>
            <a:off x="1403350" y="2492375"/>
            <a:ext cx="1795463" cy="584200"/>
          </a:xfrm>
          <a:prstGeom prst="rect">
            <a:avLst/>
          </a:prstGeom>
          <a:noFill/>
          <a:ln w="9525">
            <a:noFill/>
            <a:miter lim="800000"/>
            <a:headEnd/>
            <a:tailEnd/>
          </a:ln>
        </p:spPr>
        <p:txBody>
          <a:bodyPr wrap="none">
            <a:spAutoFit/>
          </a:bodyPr>
          <a:lstStyle/>
          <a:p>
            <a:pPr algn="ctr"/>
            <a:r>
              <a:rPr lang="en-US" sz="3200">
                <a:solidFill>
                  <a:srgbClr val="89FFBE"/>
                </a:solidFill>
                <a:latin typeface="Comic Sans MS" pitchFamily="66" charset="0"/>
                <a:sym typeface="Symbol" pitchFamily="18" charset="2"/>
              </a:rPr>
              <a:t>0</a:t>
            </a:r>
            <a:r>
              <a:rPr lang="en-US" sz="3200">
                <a:solidFill>
                  <a:srgbClr val="B9FFD9"/>
                </a:solidFill>
                <a:sym typeface="Symbol" pitchFamily="18" charset="2"/>
              </a:rPr>
              <a:t> </a:t>
            </a:r>
            <a:r>
              <a:rPr lang="en-US" sz="3200">
                <a:solidFill>
                  <a:srgbClr val="89FFBE"/>
                </a:solidFill>
                <a:latin typeface="Comic Sans MS" pitchFamily="66" charset="0"/>
                <a:sym typeface="Symbol" pitchFamily="18" charset="2"/>
              </a:rPr>
              <a:t>0,0,0</a:t>
            </a:r>
            <a:r>
              <a:rPr lang="en-US" sz="3200">
                <a:solidFill>
                  <a:srgbClr val="B9FFD9"/>
                </a:solidFill>
                <a:latin typeface="Comic Sans MS" pitchFamily="66" charset="0"/>
                <a:sym typeface="Symbol" pitchFamily="18" charset="2"/>
              </a:rPr>
              <a:t></a:t>
            </a:r>
          </a:p>
        </p:txBody>
      </p:sp>
      <p:sp>
        <p:nvSpPr>
          <p:cNvPr id="5" name="Rectangle 4"/>
          <p:cNvSpPr/>
          <p:nvPr/>
        </p:nvSpPr>
        <p:spPr>
          <a:xfrm>
            <a:off x="1425575" y="3209925"/>
            <a:ext cx="1543050" cy="584200"/>
          </a:xfrm>
          <a:prstGeom prst="rect">
            <a:avLst/>
          </a:prstGeom>
        </p:spPr>
        <p:txBody>
          <a:bodyPr wrap="none">
            <a:spAutoFit/>
          </a:bodyPr>
          <a:lstStyle/>
          <a:p>
            <a:pPr algn="ctr">
              <a:defRPr/>
            </a:pPr>
            <a:r>
              <a:rPr lang="en-US" sz="3200" dirty="0">
                <a:solidFill>
                  <a:srgbClr val="9900CC"/>
                </a:solidFill>
                <a:latin typeface="+mn-lt"/>
                <a:sym typeface="Symbol" pitchFamily="18" charset="2"/>
              </a:rPr>
              <a:t>1 </a:t>
            </a:r>
            <a:r>
              <a:rPr lang="en-US" sz="3200" dirty="0">
                <a:solidFill>
                  <a:srgbClr val="00B050"/>
                </a:solidFill>
                <a:latin typeface="+mn-lt"/>
                <a:sym typeface="Symbol" pitchFamily="18" charset="2"/>
              </a:rPr>
              <a:t></a:t>
            </a:r>
            <a:r>
              <a:rPr lang="en-US" sz="3200" kern="0" dirty="0">
                <a:solidFill>
                  <a:srgbClr val="00B050"/>
                </a:solidFill>
                <a:latin typeface="+mn-lt"/>
                <a:ea typeface="+mj-ea"/>
                <a:cs typeface="+mj-cs"/>
                <a:sym typeface="Symbol" pitchFamily="18" charset="2"/>
              </a:rPr>
              <a:t>1,1,1</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0" y="273050"/>
            <a:ext cx="9144000" cy="1643063"/>
          </a:xfrm>
        </p:spPr>
        <p:txBody>
          <a:bodyPr/>
          <a:lstStyle/>
          <a:p>
            <a:pPr eaLnBrk="1" hangingPunct="1">
              <a:lnSpc>
                <a:spcPct val="150000"/>
              </a:lnSpc>
            </a:pPr>
            <a:r>
              <a:rPr lang="en-US" smtClean="0">
                <a:solidFill>
                  <a:srgbClr val="CC00CC"/>
                </a:solidFill>
                <a:sym typeface="Symbol" pitchFamily="18" charset="2"/>
              </a:rPr>
              <a:t>Example</a:t>
            </a:r>
            <a:r>
              <a:rPr lang="en-US" smtClean="0">
                <a:solidFill>
                  <a:srgbClr val="9900CC"/>
                </a:solidFill>
                <a:sym typeface="Symbol" pitchFamily="18" charset="2"/>
              </a:rPr>
              <a:t/>
            </a:r>
            <a:br>
              <a:rPr lang="en-US" smtClean="0">
                <a:solidFill>
                  <a:srgbClr val="9900CC"/>
                </a:solidFill>
                <a:sym typeface="Symbol" pitchFamily="18" charset="2"/>
              </a:rPr>
            </a:br>
            <a:r>
              <a:rPr lang="en-US" sz="2800" smtClean="0">
                <a:solidFill>
                  <a:schemeClr val="hlink"/>
                </a:solidFill>
                <a:sym typeface="Symbol" pitchFamily="18" charset="2"/>
              </a:rPr>
              <a:t></a:t>
            </a:r>
            <a:r>
              <a:rPr lang="en-US" sz="2800" smtClean="0">
                <a:solidFill>
                  <a:schemeClr val="hlink"/>
                </a:solidFill>
              </a:rPr>
              <a:t>p</a:t>
            </a:r>
            <a:r>
              <a:rPr lang="en-US" sz="2800" baseline="-25000" smtClean="0">
                <a:solidFill>
                  <a:schemeClr val="hlink"/>
                </a:solidFill>
              </a:rPr>
              <a:t>1</a:t>
            </a:r>
            <a:r>
              <a:rPr lang="en-US" sz="2800" smtClean="0">
                <a:solidFill>
                  <a:schemeClr val="hlink"/>
                </a:solidFill>
              </a:rPr>
              <a:t>=2, p</a:t>
            </a:r>
            <a:r>
              <a:rPr lang="en-US" sz="2800" baseline="-25000" smtClean="0">
                <a:solidFill>
                  <a:schemeClr val="hlink"/>
                </a:solidFill>
              </a:rPr>
              <a:t>2</a:t>
            </a:r>
            <a:r>
              <a:rPr lang="en-US" sz="2800" smtClean="0">
                <a:solidFill>
                  <a:schemeClr val="hlink"/>
                </a:solidFill>
              </a:rPr>
              <a:t>=3, p</a:t>
            </a:r>
            <a:r>
              <a:rPr lang="en-US" sz="2800" baseline="-25000" smtClean="0">
                <a:solidFill>
                  <a:schemeClr val="hlink"/>
                </a:solidFill>
              </a:rPr>
              <a:t>3</a:t>
            </a:r>
            <a:r>
              <a:rPr lang="en-US" sz="2800" smtClean="0">
                <a:solidFill>
                  <a:schemeClr val="hlink"/>
                </a:solidFill>
              </a:rPr>
              <a:t>=5</a:t>
            </a:r>
            <a:r>
              <a:rPr lang="en-US" sz="2800" smtClean="0">
                <a:solidFill>
                  <a:schemeClr val="hlink"/>
                </a:solidFill>
                <a:sym typeface="Symbol" pitchFamily="18" charset="2"/>
              </a:rPr>
              <a:t>, r</a:t>
            </a:r>
            <a:r>
              <a:rPr lang="en-US" sz="2800" baseline="-25000" smtClean="0">
                <a:solidFill>
                  <a:schemeClr val="hlink"/>
                </a:solidFill>
              </a:rPr>
              <a:t>1</a:t>
            </a:r>
            <a:r>
              <a:rPr lang="en-US" sz="2800" smtClean="0">
                <a:solidFill>
                  <a:schemeClr val="hlink"/>
                </a:solidFill>
              </a:rPr>
              <a:t>=0, r</a:t>
            </a:r>
            <a:r>
              <a:rPr lang="en-US" sz="2800" baseline="-25000" smtClean="0">
                <a:solidFill>
                  <a:schemeClr val="hlink"/>
                </a:solidFill>
              </a:rPr>
              <a:t>2</a:t>
            </a:r>
            <a:r>
              <a:rPr lang="en-US" sz="2800" smtClean="0">
                <a:solidFill>
                  <a:schemeClr val="hlink"/>
                </a:solidFill>
              </a:rPr>
              <a:t>=0, r</a:t>
            </a:r>
            <a:r>
              <a:rPr lang="en-US" sz="2800" baseline="-25000" smtClean="0">
                <a:solidFill>
                  <a:schemeClr val="hlink"/>
                </a:solidFill>
              </a:rPr>
              <a:t>3</a:t>
            </a:r>
            <a:r>
              <a:rPr lang="en-US" sz="2800" smtClean="0">
                <a:solidFill>
                  <a:schemeClr val="hlink"/>
                </a:solidFill>
              </a:rPr>
              <a:t>=0</a:t>
            </a:r>
            <a:r>
              <a:rPr lang="en-US" sz="2800" smtClean="0">
                <a:solidFill>
                  <a:schemeClr val="hlink"/>
                </a:solidFill>
                <a:sym typeface="Symbol" pitchFamily="18" charset="2"/>
              </a:rPr>
              <a:t></a:t>
            </a:r>
            <a:br>
              <a:rPr lang="en-US" sz="2800" smtClean="0">
                <a:solidFill>
                  <a:schemeClr val="hlink"/>
                </a:solidFill>
                <a:sym typeface="Symbol" pitchFamily="18" charset="2"/>
              </a:rPr>
            </a:br>
            <a:r>
              <a:rPr lang="en-US" sz="2800" smtClean="0">
                <a:solidFill>
                  <a:schemeClr val="hlink"/>
                </a:solidFill>
              </a:rPr>
              <a:t> 0 </a:t>
            </a:r>
            <a:r>
              <a:rPr lang="en-US" sz="2800" smtClean="0">
                <a:solidFill>
                  <a:schemeClr val="hlink"/>
                </a:solidFill>
                <a:sym typeface="Symbol" pitchFamily="18" charset="2"/>
              </a:rPr>
              <a:t> G</a:t>
            </a:r>
            <a:r>
              <a:rPr lang="en-US" sz="2800" smtClean="0">
                <a:solidFill>
                  <a:schemeClr val="hlink"/>
                </a:solidFill>
              </a:rPr>
              <a:t>C </a:t>
            </a:r>
            <a:r>
              <a:rPr lang="en-US" sz="2800" smtClean="0">
                <a:solidFill>
                  <a:schemeClr val="hlink"/>
                </a:solidFill>
                <a:sym typeface="Symbol" pitchFamily="18" charset="2"/>
              </a:rPr>
              <a:t> 30</a:t>
            </a:r>
          </a:p>
        </p:txBody>
      </p:sp>
      <p:sp>
        <p:nvSpPr>
          <p:cNvPr id="24579" name="Rectangle 3"/>
          <p:cNvSpPr>
            <a:spLocks noChangeArrowheads="1"/>
          </p:cNvSpPr>
          <p:nvPr/>
        </p:nvSpPr>
        <p:spPr bwMode="auto">
          <a:xfrm>
            <a:off x="1392238" y="2487613"/>
            <a:ext cx="1804987"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0 0,0,0</a:t>
            </a:r>
          </a:p>
        </p:txBody>
      </p:sp>
      <p:sp>
        <p:nvSpPr>
          <p:cNvPr id="24580" name="Rectangle 4"/>
          <p:cNvSpPr>
            <a:spLocks noChangeArrowheads="1"/>
          </p:cNvSpPr>
          <p:nvPr/>
        </p:nvSpPr>
        <p:spPr bwMode="auto">
          <a:xfrm>
            <a:off x="1425575" y="3209925"/>
            <a:ext cx="154305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1 1,1,1</a:t>
            </a:r>
          </a:p>
        </p:txBody>
      </p:sp>
      <p:sp>
        <p:nvSpPr>
          <p:cNvPr id="6" name="Rectangle 5"/>
          <p:cNvSpPr/>
          <p:nvPr/>
        </p:nvSpPr>
        <p:spPr>
          <a:xfrm>
            <a:off x="1425575" y="3929063"/>
            <a:ext cx="1739900" cy="584200"/>
          </a:xfrm>
          <a:prstGeom prst="rect">
            <a:avLst/>
          </a:prstGeom>
        </p:spPr>
        <p:txBody>
          <a:bodyPr wrap="none">
            <a:spAutoFit/>
          </a:bodyPr>
          <a:lstStyle/>
          <a:p>
            <a:pPr algn="ctr">
              <a:defRPr/>
            </a:pPr>
            <a:r>
              <a:rPr lang="en-US" sz="3200" dirty="0">
                <a:solidFill>
                  <a:srgbClr val="9900CC"/>
                </a:solidFill>
                <a:latin typeface="+mn-lt"/>
                <a:sym typeface="Symbol" pitchFamily="18" charset="2"/>
              </a:rPr>
              <a:t>1</a:t>
            </a:r>
            <a:r>
              <a:rPr lang="en-US" sz="3200" dirty="0">
                <a:solidFill>
                  <a:srgbClr val="00B050"/>
                </a:solidFill>
                <a:latin typeface="+mn-lt"/>
                <a:sym typeface="Symbol" pitchFamily="18" charset="2"/>
              </a:rPr>
              <a:t> 0</a:t>
            </a:r>
            <a:r>
              <a:rPr lang="en-US" sz="3200" kern="0" dirty="0">
                <a:solidFill>
                  <a:srgbClr val="00B050"/>
                </a:solidFill>
                <a:latin typeface="+mn-lt"/>
                <a:ea typeface="+mj-ea"/>
                <a:cs typeface="+mj-cs"/>
                <a:sym typeface="Symbol" pitchFamily="18" charset="2"/>
              </a:rPr>
              <a:t>,2,2</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273050"/>
            <a:ext cx="9144000" cy="1643063"/>
          </a:xfrm>
        </p:spPr>
        <p:txBody>
          <a:bodyPr/>
          <a:lstStyle/>
          <a:p>
            <a:pPr eaLnBrk="1" hangingPunct="1">
              <a:lnSpc>
                <a:spcPct val="150000"/>
              </a:lnSpc>
            </a:pPr>
            <a:r>
              <a:rPr lang="en-US" smtClean="0">
                <a:solidFill>
                  <a:srgbClr val="CC00CC"/>
                </a:solidFill>
                <a:sym typeface="Symbol" pitchFamily="18" charset="2"/>
              </a:rPr>
              <a:t>Example</a:t>
            </a:r>
            <a:r>
              <a:rPr lang="en-US" smtClean="0">
                <a:solidFill>
                  <a:srgbClr val="9900CC"/>
                </a:solidFill>
                <a:sym typeface="Symbol" pitchFamily="18" charset="2"/>
              </a:rPr>
              <a:t/>
            </a:r>
            <a:br>
              <a:rPr lang="en-US" smtClean="0">
                <a:solidFill>
                  <a:srgbClr val="9900CC"/>
                </a:solidFill>
                <a:sym typeface="Symbol" pitchFamily="18" charset="2"/>
              </a:rPr>
            </a:br>
            <a:r>
              <a:rPr lang="en-US" sz="2800" smtClean="0">
                <a:solidFill>
                  <a:schemeClr val="hlink"/>
                </a:solidFill>
                <a:sym typeface="Symbol" pitchFamily="18" charset="2"/>
              </a:rPr>
              <a:t></a:t>
            </a:r>
            <a:r>
              <a:rPr lang="en-US" sz="2800" smtClean="0">
                <a:solidFill>
                  <a:schemeClr val="hlink"/>
                </a:solidFill>
              </a:rPr>
              <a:t>p</a:t>
            </a:r>
            <a:r>
              <a:rPr lang="en-US" sz="2800" baseline="-25000" smtClean="0">
                <a:solidFill>
                  <a:schemeClr val="hlink"/>
                </a:solidFill>
              </a:rPr>
              <a:t>1</a:t>
            </a:r>
            <a:r>
              <a:rPr lang="en-US" sz="2800" smtClean="0">
                <a:solidFill>
                  <a:schemeClr val="hlink"/>
                </a:solidFill>
              </a:rPr>
              <a:t>=2, p</a:t>
            </a:r>
            <a:r>
              <a:rPr lang="en-US" sz="2800" baseline="-25000" smtClean="0">
                <a:solidFill>
                  <a:schemeClr val="hlink"/>
                </a:solidFill>
              </a:rPr>
              <a:t>2</a:t>
            </a:r>
            <a:r>
              <a:rPr lang="en-US" sz="2800" smtClean="0">
                <a:solidFill>
                  <a:schemeClr val="hlink"/>
                </a:solidFill>
              </a:rPr>
              <a:t>=3, p</a:t>
            </a:r>
            <a:r>
              <a:rPr lang="en-US" sz="2800" baseline="-25000" smtClean="0">
                <a:solidFill>
                  <a:schemeClr val="hlink"/>
                </a:solidFill>
              </a:rPr>
              <a:t>3</a:t>
            </a:r>
            <a:r>
              <a:rPr lang="en-US" sz="2800" smtClean="0">
                <a:solidFill>
                  <a:schemeClr val="hlink"/>
                </a:solidFill>
              </a:rPr>
              <a:t>=5</a:t>
            </a:r>
            <a:r>
              <a:rPr lang="en-US" sz="2800" smtClean="0">
                <a:solidFill>
                  <a:schemeClr val="hlink"/>
                </a:solidFill>
                <a:sym typeface="Symbol" pitchFamily="18" charset="2"/>
              </a:rPr>
              <a:t>, r</a:t>
            </a:r>
            <a:r>
              <a:rPr lang="en-US" sz="2800" baseline="-25000" smtClean="0">
                <a:solidFill>
                  <a:schemeClr val="hlink"/>
                </a:solidFill>
              </a:rPr>
              <a:t>1</a:t>
            </a:r>
            <a:r>
              <a:rPr lang="en-US" sz="2800" smtClean="0">
                <a:solidFill>
                  <a:schemeClr val="hlink"/>
                </a:solidFill>
              </a:rPr>
              <a:t>=0, r</a:t>
            </a:r>
            <a:r>
              <a:rPr lang="en-US" sz="2800" baseline="-25000" smtClean="0">
                <a:solidFill>
                  <a:schemeClr val="hlink"/>
                </a:solidFill>
              </a:rPr>
              <a:t>2</a:t>
            </a:r>
            <a:r>
              <a:rPr lang="en-US" sz="2800" smtClean="0">
                <a:solidFill>
                  <a:schemeClr val="hlink"/>
                </a:solidFill>
              </a:rPr>
              <a:t>=0, r</a:t>
            </a:r>
            <a:r>
              <a:rPr lang="en-US" sz="2800" baseline="-25000" smtClean="0">
                <a:solidFill>
                  <a:schemeClr val="hlink"/>
                </a:solidFill>
              </a:rPr>
              <a:t>3</a:t>
            </a:r>
            <a:r>
              <a:rPr lang="en-US" sz="2800" smtClean="0">
                <a:solidFill>
                  <a:schemeClr val="hlink"/>
                </a:solidFill>
              </a:rPr>
              <a:t>=0</a:t>
            </a:r>
            <a:r>
              <a:rPr lang="en-US" sz="2800" smtClean="0">
                <a:solidFill>
                  <a:schemeClr val="hlink"/>
                </a:solidFill>
                <a:sym typeface="Symbol" pitchFamily="18" charset="2"/>
              </a:rPr>
              <a:t></a:t>
            </a:r>
            <a:br>
              <a:rPr lang="en-US" sz="2800" smtClean="0">
                <a:solidFill>
                  <a:schemeClr val="hlink"/>
                </a:solidFill>
                <a:sym typeface="Symbol" pitchFamily="18" charset="2"/>
              </a:rPr>
            </a:br>
            <a:r>
              <a:rPr lang="en-US" sz="2800" smtClean="0">
                <a:solidFill>
                  <a:schemeClr val="hlink"/>
                </a:solidFill>
              </a:rPr>
              <a:t> 0 </a:t>
            </a:r>
            <a:r>
              <a:rPr lang="en-US" sz="2800" smtClean="0">
                <a:solidFill>
                  <a:schemeClr val="hlink"/>
                </a:solidFill>
                <a:sym typeface="Symbol" pitchFamily="18" charset="2"/>
              </a:rPr>
              <a:t> G</a:t>
            </a:r>
            <a:r>
              <a:rPr lang="en-US" sz="2800" smtClean="0">
                <a:solidFill>
                  <a:schemeClr val="hlink"/>
                </a:solidFill>
              </a:rPr>
              <a:t>C </a:t>
            </a:r>
            <a:r>
              <a:rPr lang="en-US" sz="2800" smtClean="0">
                <a:solidFill>
                  <a:schemeClr val="hlink"/>
                </a:solidFill>
                <a:sym typeface="Symbol" pitchFamily="18" charset="2"/>
              </a:rPr>
              <a:t> 30</a:t>
            </a:r>
          </a:p>
        </p:txBody>
      </p:sp>
      <p:sp>
        <p:nvSpPr>
          <p:cNvPr id="25603" name="Rectangle 3"/>
          <p:cNvSpPr>
            <a:spLocks noChangeArrowheads="1"/>
          </p:cNvSpPr>
          <p:nvPr/>
        </p:nvSpPr>
        <p:spPr bwMode="auto">
          <a:xfrm>
            <a:off x="1392238" y="2487613"/>
            <a:ext cx="1804987"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0 0,0,0</a:t>
            </a:r>
          </a:p>
        </p:txBody>
      </p:sp>
      <p:sp>
        <p:nvSpPr>
          <p:cNvPr id="25604" name="Rectangle 4"/>
          <p:cNvSpPr>
            <a:spLocks noChangeArrowheads="1"/>
          </p:cNvSpPr>
          <p:nvPr/>
        </p:nvSpPr>
        <p:spPr bwMode="auto">
          <a:xfrm>
            <a:off x="1425575" y="3209925"/>
            <a:ext cx="154305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1 1,1,1</a:t>
            </a:r>
          </a:p>
        </p:txBody>
      </p:sp>
      <p:sp>
        <p:nvSpPr>
          <p:cNvPr id="25605" name="Rectangle 5"/>
          <p:cNvSpPr>
            <a:spLocks noChangeArrowheads="1"/>
          </p:cNvSpPr>
          <p:nvPr/>
        </p:nvSpPr>
        <p:spPr bwMode="auto">
          <a:xfrm>
            <a:off x="1425575" y="3929063"/>
            <a:ext cx="1804988"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2 0,2,2</a:t>
            </a:r>
          </a:p>
        </p:txBody>
      </p:sp>
      <p:sp>
        <p:nvSpPr>
          <p:cNvPr id="25606" name="Rectangle 8"/>
          <p:cNvSpPr>
            <a:spLocks noChangeArrowheads="1"/>
          </p:cNvSpPr>
          <p:nvPr/>
        </p:nvSpPr>
        <p:spPr bwMode="auto">
          <a:xfrm>
            <a:off x="1425575" y="4649788"/>
            <a:ext cx="1739900" cy="584200"/>
          </a:xfrm>
          <a:prstGeom prst="rect">
            <a:avLst/>
          </a:prstGeom>
          <a:noFill/>
          <a:ln w="9525">
            <a:noFill/>
            <a:miter lim="800000"/>
            <a:headEnd/>
            <a:tailEnd/>
          </a:ln>
        </p:spPr>
        <p:txBody>
          <a:bodyPr wrap="none">
            <a:spAutoFit/>
          </a:bodyPr>
          <a:lstStyle/>
          <a:p>
            <a:pPr algn="ctr">
              <a:defRPr/>
            </a:pPr>
            <a:r>
              <a:rPr lang="en-US" sz="3200" dirty="0">
                <a:solidFill>
                  <a:srgbClr val="9900CC"/>
                </a:solidFill>
                <a:latin typeface="+mn-lt"/>
                <a:sym typeface="Symbol" pitchFamily="18" charset="2"/>
              </a:rPr>
              <a:t>3</a:t>
            </a:r>
            <a:r>
              <a:rPr lang="en-US" sz="3200" dirty="0">
                <a:solidFill>
                  <a:srgbClr val="00B050"/>
                </a:solidFill>
                <a:latin typeface="+mn-lt"/>
                <a:sym typeface="Symbol" pitchFamily="18" charset="2"/>
              </a:rPr>
              <a:t> 1,0,3</a:t>
            </a: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273050"/>
            <a:ext cx="9144000" cy="1643063"/>
          </a:xfrm>
        </p:spPr>
        <p:txBody>
          <a:bodyPr/>
          <a:lstStyle/>
          <a:p>
            <a:pPr eaLnBrk="1" hangingPunct="1">
              <a:lnSpc>
                <a:spcPct val="150000"/>
              </a:lnSpc>
            </a:pPr>
            <a:r>
              <a:rPr lang="en-US" smtClean="0">
                <a:solidFill>
                  <a:srgbClr val="CC00CC"/>
                </a:solidFill>
                <a:sym typeface="Symbol" pitchFamily="18" charset="2"/>
              </a:rPr>
              <a:t>Example</a:t>
            </a:r>
            <a:r>
              <a:rPr lang="en-US" smtClean="0">
                <a:solidFill>
                  <a:srgbClr val="9900CC"/>
                </a:solidFill>
                <a:sym typeface="Symbol" pitchFamily="18" charset="2"/>
              </a:rPr>
              <a:t/>
            </a:r>
            <a:br>
              <a:rPr lang="en-US" smtClean="0">
                <a:solidFill>
                  <a:srgbClr val="9900CC"/>
                </a:solidFill>
                <a:sym typeface="Symbol" pitchFamily="18" charset="2"/>
              </a:rPr>
            </a:br>
            <a:r>
              <a:rPr lang="en-US" sz="2800" smtClean="0">
                <a:solidFill>
                  <a:schemeClr val="hlink"/>
                </a:solidFill>
                <a:sym typeface="Symbol" pitchFamily="18" charset="2"/>
              </a:rPr>
              <a:t></a:t>
            </a:r>
            <a:r>
              <a:rPr lang="en-US" sz="2800" smtClean="0">
                <a:solidFill>
                  <a:schemeClr val="hlink"/>
                </a:solidFill>
              </a:rPr>
              <a:t>p</a:t>
            </a:r>
            <a:r>
              <a:rPr lang="en-US" sz="2800" baseline="-25000" smtClean="0">
                <a:solidFill>
                  <a:schemeClr val="hlink"/>
                </a:solidFill>
              </a:rPr>
              <a:t>1</a:t>
            </a:r>
            <a:r>
              <a:rPr lang="en-US" sz="2800" smtClean="0">
                <a:solidFill>
                  <a:schemeClr val="hlink"/>
                </a:solidFill>
              </a:rPr>
              <a:t>=2, p</a:t>
            </a:r>
            <a:r>
              <a:rPr lang="en-US" sz="2800" baseline="-25000" smtClean="0">
                <a:solidFill>
                  <a:schemeClr val="hlink"/>
                </a:solidFill>
              </a:rPr>
              <a:t>2</a:t>
            </a:r>
            <a:r>
              <a:rPr lang="en-US" sz="2800" smtClean="0">
                <a:solidFill>
                  <a:schemeClr val="hlink"/>
                </a:solidFill>
              </a:rPr>
              <a:t>=3, p</a:t>
            </a:r>
            <a:r>
              <a:rPr lang="en-US" sz="2800" baseline="-25000" smtClean="0">
                <a:solidFill>
                  <a:schemeClr val="hlink"/>
                </a:solidFill>
              </a:rPr>
              <a:t>3</a:t>
            </a:r>
            <a:r>
              <a:rPr lang="en-US" sz="2800" smtClean="0">
                <a:solidFill>
                  <a:schemeClr val="hlink"/>
                </a:solidFill>
              </a:rPr>
              <a:t>=5</a:t>
            </a:r>
            <a:r>
              <a:rPr lang="en-US" sz="2800" smtClean="0">
                <a:solidFill>
                  <a:schemeClr val="hlink"/>
                </a:solidFill>
                <a:sym typeface="Symbol" pitchFamily="18" charset="2"/>
              </a:rPr>
              <a:t>, r</a:t>
            </a:r>
            <a:r>
              <a:rPr lang="en-US" sz="2800" baseline="-25000" smtClean="0">
                <a:solidFill>
                  <a:schemeClr val="hlink"/>
                </a:solidFill>
              </a:rPr>
              <a:t>1</a:t>
            </a:r>
            <a:r>
              <a:rPr lang="en-US" sz="2800" smtClean="0">
                <a:solidFill>
                  <a:schemeClr val="hlink"/>
                </a:solidFill>
              </a:rPr>
              <a:t>=0, r</a:t>
            </a:r>
            <a:r>
              <a:rPr lang="en-US" sz="2800" baseline="-25000" smtClean="0">
                <a:solidFill>
                  <a:schemeClr val="hlink"/>
                </a:solidFill>
              </a:rPr>
              <a:t>2</a:t>
            </a:r>
            <a:r>
              <a:rPr lang="en-US" sz="2800" smtClean="0">
                <a:solidFill>
                  <a:schemeClr val="hlink"/>
                </a:solidFill>
              </a:rPr>
              <a:t>=0, r</a:t>
            </a:r>
            <a:r>
              <a:rPr lang="en-US" sz="2800" baseline="-25000" smtClean="0">
                <a:solidFill>
                  <a:schemeClr val="hlink"/>
                </a:solidFill>
              </a:rPr>
              <a:t>3</a:t>
            </a:r>
            <a:r>
              <a:rPr lang="en-US" sz="2800" smtClean="0">
                <a:solidFill>
                  <a:schemeClr val="hlink"/>
                </a:solidFill>
              </a:rPr>
              <a:t>=0</a:t>
            </a:r>
            <a:r>
              <a:rPr lang="en-US" sz="2800" smtClean="0">
                <a:solidFill>
                  <a:schemeClr val="hlink"/>
                </a:solidFill>
                <a:sym typeface="Symbol" pitchFamily="18" charset="2"/>
              </a:rPr>
              <a:t></a:t>
            </a:r>
            <a:br>
              <a:rPr lang="en-US" sz="2800" smtClean="0">
                <a:solidFill>
                  <a:schemeClr val="hlink"/>
                </a:solidFill>
                <a:sym typeface="Symbol" pitchFamily="18" charset="2"/>
              </a:rPr>
            </a:br>
            <a:r>
              <a:rPr lang="en-US" sz="2800" smtClean="0">
                <a:solidFill>
                  <a:schemeClr val="hlink"/>
                </a:solidFill>
              </a:rPr>
              <a:t> 0 </a:t>
            </a:r>
            <a:r>
              <a:rPr lang="en-US" sz="2800" smtClean="0">
                <a:solidFill>
                  <a:schemeClr val="hlink"/>
                </a:solidFill>
                <a:sym typeface="Symbol" pitchFamily="18" charset="2"/>
              </a:rPr>
              <a:t> G</a:t>
            </a:r>
            <a:r>
              <a:rPr lang="en-US" sz="2800" smtClean="0">
                <a:solidFill>
                  <a:schemeClr val="hlink"/>
                </a:solidFill>
              </a:rPr>
              <a:t>C </a:t>
            </a:r>
            <a:r>
              <a:rPr lang="en-US" sz="2800" smtClean="0">
                <a:solidFill>
                  <a:schemeClr val="hlink"/>
                </a:solidFill>
                <a:sym typeface="Symbol" pitchFamily="18" charset="2"/>
              </a:rPr>
              <a:t> 30</a:t>
            </a:r>
          </a:p>
        </p:txBody>
      </p:sp>
      <p:sp>
        <p:nvSpPr>
          <p:cNvPr id="26627" name="Rectangle 3"/>
          <p:cNvSpPr>
            <a:spLocks noChangeArrowheads="1"/>
          </p:cNvSpPr>
          <p:nvPr/>
        </p:nvSpPr>
        <p:spPr bwMode="auto">
          <a:xfrm>
            <a:off x="1392238" y="2487613"/>
            <a:ext cx="1804987"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0 0,0,0</a:t>
            </a:r>
          </a:p>
        </p:txBody>
      </p:sp>
      <p:sp>
        <p:nvSpPr>
          <p:cNvPr id="26628" name="Rectangle 4"/>
          <p:cNvSpPr>
            <a:spLocks noChangeArrowheads="1"/>
          </p:cNvSpPr>
          <p:nvPr/>
        </p:nvSpPr>
        <p:spPr bwMode="auto">
          <a:xfrm>
            <a:off x="1425575" y="3209925"/>
            <a:ext cx="154305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1 1,1,1</a:t>
            </a:r>
          </a:p>
        </p:txBody>
      </p:sp>
      <p:sp>
        <p:nvSpPr>
          <p:cNvPr id="26629" name="Rectangle 5"/>
          <p:cNvSpPr>
            <a:spLocks noChangeArrowheads="1"/>
          </p:cNvSpPr>
          <p:nvPr/>
        </p:nvSpPr>
        <p:spPr bwMode="auto">
          <a:xfrm>
            <a:off x="1425575" y="3929063"/>
            <a:ext cx="1804988"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2 0,2,2</a:t>
            </a:r>
          </a:p>
        </p:txBody>
      </p:sp>
      <p:sp>
        <p:nvSpPr>
          <p:cNvPr id="26630" name="Rectangle 8"/>
          <p:cNvSpPr>
            <a:spLocks noChangeArrowheads="1"/>
          </p:cNvSpPr>
          <p:nvPr/>
        </p:nvSpPr>
        <p:spPr bwMode="auto">
          <a:xfrm>
            <a:off x="1425575" y="4649788"/>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3 1,0,3</a:t>
            </a:r>
          </a:p>
        </p:txBody>
      </p:sp>
      <p:sp>
        <p:nvSpPr>
          <p:cNvPr id="26631" name="Rectangle 9"/>
          <p:cNvSpPr>
            <a:spLocks noChangeArrowheads="1"/>
          </p:cNvSpPr>
          <p:nvPr/>
        </p:nvSpPr>
        <p:spPr bwMode="auto">
          <a:xfrm>
            <a:off x="1400175" y="5370513"/>
            <a:ext cx="1739900" cy="584200"/>
          </a:xfrm>
          <a:prstGeom prst="rect">
            <a:avLst/>
          </a:prstGeom>
          <a:noFill/>
          <a:ln w="9525">
            <a:noFill/>
            <a:miter lim="800000"/>
            <a:headEnd/>
            <a:tailEnd/>
          </a:ln>
        </p:spPr>
        <p:txBody>
          <a:bodyPr wrap="none">
            <a:spAutoFit/>
          </a:bodyPr>
          <a:lstStyle/>
          <a:p>
            <a:pPr algn="ctr">
              <a:defRPr/>
            </a:pPr>
            <a:r>
              <a:rPr lang="en-US" sz="3200" dirty="0">
                <a:solidFill>
                  <a:srgbClr val="9900CC"/>
                </a:solidFill>
                <a:latin typeface="+mn-lt"/>
                <a:sym typeface="Symbol" pitchFamily="18" charset="2"/>
              </a:rPr>
              <a:t>4</a:t>
            </a:r>
            <a:r>
              <a:rPr lang="en-US" sz="3200" dirty="0">
                <a:solidFill>
                  <a:srgbClr val="00B050"/>
                </a:solidFill>
                <a:latin typeface="+mn-lt"/>
                <a:sym typeface="Symbol" pitchFamily="18" charset="2"/>
              </a:rPr>
              <a:t> 0,1,4</a:t>
            </a: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273050"/>
            <a:ext cx="9144000" cy="1643063"/>
          </a:xfrm>
        </p:spPr>
        <p:txBody>
          <a:bodyPr/>
          <a:lstStyle/>
          <a:p>
            <a:pPr eaLnBrk="1" hangingPunct="1">
              <a:lnSpc>
                <a:spcPct val="150000"/>
              </a:lnSpc>
            </a:pPr>
            <a:r>
              <a:rPr lang="en-US" smtClean="0">
                <a:solidFill>
                  <a:srgbClr val="CC00CC"/>
                </a:solidFill>
                <a:sym typeface="Symbol" pitchFamily="18" charset="2"/>
              </a:rPr>
              <a:t>Example</a:t>
            </a:r>
            <a:r>
              <a:rPr lang="en-US" smtClean="0">
                <a:solidFill>
                  <a:srgbClr val="9900CC"/>
                </a:solidFill>
                <a:sym typeface="Symbol" pitchFamily="18" charset="2"/>
              </a:rPr>
              <a:t/>
            </a:r>
            <a:br>
              <a:rPr lang="en-US" smtClean="0">
                <a:solidFill>
                  <a:srgbClr val="9900CC"/>
                </a:solidFill>
                <a:sym typeface="Symbol" pitchFamily="18" charset="2"/>
              </a:rPr>
            </a:br>
            <a:r>
              <a:rPr lang="en-US" sz="2800" smtClean="0">
                <a:solidFill>
                  <a:schemeClr val="hlink"/>
                </a:solidFill>
                <a:sym typeface="Symbol" pitchFamily="18" charset="2"/>
              </a:rPr>
              <a:t></a:t>
            </a:r>
            <a:r>
              <a:rPr lang="en-US" sz="2800" smtClean="0">
                <a:solidFill>
                  <a:schemeClr val="hlink"/>
                </a:solidFill>
              </a:rPr>
              <a:t>p</a:t>
            </a:r>
            <a:r>
              <a:rPr lang="en-US" sz="2800" baseline="-25000" smtClean="0">
                <a:solidFill>
                  <a:schemeClr val="hlink"/>
                </a:solidFill>
              </a:rPr>
              <a:t>1</a:t>
            </a:r>
            <a:r>
              <a:rPr lang="en-US" sz="2800" smtClean="0">
                <a:solidFill>
                  <a:schemeClr val="hlink"/>
                </a:solidFill>
              </a:rPr>
              <a:t>=2, p</a:t>
            </a:r>
            <a:r>
              <a:rPr lang="en-US" sz="2800" baseline="-25000" smtClean="0">
                <a:solidFill>
                  <a:schemeClr val="hlink"/>
                </a:solidFill>
              </a:rPr>
              <a:t>2</a:t>
            </a:r>
            <a:r>
              <a:rPr lang="en-US" sz="2800" smtClean="0">
                <a:solidFill>
                  <a:schemeClr val="hlink"/>
                </a:solidFill>
              </a:rPr>
              <a:t>=3, p</a:t>
            </a:r>
            <a:r>
              <a:rPr lang="en-US" sz="2800" baseline="-25000" smtClean="0">
                <a:solidFill>
                  <a:schemeClr val="hlink"/>
                </a:solidFill>
              </a:rPr>
              <a:t>3</a:t>
            </a:r>
            <a:r>
              <a:rPr lang="en-US" sz="2800" smtClean="0">
                <a:solidFill>
                  <a:schemeClr val="hlink"/>
                </a:solidFill>
              </a:rPr>
              <a:t>=5</a:t>
            </a:r>
            <a:r>
              <a:rPr lang="en-US" sz="2800" smtClean="0">
                <a:solidFill>
                  <a:schemeClr val="hlink"/>
                </a:solidFill>
                <a:sym typeface="Symbol" pitchFamily="18" charset="2"/>
              </a:rPr>
              <a:t>, r</a:t>
            </a:r>
            <a:r>
              <a:rPr lang="en-US" sz="2800" baseline="-25000" smtClean="0">
                <a:solidFill>
                  <a:schemeClr val="hlink"/>
                </a:solidFill>
              </a:rPr>
              <a:t>1</a:t>
            </a:r>
            <a:r>
              <a:rPr lang="en-US" sz="2800" smtClean="0">
                <a:solidFill>
                  <a:schemeClr val="hlink"/>
                </a:solidFill>
              </a:rPr>
              <a:t>=0, r</a:t>
            </a:r>
            <a:r>
              <a:rPr lang="en-US" sz="2800" baseline="-25000" smtClean="0">
                <a:solidFill>
                  <a:schemeClr val="hlink"/>
                </a:solidFill>
              </a:rPr>
              <a:t>2</a:t>
            </a:r>
            <a:r>
              <a:rPr lang="en-US" sz="2800" smtClean="0">
                <a:solidFill>
                  <a:schemeClr val="hlink"/>
                </a:solidFill>
              </a:rPr>
              <a:t>=0, r</a:t>
            </a:r>
            <a:r>
              <a:rPr lang="en-US" sz="2800" baseline="-25000" smtClean="0">
                <a:solidFill>
                  <a:schemeClr val="hlink"/>
                </a:solidFill>
              </a:rPr>
              <a:t>3</a:t>
            </a:r>
            <a:r>
              <a:rPr lang="en-US" sz="2800" smtClean="0">
                <a:solidFill>
                  <a:schemeClr val="hlink"/>
                </a:solidFill>
              </a:rPr>
              <a:t>=0</a:t>
            </a:r>
            <a:r>
              <a:rPr lang="en-US" sz="2800" smtClean="0">
                <a:solidFill>
                  <a:schemeClr val="hlink"/>
                </a:solidFill>
                <a:sym typeface="Symbol" pitchFamily="18" charset="2"/>
              </a:rPr>
              <a:t></a:t>
            </a:r>
            <a:br>
              <a:rPr lang="en-US" sz="2800" smtClean="0">
                <a:solidFill>
                  <a:schemeClr val="hlink"/>
                </a:solidFill>
                <a:sym typeface="Symbol" pitchFamily="18" charset="2"/>
              </a:rPr>
            </a:br>
            <a:r>
              <a:rPr lang="en-US" sz="2800" smtClean="0">
                <a:solidFill>
                  <a:schemeClr val="hlink"/>
                </a:solidFill>
              </a:rPr>
              <a:t> 0 </a:t>
            </a:r>
            <a:r>
              <a:rPr lang="en-US" sz="2800" smtClean="0">
                <a:solidFill>
                  <a:schemeClr val="hlink"/>
                </a:solidFill>
                <a:sym typeface="Symbol" pitchFamily="18" charset="2"/>
              </a:rPr>
              <a:t> G</a:t>
            </a:r>
            <a:r>
              <a:rPr lang="en-US" sz="2800" smtClean="0">
                <a:solidFill>
                  <a:schemeClr val="hlink"/>
                </a:solidFill>
              </a:rPr>
              <a:t>C </a:t>
            </a:r>
            <a:r>
              <a:rPr lang="en-US" sz="2800" smtClean="0">
                <a:solidFill>
                  <a:schemeClr val="hlink"/>
                </a:solidFill>
                <a:sym typeface="Symbol" pitchFamily="18" charset="2"/>
              </a:rPr>
              <a:t> 30</a:t>
            </a:r>
          </a:p>
        </p:txBody>
      </p:sp>
      <p:sp>
        <p:nvSpPr>
          <p:cNvPr id="27651" name="Rectangle 3"/>
          <p:cNvSpPr>
            <a:spLocks noChangeArrowheads="1"/>
          </p:cNvSpPr>
          <p:nvPr/>
        </p:nvSpPr>
        <p:spPr bwMode="auto">
          <a:xfrm>
            <a:off x="1392238" y="2487613"/>
            <a:ext cx="1804987"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0 0,0,0</a:t>
            </a:r>
          </a:p>
        </p:txBody>
      </p:sp>
      <p:sp>
        <p:nvSpPr>
          <p:cNvPr id="27652" name="Rectangle 4"/>
          <p:cNvSpPr>
            <a:spLocks noChangeArrowheads="1"/>
          </p:cNvSpPr>
          <p:nvPr/>
        </p:nvSpPr>
        <p:spPr bwMode="auto">
          <a:xfrm>
            <a:off x="1425575" y="3209925"/>
            <a:ext cx="154305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1 1,1,1</a:t>
            </a:r>
          </a:p>
        </p:txBody>
      </p:sp>
      <p:sp>
        <p:nvSpPr>
          <p:cNvPr id="27653" name="Rectangle 5"/>
          <p:cNvSpPr>
            <a:spLocks noChangeArrowheads="1"/>
          </p:cNvSpPr>
          <p:nvPr/>
        </p:nvSpPr>
        <p:spPr bwMode="auto">
          <a:xfrm>
            <a:off x="1425575" y="3929063"/>
            <a:ext cx="1804988"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2 0,2,2</a:t>
            </a:r>
          </a:p>
        </p:txBody>
      </p:sp>
      <p:sp>
        <p:nvSpPr>
          <p:cNvPr id="27654" name="Rectangle 8"/>
          <p:cNvSpPr>
            <a:spLocks noChangeArrowheads="1"/>
          </p:cNvSpPr>
          <p:nvPr/>
        </p:nvSpPr>
        <p:spPr bwMode="auto">
          <a:xfrm>
            <a:off x="1425575" y="4649788"/>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3 1,0,3</a:t>
            </a:r>
          </a:p>
        </p:txBody>
      </p:sp>
      <p:sp>
        <p:nvSpPr>
          <p:cNvPr id="27655" name="Rectangle 9"/>
          <p:cNvSpPr>
            <a:spLocks noChangeArrowheads="1"/>
          </p:cNvSpPr>
          <p:nvPr/>
        </p:nvSpPr>
        <p:spPr bwMode="auto">
          <a:xfrm>
            <a:off x="1400175" y="5370513"/>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4 0,1,4</a:t>
            </a:r>
          </a:p>
        </p:txBody>
      </p:sp>
      <p:sp>
        <p:nvSpPr>
          <p:cNvPr id="27656" name="Rectangle 10"/>
          <p:cNvSpPr>
            <a:spLocks noChangeArrowheads="1"/>
          </p:cNvSpPr>
          <p:nvPr/>
        </p:nvSpPr>
        <p:spPr bwMode="auto">
          <a:xfrm>
            <a:off x="4035425" y="2492375"/>
            <a:ext cx="1739900" cy="584200"/>
          </a:xfrm>
          <a:prstGeom prst="rect">
            <a:avLst/>
          </a:prstGeom>
          <a:noFill/>
          <a:ln w="9525">
            <a:noFill/>
            <a:miter lim="800000"/>
            <a:headEnd/>
            <a:tailEnd/>
          </a:ln>
        </p:spPr>
        <p:txBody>
          <a:bodyPr wrap="none">
            <a:spAutoFit/>
          </a:bodyPr>
          <a:lstStyle/>
          <a:p>
            <a:pPr algn="ctr">
              <a:defRPr/>
            </a:pPr>
            <a:r>
              <a:rPr lang="en-US" sz="3200" dirty="0">
                <a:solidFill>
                  <a:srgbClr val="9900CC"/>
                </a:solidFill>
                <a:latin typeface="+mn-lt"/>
                <a:sym typeface="Symbol" pitchFamily="18" charset="2"/>
              </a:rPr>
              <a:t>5</a:t>
            </a:r>
            <a:r>
              <a:rPr lang="en-US" sz="3200" dirty="0">
                <a:solidFill>
                  <a:srgbClr val="00B050"/>
                </a:solidFill>
                <a:latin typeface="+mn-lt"/>
                <a:sym typeface="Symbol" pitchFamily="18" charset="2"/>
              </a:rPr>
              <a:t> 1,2,0</a:t>
            </a:r>
          </a:p>
        </p:txBody>
      </p:sp>
      <p:sp>
        <p:nvSpPr>
          <p:cNvPr id="34825" name="Freeform 17"/>
          <p:cNvSpPr>
            <a:spLocks/>
          </p:cNvSpPr>
          <p:nvPr/>
        </p:nvSpPr>
        <p:spPr bwMode="auto">
          <a:xfrm>
            <a:off x="3062288" y="2216150"/>
            <a:ext cx="1081087" cy="4010025"/>
          </a:xfrm>
          <a:custGeom>
            <a:avLst/>
            <a:gdLst>
              <a:gd name="T0" fmla="*/ 0 w 681"/>
              <a:gd name="T1" fmla="*/ 2147483647 h 2526"/>
              <a:gd name="T2" fmla="*/ 2147483647 w 681"/>
              <a:gd name="T3" fmla="*/ 2147483647 h 2526"/>
              <a:gd name="T4" fmla="*/ 2147483647 w 681"/>
              <a:gd name="T5" fmla="*/ 2147483647 h 2526"/>
              <a:gd name="T6" fmla="*/ 2147483647 w 681"/>
              <a:gd name="T7" fmla="*/ 2147483647 h 2526"/>
              <a:gd name="T8" fmla="*/ 0 60000 65536"/>
              <a:gd name="T9" fmla="*/ 0 60000 65536"/>
              <a:gd name="T10" fmla="*/ 0 60000 65536"/>
              <a:gd name="T11" fmla="*/ 0 60000 65536"/>
              <a:gd name="T12" fmla="*/ 0 w 681"/>
              <a:gd name="T13" fmla="*/ 0 h 2526"/>
              <a:gd name="T14" fmla="*/ 681 w 681"/>
              <a:gd name="T15" fmla="*/ 2526 h 2526"/>
            </a:gdLst>
            <a:ahLst/>
            <a:cxnLst>
              <a:cxn ang="T8">
                <a:pos x="T0" y="T1"/>
              </a:cxn>
              <a:cxn ang="T9">
                <a:pos x="T2" y="T3"/>
              </a:cxn>
              <a:cxn ang="T10">
                <a:pos x="T4" y="T5"/>
              </a:cxn>
              <a:cxn ang="T11">
                <a:pos x="T6" y="T7"/>
              </a:cxn>
            </a:cxnLst>
            <a:rect l="T12" t="T13" r="T14" b="T15"/>
            <a:pathLst>
              <a:path w="681" h="2526">
                <a:moveTo>
                  <a:pt x="0" y="2170"/>
                </a:moveTo>
                <a:cubicBezTo>
                  <a:pt x="57" y="2348"/>
                  <a:pt x="114" y="2526"/>
                  <a:pt x="182" y="2216"/>
                </a:cubicBezTo>
                <a:cubicBezTo>
                  <a:pt x="250" y="1906"/>
                  <a:pt x="326" y="620"/>
                  <a:pt x="409" y="310"/>
                </a:cubicBezTo>
                <a:cubicBezTo>
                  <a:pt x="492" y="0"/>
                  <a:pt x="636" y="348"/>
                  <a:pt x="681" y="356"/>
                </a:cubicBezTo>
              </a:path>
            </a:pathLst>
          </a:custGeom>
          <a:noFill/>
          <a:ln w="63500">
            <a:solidFill>
              <a:srgbClr val="9900CC"/>
            </a:solidFill>
            <a:round/>
            <a:headEnd/>
            <a:tailEnd type="stealth" w="med" len="med"/>
          </a:ln>
        </p:spPr>
        <p:txBody>
          <a:bodyPr/>
          <a:lstStyle/>
          <a:p>
            <a:endParaRPr lang="he-IL"/>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0" y="273050"/>
            <a:ext cx="9144000" cy="1643063"/>
          </a:xfrm>
        </p:spPr>
        <p:txBody>
          <a:bodyPr/>
          <a:lstStyle/>
          <a:p>
            <a:pPr eaLnBrk="1" hangingPunct="1">
              <a:lnSpc>
                <a:spcPct val="150000"/>
              </a:lnSpc>
            </a:pPr>
            <a:r>
              <a:rPr lang="en-US" smtClean="0">
                <a:solidFill>
                  <a:srgbClr val="CC00CC"/>
                </a:solidFill>
                <a:sym typeface="Symbol" pitchFamily="18" charset="2"/>
              </a:rPr>
              <a:t>Example</a:t>
            </a:r>
            <a:r>
              <a:rPr lang="en-US" smtClean="0">
                <a:solidFill>
                  <a:srgbClr val="9900CC"/>
                </a:solidFill>
                <a:sym typeface="Symbol" pitchFamily="18" charset="2"/>
              </a:rPr>
              <a:t/>
            </a:r>
            <a:br>
              <a:rPr lang="en-US" smtClean="0">
                <a:solidFill>
                  <a:srgbClr val="9900CC"/>
                </a:solidFill>
                <a:sym typeface="Symbol" pitchFamily="18" charset="2"/>
              </a:rPr>
            </a:br>
            <a:r>
              <a:rPr lang="en-US" sz="2800" smtClean="0">
                <a:solidFill>
                  <a:schemeClr val="hlink"/>
                </a:solidFill>
                <a:sym typeface="Symbol" pitchFamily="18" charset="2"/>
              </a:rPr>
              <a:t></a:t>
            </a:r>
            <a:r>
              <a:rPr lang="en-US" sz="2800" smtClean="0">
                <a:solidFill>
                  <a:schemeClr val="hlink"/>
                </a:solidFill>
              </a:rPr>
              <a:t>p</a:t>
            </a:r>
            <a:r>
              <a:rPr lang="en-US" sz="2800" baseline="-25000" smtClean="0">
                <a:solidFill>
                  <a:schemeClr val="hlink"/>
                </a:solidFill>
              </a:rPr>
              <a:t>1</a:t>
            </a:r>
            <a:r>
              <a:rPr lang="en-US" sz="2800" smtClean="0">
                <a:solidFill>
                  <a:schemeClr val="hlink"/>
                </a:solidFill>
              </a:rPr>
              <a:t>=2, p</a:t>
            </a:r>
            <a:r>
              <a:rPr lang="en-US" sz="2800" baseline="-25000" smtClean="0">
                <a:solidFill>
                  <a:schemeClr val="hlink"/>
                </a:solidFill>
              </a:rPr>
              <a:t>2</a:t>
            </a:r>
            <a:r>
              <a:rPr lang="en-US" sz="2800" smtClean="0">
                <a:solidFill>
                  <a:schemeClr val="hlink"/>
                </a:solidFill>
              </a:rPr>
              <a:t>=3, p</a:t>
            </a:r>
            <a:r>
              <a:rPr lang="en-US" sz="2800" baseline="-25000" smtClean="0">
                <a:solidFill>
                  <a:schemeClr val="hlink"/>
                </a:solidFill>
              </a:rPr>
              <a:t>3</a:t>
            </a:r>
            <a:r>
              <a:rPr lang="en-US" sz="2800" smtClean="0">
                <a:solidFill>
                  <a:schemeClr val="hlink"/>
                </a:solidFill>
              </a:rPr>
              <a:t>=5</a:t>
            </a:r>
            <a:r>
              <a:rPr lang="en-US" sz="2800" smtClean="0">
                <a:solidFill>
                  <a:schemeClr val="hlink"/>
                </a:solidFill>
                <a:sym typeface="Symbol" pitchFamily="18" charset="2"/>
              </a:rPr>
              <a:t>, r</a:t>
            </a:r>
            <a:r>
              <a:rPr lang="en-US" sz="2800" baseline="-25000" smtClean="0">
                <a:solidFill>
                  <a:schemeClr val="hlink"/>
                </a:solidFill>
              </a:rPr>
              <a:t>1</a:t>
            </a:r>
            <a:r>
              <a:rPr lang="en-US" sz="2800" smtClean="0">
                <a:solidFill>
                  <a:schemeClr val="hlink"/>
                </a:solidFill>
              </a:rPr>
              <a:t>=0, r</a:t>
            </a:r>
            <a:r>
              <a:rPr lang="en-US" sz="2800" baseline="-25000" smtClean="0">
                <a:solidFill>
                  <a:schemeClr val="hlink"/>
                </a:solidFill>
              </a:rPr>
              <a:t>2</a:t>
            </a:r>
            <a:r>
              <a:rPr lang="en-US" sz="2800" smtClean="0">
                <a:solidFill>
                  <a:schemeClr val="hlink"/>
                </a:solidFill>
              </a:rPr>
              <a:t>=0, r</a:t>
            </a:r>
            <a:r>
              <a:rPr lang="en-US" sz="2800" baseline="-25000" smtClean="0">
                <a:solidFill>
                  <a:schemeClr val="hlink"/>
                </a:solidFill>
              </a:rPr>
              <a:t>3</a:t>
            </a:r>
            <a:r>
              <a:rPr lang="en-US" sz="2800" smtClean="0">
                <a:solidFill>
                  <a:schemeClr val="hlink"/>
                </a:solidFill>
              </a:rPr>
              <a:t>=0</a:t>
            </a:r>
            <a:r>
              <a:rPr lang="en-US" sz="2800" smtClean="0">
                <a:solidFill>
                  <a:schemeClr val="hlink"/>
                </a:solidFill>
                <a:sym typeface="Symbol" pitchFamily="18" charset="2"/>
              </a:rPr>
              <a:t></a:t>
            </a:r>
            <a:br>
              <a:rPr lang="en-US" sz="2800" smtClean="0">
                <a:solidFill>
                  <a:schemeClr val="hlink"/>
                </a:solidFill>
                <a:sym typeface="Symbol" pitchFamily="18" charset="2"/>
              </a:rPr>
            </a:br>
            <a:r>
              <a:rPr lang="en-US" sz="2800" smtClean="0">
                <a:solidFill>
                  <a:schemeClr val="hlink"/>
                </a:solidFill>
              </a:rPr>
              <a:t> 0 </a:t>
            </a:r>
            <a:r>
              <a:rPr lang="en-US" sz="2800" smtClean="0">
                <a:solidFill>
                  <a:schemeClr val="hlink"/>
                </a:solidFill>
                <a:sym typeface="Symbol" pitchFamily="18" charset="2"/>
              </a:rPr>
              <a:t> G</a:t>
            </a:r>
            <a:r>
              <a:rPr lang="en-US" sz="2800" smtClean="0">
                <a:solidFill>
                  <a:schemeClr val="hlink"/>
                </a:solidFill>
              </a:rPr>
              <a:t>C </a:t>
            </a:r>
            <a:r>
              <a:rPr lang="en-US" sz="2800" smtClean="0">
                <a:solidFill>
                  <a:schemeClr val="hlink"/>
                </a:solidFill>
                <a:sym typeface="Symbol" pitchFamily="18" charset="2"/>
              </a:rPr>
              <a:t> 30</a:t>
            </a:r>
          </a:p>
        </p:txBody>
      </p:sp>
      <p:sp>
        <p:nvSpPr>
          <p:cNvPr id="28675" name="Rectangle 3"/>
          <p:cNvSpPr>
            <a:spLocks noChangeArrowheads="1"/>
          </p:cNvSpPr>
          <p:nvPr/>
        </p:nvSpPr>
        <p:spPr bwMode="auto">
          <a:xfrm>
            <a:off x="1392238" y="2487613"/>
            <a:ext cx="1804987"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0 0,0,0</a:t>
            </a:r>
          </a:p>
        </p:txBody>
      </p:sp>
      <p:sp>
        <p:nvSpPr>
          <p:cNvPr id="28676" name="Rectangle 4"/>
          <p:cNvSpPr>
            <a:spLocks noChangeArrowheads="1"/>
          </p:cNvSpPr>
          <p:nvPr/>
        </p:nvSpPr>
        <p:spPr bwMode="auto">
          <a:xfrm>
            <a:off x="1425575" y="3209925"/>
            <a:ext cx="154305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1 1,1,1</a:t>
            </a:r>
          </a:p>
        </p:txBody>
      </p:sp>
      <p:sp>
        <p:nvSpPr>
          <p:cNvPr id="28677" name="Rectangle 5"/>
          <p:cNvSpPr>
            <a:spLocks noChangeArrowheads="1"/>
          </p:cNvSpPr>
          <p:nvPr/>
        </p:nvSpPr>
        <p:spPr bwMode="auto">
          <a:xfrm>
            <a:off x="1425575" y="3929063"/>
            <a:ext cx="1804988"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2 0,2,2</a:t>
            </a:r>
          </a:p>
        </p:txBody>
      </p:sp>
      <p:sp>
        <p:nvSpPr>
          <p:cNvPr id="28678" name="Rectangle 6"/>
          <p:cNvSpPr>
            <a:spLocks noChangeArrowheads="1"/>
          </p:cNvSpPr>
          <p:nvPr/>
        </p:nvSpPr>
        <p:spPr bwMode="auto">
          <a:xfrm>
            <a:off x="3997325" y="3209925"/>
            <a:ext cx="1739900" cy="584200"/>
          </a:xfrm>
          <a:prstGeom prst="rect">
            <a:avLst/>
          </a:prstGeom>
          <a:noFill/>
          <a:ln w="9525">
            <a:noFill/>
            <a:miter lim="800000"/>
            <a:headEnd/>
            <a:tailEnd/>
          </a:ln>
        </p:spPr>
        <p:txBody>
          <a:bodyPr wrap="none">
            <a:spAutoFit/>
          </a:bodyPr>
          <a:lstStyle/>
          <a:p>
            <a:pPr algn="ctr">
              <a:defRPr/>
            </a:pPr>
            <a:r>
              <a:rPr lang="en-US" sz="3200" dirty="0">
                <a:solidFill>
                  <a:srgbClr val="9900CC"/>
                </a:solidFill>
                <a:latin typeface="+mn-lt"/>
                <a:sym typeface="Symbol" pitchFamily="18" charset="2"/>
              </a:rPr>
              <a:t>6</a:t>
            </a:r>
            <a:r>
              <a:rPr lang="en-US" sz="3200" dirty="0">
                <a:solidFill>
                  <a:srgbClr val="00B050"/>
                </a:solidFill>
                <a:latin typeface="+mn-lt"/>
                <a:sym typeface="Symbol" pitchFamily="18" charset="2"/>
              </a:rPr>
              <a:t> 0,0,1</a:t>
            </a:r>
          </a:p>
        </p:txBody>
      </p:sp>
      <p:sp>
        <p:nvSpPr>
          <p:cNvPr id="28679" name="Rectangle 8"/>
          <p:cNvSpPr>
            <a:spLocks noChangeArrowheads="1"/>
          </p:cNvSpPr>
          <p:nvPr/>
        </p:nvSpPr>
        <p:spPr bwMode="auto">
          <a:xfrm>
            <a:off x="1425575" y="4649788"/>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3 1,0,3</a:t>
            </a:r>
          </a:p>
        </p:txBody>
      </p:sp>
      <p:sp>
        <p:nvSpPr>
          <p:cNvPr id="28680" name="Rectangle 9"/>
          <p:cNvSpPr>
            <a:spLocks noChangeArrowheads="1"/>
          </p:cNvSpPr>
          <p:nvPr/>
        </p:nvSpPr>
        <p:spPr bwMode="auto">
          <a:xfrm>
            <a:off x="1400175" y="5370513"/>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4 0,1,4</a:t>
            </a:r>
          </a:p>
        </p:txBody>
      </p:sp>
      <p:sp>
        <p:nvSpPr>
          <p:cNvPr id="28681" name="Rectangle 10"/>
          <p:cNvSpPr>
            <a:spLocks noChangeArrowheads="1"/>
          </p:cNvSpPr>
          <p:nvPr/>
        </p:nvSpPr>
        <p:spPr bwMode="auto">
          <a:xfrm>
            <a:off x="4035425" y="2492375"/>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5 1,2,0</a:t>
            </a:r>
          </a:p>
        </p:txBody>
      </p:sp>
      <p:sp>
        <p:nvSpPr>
          <p:cNvPr id="35850" name="Freeform 17"/>
          <p:cNvSpPr>
            <a:spLocks/>
          </p:cNvSpPr>
          <p:nvPr/>
        </p:nvSpPr>
        <p:spPr bwMode="auto">
          <a:xfrm>
            <a:off x="3062288" y="2216150"/>
            <a:ext cx="1081087" cy="4010025"/>
          </a:xfrm>
          <a:custGeom>
            <a:avLst/>
            <a:gdLst>
              <a:gd name="T0" fmla="*/ 0 w 681"/>
              <a:gd name="T1" fmla="*/ 2147483647 h 2526"/>
              <a:gd name="T2" fmla="*/ 2147483647 w 681"/>
              <a:gd name="T3" fmla="*/ 2147483647 h 2526"/>
              <a:gd name="T4" fmla="*/ 2147483647 w 681"/>
              <a:gd name="T5" fmla="*/ 2147483647 h 2526"/>
              <a:gd name="T6" fmla="*/ 2147483647 w 681"/>
              <a:gd name="T7" fmla="*/ 2147483647 h 2526"/>
              <a:gd name="T8" fmla="*/ 0 60000 65536"/>
              <a:gd name="T9" fmla="*/ 0 60000 65536"/>
              <a:gd name="T10" fmla="*/ 0 60000 65536"/>
              <a:gd name="T11" fmla="*/ 0 60000 65536"/>
              <a:gd name="T12" fmla="*/ 0 w 681"/>
              <a:gd name="T13" fmla="*/ 0 h 2526"/>
              <a:gd name="T14" fmla="*/ 681 w 681"/>
              <a:gd name="T15" fmla="*/ 2526 h 2526"/>
            </a:gdLst>
            <a:ahLst/>
            <a:cxnLst>
              <a:cxn ang="T8">
                <a:pos x="T0" y="T1"/>
              </a:cxn>
              <a:cxn ang="T9">
                <a:pos x="T2" y="T3"/>
              </a:cxn>
              <a:cxn ang="T10">
                <a:pos x="T4" y="T5"/>
              </a:cxn>
              <a:cxn ang="T11">
                <a:pos x="T6" y="T7"/>
              </a:cxn>
            </a:cxnLst>
            <a:rect l="T12" t="T13" r="T14" b="T15"/>
            <a:pathLst>
              <a:path w="681" h="2526">
                <a:moveTo>
                  <a:pt x="0" y="2170"/>
                </a:moveTo>
                <a:cubicBezTo>
                  <a:pt x="57" y="2348"/>
                  <a:pt x="114" y="2526"/>
                  <a:pt x="182" y="2216"/>
                </a:cubicBezTo>
                <a:cubicBezTo>
                  <a:pt x="250" y="1906"/>
                  <a:pt x="326" y="620"/>
                  <a:pt x="409" y="310"/>
                </a:cubicBezTo>
                <a:cubicBezTo>
                  <a:pt x="492" y="0"/>
                  <a:pt x="636" y="348"/>
                  <a:pt x="681" y="356"/>
                </a:cubicBezTo>
              </a:path>
            </a:pathLst>
          </a:custGeom>
          <a:noFill/>
          <a:ln w="63500">
            <a:solidFill>
              <a:srgbClr val="EDB9FF"/>
            </a:solidFill>
            <a:round/>
            <a:headEnd/>
            <a:tailEnd type="stealth" w="med" len="med"/>
          </a:ln>
        </p:spPr>
        <p:txBody>
          <a:bodyPr/>
          <a:lstStyle/>
          <a:p>
            <a:endParaRPr lang="he-IL"/>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0" y="273050"/>
            <a:ext cx="9144000" cy="1643063"/>
          </a:xfrm>
        </p:spPr>
        <p:txBody>
          <a:bodyPr/>
          <a:lstStyle/>
          <a:p>
            <a:pPr eaLnBrk="1" hangingPunct="1">
              <a:lnSpc>
                <a:spcPct val="150000"/>
              </a:lnSpc>
            </a:pPr>
            <a:r>
              <a:rPr lang="en-US" smtClean="0">
                <a:solidFill>
                  <a:srgbClr val="CC00CC"/>
                </a:solidFill>
                <a:sym typeface="Symbol" pitchFamily="18" charset="2"/>
              </a:rPr>
              <a:t>Example</a:t>
            </a:r>
            <a:r>
              <a:rPr lang="en-US" smtClean="0">
                <a:solidFill>
                  <a:srgbClr val="9900CC"/>
                </a:solidFill>
                <a:sym typeface="Symbol" pitchFamily="18" charset="2"/>
              </a:rPr>
              <a:t/>
            </a:r>
            <a:br>
              <a:rPr lang="en-US" smtClean="0">
                <a:solidFill>
                  <a:srgbClr val="9900CC"/>
                </a:solidFill>
                <a:sym typeface="Symbol" pitchFamily="18" charset="2"/>
              </a:rPr>
            </a:br>
            <a:r>
              <a:rPr lang="en-US" sz="2800" smtClean="0">
                <a:solidFill>
                  <a:schemeClr val="hlink"/>
                </a:solidFill>
                <a:sym typeface="Symbol" pitchFamily="18" charset="2"/>
              </a:rPr>
              <a:t></a:t>
            </a:r>
            <a:r>
              <a:rPr lang="en-US" sz="2800" smtClean="0">
                <a:solidFill>
                  <a:schemeClr val="hlink"/>
                </a:solidFill>
              </a:rPr>
              <a:t>p</a:t>
            </a:r>
            <a:r>
              <a:rPr lang="en-US" sz="2800" baseline="-25000" smtClean="0">
                <a:solidFill>
                  <a:schemeClr val="hlink"/>
                </a:solidFill>
              </a:rPr>
              <a:t>1</a:t>
            </a:r>
            <a:r>
              <a:rPr lang="en-US" sz="2800" smtClean="0">
                <a:solidFill>
                  <a:schemeClr val="hlink"/>
                </a:solidFill>
              </a:rPr>
              <a:t>=2, p</a:t>
            </a:r>
            <a:r>
              <a:rPr lang="en-US" sz="2800" baseline="-25000" smtClean="0">
                <a:solidFill>
                  <a:schemeClr val="hlink"/>
                </a:solidFill>
              </a:rPr>
              <a:t>2</a:t>
            </a:r>
            <a:r>
              <a:rPr lang="en-US" sz="2800" smtClean="0">
                <a:solidFill>
                  <a:schemeClr val="hlink"/>
                </a:solidFill>
              </a:rPr>
              <a:t>=3, p</a:t>
            </a:r>
            <a:r>
              <a:rPr lang="en-US" sz="2800" baseline="-25000" smtClean="0">
                <a:solidFill>
                  <a:schemeClr val="hlink"/>
                </a:solidFill>
              </a:rPr>
              <a:t>3</a:t>
            </a:r>
            <a:r>
              <a:rPr lang="en-US" sz="2800" smtClean="0">
                <a:solidFill>
                  <a:schemeClr val="hlink"/>
                </a:solidFill>
              </a:rPr>
              <a:t>=5</a:t>
            </a:r>
            <a:r>
              <a:rPr lang="en-US" sz="2800" smtClean="0">
                <a:solidFill>
                  <a:schemeClr val="hlink"/>
                </a:solidFill>
                <a:sym typeface="Symbol" pitchFamily="18" charset="2"/>
              </a:rPr>
              <a:t>, r</a:t>
            </a:r>
            <a:r>
              <a:rPr lang="en-US" sz="2800" baseline="-25000" smtClean="0">
                <a:solidFill>
                  <a:schemeClr val="hlink"/>
                </a:solidFill>
              </a:rPr>
              <a:t>1</a:t>
            </a:r>
            <a:r>
              <a:rPr lang="en-US" sz="2800" smtClean="0">
                <a:solidFill>
                  <a:schemeClr val="hlink"/>
                </a:solidFill>
              </a:rPr>
              <a:t>=0, r</a:t>
            </a:r>
            <a:r>
              <a:rPr lang="en-US" sz="2800" baseline="-25000" smtClean="0">
                <a:solidFill>
                  <a:schemeClr val="hlink"/>
                </a:solidFill>
              </a:rPr>
              <a:t>2</a:t>
            </a:r>
            <a:r>
              <a:rPr lang="en-US" sz="2800" smtClean="0">
                <a:solidFill>
                  <a:schemeClr val="hlink"/>
                </a:solidFill>
              </a:rPr>
              <a:t>=0, r</a:t>
            </a:r>
            <a:r>
              <a:rPr lang="en-US" sz="2800" baseline="-25000" smtClean="0">
                <a:solidFill>
                  <a:schemeClr val="hlink"/>
                </a:solidFill>
              </a:rPr>
              <a:t>3</a:t>
            </a:r>
            <a:r>
              <a:rPr lang="en-US" sz="2800" smtClean="0">
                <a:solidFill>
                  <a:schemeClr val="hlink"/>
                </a:solidFill>
              </a:rPr>
              <a:t>=0</a:t>
            </a:r>
            <a:r>
              <a:rPr lang="en-US" sz="2800" smtClean="0">
                <a:solidFill>
                  <a:schemeClr val="hlink"/>
                </a:solidFill>
                <a:sym typeface="Symbol" pitchFamily="18" charset="2"/>
              </a:rPr>
              <a:t></a:t>
            </a:r>
            <a:br>
              <a:rPr lang="en-US" sz="2800" smtClean="0">
                <a:solidFill>
                  <a:schemeClr val="hlink"/>
                </a:solidFill>
                <a:sym typeface="Symbol" pitchFamily="18" charset="2"/>
              </a:rPr>
            </a:br>
            <a:r>
              <a:rPr lang="en-US" sz="2800" smtClean="0">
                <a:solidFill>
                  <a:schemeClr val="hlink"/>
                </a:solidFill>
              </a:rPr>
              <a:t> 0 </a:t>
            </a:r>
            <a:r>
              <a:rPr lang="en-US" sz="2800" smtClean="0">
                <a:solidFill>
                  <a:schemeClr val="hlink"/>
                </a:solidFill>
                <a:sym typeface="Symbol" pitchFamily="18" charset="2"/>
              </a:rPr>
              <a:t> G</a:t>
            </a:r>
            <a:r>
              <a:rPr lang="en-US" sz="2800" smtClean="0">
                <a:solidFill>
                  <a:schemeClr val="hlink"/>
                </a:solidFill>
              </a:rPr>
              <a:t>C </a:t>
            </a:r>
            <a:r>
              <a:rPr lang="en-US" sz="2800" smtClean="0">
                <a:solidFill>
                  <a:schemeClr val="hlink"/>
                </a:solidFill>
                <a:sym typeface="Symbol" pitchFamily="18" charset="2"/>
              </a:rPr>
              <a:t> 30</a:t>
            </a:r>
          </a:p>
        </p:txBody>
      </p:sp>
      <p:sp>
        <p:nvSpPr>
          <p:cNvPr id="29699" name="Rectangle 3"/>
          <p:cNvSpPr>
            <a:spLocks noChangeArrowheads="1"/>
          </p:cNvSpPr>
          <p:nvPr/>
        </p:nvSpPr>
        <p:spPr bwMode="auto">
          <a:xfrm>
            <a:off x="1392238" y="2487613"/>
            <a:ext cx="1804987"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0 0,0,0</a:t>
            </a:r>
          </a:p>
        </p:txBody>
      </p:sp>
      <p:sp>
        <p:nvSpPr>
          <p:cNvPr id="29700" name="Rectangle 4"/>
          <p:cNvSpPr>
            <a:spLocks noChangeArrowheads="1"/>
          </p:cNvSpPr>
          <p:nvPr/>
        </p:nvSpPr>
        <p:spPr bwMode="auto">
          <a:xfrm>
            <a:off x="1425575" y="3209925"/>
            <a:ext cx="154305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1 1,1,1</a:t>
            </a:r>
          </a:p>
        </p:txBody>
      </p:sp>
      <p:sp>
        <p:nvSpPr>
          <p:cNvPr id="29701" name="Rectangle 5"/>
          <p:cNvSpPr>
            <a:spLocks noChangeArrowheads="1"/>
          </p:cNvSpPr>
          <p:nvPr/>
        </p:nvSpPr>
        <p:spPr bwMode="auto">
          <a:xfrm>
            <a:off x="1425575" y="3929063"/>
            <a:ext cx="1804988"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2 0,2,2</a:t>
            </a:r>
          </a:p>
        </p:txBody>
      </p:sp>
      <p:sp>
        <p:nvSpPr>
          <p:cNvPr id="29702" name="Rectangle 6"/>
          <p:cNvSpPr>
            <a:spLocks noChangeArrowheads="1"/>
          </p:cNvSpPr>
          <p:nvPr/>
        </p:nvSpPr>
        <p:spPr bwMode="auto">
          <a:xfrm>
            <a:off x="3997325" y="3209925"/>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6 0,0,1</a:t>
            </a:r>
          </a:p>
        </p:txBody>
      </p:sp>
      <p:sp>
        <p:nvSpPr>
          <p:cNvPr id="29703" name="Rectangle 8"/>
          <p:cNvSpPr>
            <a:spLocks noChangeArrowheads="1"/>
          </p:cNvSpPr>
          <p:nvPr/>
        </p:nvSpPr>
        <p:spPr bwMode="auto">
          <a:xfrm>
            <a:off x="1425575" y="4649788"/>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3 1,0,3</a:t>
            </a:r>
          </a:p>
        </p:txBody>
      </p:sp>
      <p:sp>
        <p:nvSpPr>
          <p:cNvPr id="29704" name="Rectangle 9"/>
          <p:cNvSpPr>
            <a:spLocks noChangeArrowheads="1"/>
          </p:cNvSpPr>
          <p:nvPr/>
        </p:nvSpPr>
        <p:spPr bwMode="auto">
          <a:xfrm>
            <a:off x="1400175" y="5370513"/>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4 0,1,4</a:t>
            </a:r>
          </a:p>
        </p:txBody>
      </p:sp>
      <p:sp>
        <p:nvSpPr>
          <p:cNvPr id="29705" name="Rectangle 10"/>
          <p:cNvSpPr>
            <a:spLocks noChangeArrowheads="1"/>
          </p:cNvSpPr>
          <p:nvPr/>
        </p:nvSpPr>
        <p:spPr bwMode="auto">
          <a:xfrm>
            <a:off x="4035425" y="2492375"/>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5 1,2,0</a:t>
            </a:r>
          </a:p>
        </p:txBody>
      </p:sp>
      <p:sp>
        <p:nvSpPr>
          <p:cNvPr id="29706" name="Rectangle 11"/>
          <p:cNvSpPr>
            <a:spLocks noChangeArrowheads="1"/>
          </p:cNvSpPr>
          <p:nvPr/>
        </p:nvSpPr>
        <p:spPr bwMode="auto">
          <a:xfrm>
            <a:off x="3997325" y="3929063"/>
            <a:ext cx="1673225" cy="584200"/>
          </a:xfrm>
          <a:prstGeom prst="rect">
            <a:avLst/>
          </a:prstGeom>
          <a:noFill/>
          <a:ln w="9525">
            <a:noFill/>
            <a:miter lim="800000"/>
            <a:headEnd/>
            <a:tailEnd/>
          </a:ln>
        </p:spPr>
        <p:txBody>
          <a:bodyPr wrap="none">
            <a:spAutoFit/>
          </a:bodyPr>
          <a:lstStyle/>
          <a:p>
            <a:pPr algn="ctr">
              <a:defRPr/>
            </a:pPr>
            <a:r>
              <a:rPr lang="en-US" sz="3200" dirty="0">
                <a:solidFill>
                  <a:srgbClr val="9900CC"/>
                </a:solidFill>
                <a:latin typeface="+mn-lt"/>
                <a:sym typeface="Symbol" pitchFamily="18" charset="2"/>
              </a:rPr>
              <a:t>7</a:t>
            </a:r>
            <a:r>
              <a:rPr lang="en-US" sz="3200" dirty="0">
                <a:solidFill>
                  <a:srgbClr val="00B050"/>
                </a:solidFill>
                <a:latin typeface="+mn-lt"/>
                <a:sym typeface="Symbol" pitchFamily="18" charset="2"/>
              </a:rPr>
              <a:t> 1,1,2</a:t>
            </a:r>
          </a:p>
        </p:txBody>
      </p:sp>
      <p:sp>
        <p:nvSpPr>
          <p:cNvPr id="36875" name="Freeform 15"/>
          <p:cNvSpPr>
            <a:spLocks/>
          </p:cNvSpPr>
          <p:nvPr/>
        </p:nvSpPr>
        <p:spPr bwMode="auto">
          <a:xfrm>
            <a:off x="3062288" y="2216150"/>
            <a:ext cx="1081087" cy="4010025"/>
          </a:xfrm>
          <a:custGeom>
            <a:avLst/>
            <a:gdLst>
              <a:gd name="T0" fmla="*/ 0 w 681"/>
              <a:gd name="T1" fmla="*/ 2147483647 h 2526"/>
              <a:gd name="T2" fmla="*/ 2147483647 w 681"/>
              <a:gd name="T3" fmla="*/ 2147483647 h 2526"/>
              <a:gd name="T4" fmla="*/ 2147483647 w 681"/>
              <a:gd name="T5" fmla="*/ 2147483647 h 2526"/>
              <a:gd name="T6" fmla="*/ 2147483647 w 681"/>
              <a:gd name="T7" fmla="*/ 2147483647 h 2526"/>
              <a:gd name="T8" fmla="*/ 0 60000 65536"/>
              <a:gd name="T9" fmla="*/ 0 60000 65536"/>
              <a:gd name="T10" fmla="*/ 0 60000 65536"/>
              <a:gd name="T11" fmla="*/ 0 60000 65536"/>
              <a:gd name="T12" fmla="*/ 0 w 681"/>
              <a:gd name="T13" fmla="*/ 0 h 2526"/>
              <a:gd name="T14" fmla="*/ 681 w 681"/>
              <a:gd name="T15" fmla="*/ 2526 h 2526"/>
            </a:gdLst>
            <a:ahLst/>
            <a:cxnLst>
              <a:cxn ang="T8">
                <a:pos x="T0" y="T1"/>
              </a:cxn>
              <a:cxn ang="T9">
                <a:pos x="T2" y="T3"/>
              </a:cxn>
              <a:cxn ang="T10">
                <a:pos x="T4" y="T5"/>
              </a:cxn>
              <a:cxn ang="T11">
                <a:pos x="T6" y="T7"/>
              </a:cxn>
            </a:cxnLst>
            <a:rect l="T12" t="T13" r="T14" b="T15"/>
            <a:pathLst>
              <a:path w="681" h="2526">
                <a:moveTo>
                  <a:pt x="0" y="2170"/>
                </a:moveTo>
                <a:cubicBezTo>
                  <a:pt x="57" y="2348"/>
                  <a:pt x="114" y="2526"/>
                  <a:pt x="182" y="2216"/>
                </a:cubicBezTo>
                <a:cubicBezTo>
                  <a:pt x="250" y="1906"/>
                  <a:pt x="326" y="620"/>
                  <a:pt x="409" y="310"/>
                </a:cubicBezTo>
                <a:cubicBezTo>
                  <a:pt x="492" y="0"/>
                  <a:pt x="636" y="348"/>
                  <a:pt x="681" y="356"/>
                </a:cubicBezTo>
              </a:path>
            </a:pathLst>
          </a:custGeom>
          <a:noFill/>
          <a:ln w="63500">
            <a:solidFill>
              <a:srgbClr val="EDB9FF"/>
            </a:solidFill>
            <a:round/>
            <a:headEnd/>
            <a:tailEnd type="stealth" w="med" len="med"/>
          </a:ln>
        </p:spPr>
        <p:txBody>
          <a:bodyPr/>
          <a:lstStyle/>
          <a:p>
            <a:endParaRPr lang="he-IL"/>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u="none" smtClean="0">
                <a:solidFill>
                  <a:srgbClr val="0070C0"/>
                </a:solidFill>
              </a:rPr>
              <a:t>Talk Outline</a:t>
            </a:r>
            <a:endParaRPr lang="he-IL" u="none" smtClean="0">
              <a:solidFill>
                <a:srgbClr val="0070C0"/>
              </a:solidFill>
            </a:endParaRPr>
          </a:p>
        </p:txBody>
      </p:sp>
      <p:sp>
        <p:nvSpPr>
          <p:cNvPr id="7" name="Content Placeholder 2"/>
          <p:cNvSpPr>
            <a:spLocks noGrp="1"/>
          </p:cNvSpPr>
          <p:nvPr>
            <p:ph idx="1"/>
          </p:nvPr>
        </p:nvSpPr>
        <p:spPr>
          <a:xfrm>
            <a:off x="369888" y="1160463"/>
            <a:ext cx="8596312" cy="4610100"/>
          </a:xfrm>
        </p:spPr>
        <p:txBody>
          <a:bodyPr/>
          <a:lstStyle/>
          <a:p>
            <a:pPr>
              <a:buFont typeface="ZapfDingbats" pitchFamily="82" charset="2"/>
              <a:buNone/>
              <a:defRPr/>
            </a:pPr>
            <a:r>
              <a:rPr lang="en-US" dirty="0" smtClean="0">
                <a:solidFill>
                  <a:srgbClr val="FF0000"/>
                </a:solidFill>
              </a:rPr>
              <a:t>Stateless infrastructure</a:t>
            </a:r>
          </a:p>
          <a:p>
            <a:pPr marL="514350" indent="-514350">
              <a:defRPr/>
            </a:pPr>
            <a:r>
              <a:rPr lang="en-US" u="sng" dirty="0" smtClean="0">
                <a:solidFill>
                  <a:srgbClr val="C00000"/>
                </a:solidFill>
              </a:rPr>
              <a:t>Random walks [DSW06]</a:t>
            </a:r>
          </a:p>
          <a:p>
            <a:pPr marL="514350" indent="-514350">
              <a:defRPr/>
            </a:pPr>
            <a:r>
              <a:rPr lang="en-US" dirty="0" smtClean="0">
                <a:solidFill>
                  <a:srgbClr val="0070C0"/>
                </a:solidFill>
              </a:rPr>
              <a:t>Imaginary polygons [DHL06]</a:t>
            </a:r>
          </a:p>
          <a:p>
            <a:pPr marL="514350" indent="-514350">
              <a:buFont typeface="ZapfDingbats" pitchFamily="82" charset="2"/>
              <a:buNone/>
              <a:defRPr/>
            </a:pPr>
            <a:r>
              <a:rPr lang="en-US" dirty="0" smtClean="0">
                <a:solidFill>
                  <a:srgbClr val="FF0000"/>
                </a:solidFill>
              </a:rPr>
              <a:t>Stateless with GPS-Oracle</a:t>
            </a:r>
          </a:p>
          <a:p>
            <a:pPr marL="514350" indent="-514350">
              <a:defRPr/>
            </a:pPr>
            <a:r>
              <a:rPr lang="en-US" dirty="0" smtClean="0">
                <a:solidFill>
                  <a:srgbClr val="0070C0"/>
                </a:solidFill>
              </a:rPr>
              <a:t>Virtual Stationary Automaton [DGLSW05]</a:t>
            </a:r>
          </a:p>
          <a:p>
            <a:pPr marL="514350" indent="-514350">
              <a:defRPr/>
            </a:pPr>
            <a:r>
              <a:rPr lang="en-US" dirty="0" smtClean="0">
                <a:solidFill>
                  <a:srgbClr val="0070C0"/>
                </a:solidFill>
              </a:rPr>
              <a:t>Virtual Autonomous Automaton [DGSSW05]</a:t>
            </a:r>
          </a:p>
          <a:p>
            <a:pPr marL="514350" indent="-514350">
              <a:buFont typeface="ZapfDingbats" pitchFamily="82" charset="2"/>
              <a:buNone/>
              <a:defRPr/>
            </a:pPr>
            <a:r>
              <a:rPr lang="en-US" dirty="0" smtClean="0">
                <a:solidFill>
                  <a:srgbClr val="FF0000"/>
                </a:solidFill>
              </a:rPr>
              <a:t>Local state oblivious to global changes</a:t>
            </a:r>
          </a:p>
          <a:p>
            <a:pPr marL="514350" indent="-514350">
              <a:defRPr/>
            </a:pPr>
            <a:r>
              <a:rPr lang="en-US" dirty="0" smtClean="0">
                <a:solidFill>
                  <a:srgbClr val="0070C0"/>
                </a:solidFill>
              </a:rPr>
              <a:t>Empire of colonies [DT06]</a:t>
            </a:r>
          </a:p>
          <a:p>
            <a:pPr marL="514350" indent="-514350">
              <a:defRPr/>
            </a:pPr>
            <a:r>
              <a:rPr lang="en-US" dirty="0" err="1" smtClean="0">
                <a:solidFill>
                  <a:srgbClr val="0070C0"/>
                </a:solidFill>
              </a:rPr>
              <a:t>Spanders</a:t>
            </a:r>
            <a:r>
              <a:rPr lang="en-US" dirty="0" smtClean="0">
                <a:solidFill>
                  <a:srgbClr val="0070C0"/>
                </a:solidFill>
              </a:rPr>
              <a:t>, spanning expanders [DT06]</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273050"/>
            <a:ext cx="9144000" cy="1643063"/>
          </a:xfrm>
        </p:spPr>
        <p:txBody>
          <a:bodyPr/>
          <a:lstStyle/>
          <a:p>
            <a:pPr eaLnBrk="1" hangingPunct="1">
              <a:lnSpc>
                <a:spcPct val="150000"/>
              </a:lnSpc>
            </a:pPr>
            <a:r>
              <a:rPr lang="en-US" smtClean="0">
                <a:solidFill>
                  <a:srgbClr val="CC00CC"/>
                </a:solidFill>
                <a:sym typeface="Symbol" pitchFamily="18" charset="2"/>
              </a:rPr>
              <a:t>Example</a:t>
            </a:r>
            <a:r>
              <a:rPr lang="en-US" smtClean="0">
                <a:solidFill>
                  <a:srgbClr val="9900CC"/>
                </a:solidFill>
                <a:sym typeface="Symbol" pitchFamily="18" charset="2"/>
              </a:rPr>
              <a:t/>
            </a:r>
            <a:br>
              <a:rPr lang="en-US" smtClean="0">
                <a:solidFill>
                  <a:srgbClr val="9900CC"/>
                </a:solidFill>
                <a:sym typeface="Symbol" pitchFamily="18" charset="2"/>
              </a:rPr>
            </a:br>
            <a:r>
              <a:rPr lang="en-US" sz="2800" smtClean="0">
                <a:solidFill>
                  <a:schemeClr val="hlink"/>
                </a:solidFill>
                <a:sym typeface="Symbol" pitchFamily="18" charset="2"/>
              </a:rPr>
              <a:t></a:t>
            </a:r>
            <a:r>
              <a:rPr lang="en-US" sz="2800" smtClean="0">
                <a:solidFill>
                  <a:schemeClr val="hlink"/>
                </a:solidFill>
              </a:rPr>
              <a:t>p</a:t>
            </a:r>
            <a:r>
              <a:rPr lang="en-US" sz="2800" baseline="-25000" smtClean="0">
                <a:solidFill>
                  <a:schemeClr val="hlink"/>
                </a:solidFill>
              </a:rPr>
              <a:t>1</a:t>
            </a:r>
            <a:r>
              <a:rPr lang="en-US" sz="2800" smtClean="0">
                <a:solidFill>
                  <a:schemeClr val="hlink"/>
                </a:solidFill>
              </a:rPr>
              <a:t>=2, p</a:t>
            </a:r>
            <a:r>
              <a:rPr lang="en-US" sz="2800" baseline="-25000" smtClean="0">
                <a:solidFill>
                  <a:schemeClr val="hlink"/>
                </a:solidFill>
              </a:rPr>
              <a:t>2</a:t>
            </a:r>
            <a:r>
              <a:rPr lang="en-US" sz="2800" smtClean="0">
                <a:solidFill>
                  <a:schemeClr val="hlink"/>
                </a:solidFill>
              </a:rPr>
              <a:t>=3, p</a:t>
            </a:r>
            <a:r>
              <a:rPr lang="en-US" sz="2800" baseline="-25000" smtClean="0">
                <a:solidFill>
                  <a:schemeClr val="hlink"/>
                </a:solidFill>
              </a:rPr>
              <a:t>3</a:t>
            </a:r>
            <a:r>
              <a:rPr lang="en-US" sz="2800" smtClean="0">
                <a:solidFill>
                  <a:schemeClr val="hlink"/>
                </a:solidFill>
              </a:rPr>
              <a:t>=5</a:t>
            </a:r>
            <a:r>
              <a:rPr lang="en-US" sz="2800" smtClean="0">
                <a:solidFill>
                  <a:schemeClr val="hlink"/>
                </a:solidFill>
                <a:sym typeface="Symbol" pitchFamily="18" charset="2"/>
              </a:rPr>
              <a:t>, r</a:t>
            </a:r>
            <a:r>
              <a:rPr lang="en-US" sz="2800" baseline="-25000" smtClean="0">
                <a:solidFill>
                  <a:schemeClr val="hlink"/>
                </a:solidFill>
              </a:rPr>
              <a:t>1</a:t>
            </a:r>
            <a:r>
              <a:rPr lang="en-US" sz="2800" smtClean="0">
                <a:solidFill>
                  <a:schemeClr val="hlink"/>
                </a:solidFill>
              </a:rPr>
              <a:t>=0, r</a:t>
            </a:r>
            <a:r>
              <a:rPr lang="en-US" sz="2800" baseline="-25000" smtClean="0">
                <a:solidFill>
                  <a:schemeClr val="hlink"/>
                </a:solidFill>
              </a:rPr>
              <a:t>2</a:t>
            </a:r>
            <a:r>
              <a:rPr lang="en-US" sz="2800" smtClean="0">
                <a:solidFill>
                  <a:schemeClr val="hlink"/>
                </a:solidFill>
              </a:rPr>
              <a:t>=0, r</a:t>
            </a:r>
            <a:r>
              <a:rPr lang="en-US" sz="2800" baseline="-25000" smtClean="0">
                <a:solidFill>
                  <a:schemeClr val="hlink"/>
                </a:solidFill>
              </a:rPr>
              <a:t>3</a:t>
            </a:r>
            <a:r>
              <a:rPr lang="en-US" sz="2800" smtClean="0">
                <a:solidFill>
                  <a:schemeClr val="hlink"/>
                </a:solidFill>
              </a:rPr>
              <a:t>=0</a:t>
            </a:r>
            <a:r>
              <a:rPr lang="en-US" sz="2800" smtClean="0">
                <a:solidFill>
                  <a:schemeClr val="hlink"/>
                </a:solidFill>
                <a:sym typeface="Symbol" pitchFamily="18" charset="2"/>
              </a:rPr>
              <a:t></a:t>
            </a:r>
            <a:br>
              <a:rPr lang="en-US" sz="2800" smtClean="0">
                <a:solidFill>
                  <a:schemeClr val="hlink"/>
                </a:solidFill>
                <a:sym typeface="Symbol" pitchFamily="18" charset="2"/>
              </a:rPr>
            </a:br>
            <a:r>
              <a:rPr lang="en-US" sz="2800" smtClean="0">
                <a:solidFill>
                  <a:schemeClr val="hlink"/>
                </a:solidFill>
              </a:rPr>
              <a:t> 0 </a:t>
            </a:r>
            <a:r>
              <a:rPr lang="en-US" sz="2800" smtClean="0">
                <a:solidFill>
                  <a:schemeClr val="hlink"/>
                </a:solidFill>
                <a:sym typeface="Symbol" pitchFamily="18" charset="2"/>
              </a:rPr>
              <a:t> G</a:t>
            </a:r>
            <a:r>
              <a:rPr lang="en-US" sz="2800" smtClean="0">
                <a:solidFill>
                  <a:schemeClr val="hlink"/>
                </a:solidFill>
              </a:rPr>
              <a:t>C </a:t>
            </a:r>
            <a:r>
              <a:rPr lang="en-US" sz="2800" smtClean="0">
                <a:solidFill>
                  <a:schemeClr val="hlink"/>
                </a:solidFill>
                <a:sym typeface="Symbol" pitchFamily="18" charset="2"/>
              </a:rPr>
              <a:t> 30</a:t>
            </a:r>
          </a:p>
        </p:txBody>
      </p:sp>
      <p:sp>
        <p:nvSpPr>
          <p:cNvPr id="30723" name="Rectangle 3"/>
          <p:cNvSpPr>
            <a:spLocks noChangeArrowheads="1"/>
          </p:cNvSpPr>
          <p:nvPr/>
        </p:nvSpPr>
        <p:spPr bwMode="auto">
          <a:xfrm>
            <a:off x="1392238" y="2487613"/>
            <a:ext cx="1804987"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0 0,0,0</a:t>
            </a:r>
          </a:p>
        </p:txBody>
      </p:sp>
      <p:sp>
        <p:nvSpPr>
          <p:cNvPr id="30724" name="Rectangle 4"/>
          <p:cNvSpPr>
            <a:spLocks noChangeArrowheads="1"/>
          </p:cNvSpPr>
          <p:nvPr/>
        </p:nvSpPr>
        <p:spPr bwMode="auto">
          <a:xfrm>
            <a:off x="1425575" y="3209925"/>
            <a:ext cx="154305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1 1,1,1</a:t>
            </a:r>
          </a:p>
        </p:txBody>
      </p:sp>
      <p:sp>
        <p:nvSpPr>
          <p:cNvPr id="30725" name="Rectangle 5"/>
          <p:cNvSpPr>
            <a:spLocks noChangeArrowheads="1"/>
          </p:cNvSpPr>
          <p:nvPr/>
        </p:nvSpPr>
        <p:spPr bwMode="auto">
          <a:xfrm>
            <a:off x="1425575" y="3929063"/>
            <a:ext cx="1804988"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2 0,2,2</a:t>
            </a:r>
          </a:p>
        </p:txBody>
      </p:sp>
      <p:sp>
        <p:nvSpPr>
          <p:cNvPr id="30726" name="Rectangle 6"/>
          <p:cNvSpPr>
            <a:spLocks noChangeArrowheads="1"/>
          </p:cNvSpPr>
          <p:nvPr/>
        </p:nvSpPr>
        <p:spPr bwMode="auto">
          <a:xfrm>
            <a:off x="3997325" y="3209925"/>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6 0,0,1</a:t>
            </a:r>
          </a:p>
        </p:txBody>
      </p:sp>
      <p:sp>
        <p:nvSpPr>
          <p:cNvPr id="30727" name="Rectangle 8"/>
          <p:cNvSpPr>
            <a:spLocks noChangeArrowheads="1"/>
          </p:cNvSpPr>
          <p:nvPr/>
        </p:nvSpPr>
        <p:spPr bwMode="auto">
          <a:xfrm>
            <a:off x="1425575" y="4649788"/>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3 1,0,3</a:t>
            </a:r>
          </a:p>
        </p:txBody>
      </p:sp>
      <p:sp>
        <p:nvSpPr>
          <p:cNvPr id="30728" name="Rectangle 9"/>
          <p:cNvSpPr>
            <a:spLocks noChangeArrowheads="1"/>
          </p:cNvSpPr>
          <p:nvPr/>
        </p:nvSpPr>
        <p:spPr bwMode="auto">
          <a:xfrm>
            <a:off x="1400175" y="5370513"/>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4 0,1,4</a:t>
            </a:r>
          </a:p>
        </p:txBody>
      </p:sp>
      <p:sp>
        <p:nvSpPr>
          <p:cNvPr id="30729" name="Rectangle 10"/>
          <p:cNvSpPr>
            <a:spLocks noChangeArrowheads="1"/>
          </p:cNvSpPr>
          <p:nvPr/>
        </p:nvSpPr>
        <p:spPr bwMode="auto">
          <a:xfrm>
            <a:off x="4035425" y="2492375"/>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5 1,2,0</a:t>
            </a:r>
          </a:p>
        </p:txBody>
      </p:sp>
      <p:sp>
        <p:nvSpPr>
          <p:cNvPr id="30730" name="Rectangle 11"/>
          <p:cNvSpPr>
            <a:spLocks noChangeArrowheads="1"/>
          </p:cNvSpPr>
          <p:nvPr/>
        </p:nvSpPr>
        <p:spPr bwMode="auto">
          <a:xfrm>
            <a:off x="3997325" y="3929063"/>
            <a:ext cx="1673225"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7 1,1,2</a:t>
            </a:r>
          </a:p>
        </p:txBody>
      </p:sp>
      <p:sp>
        <p:nvSpPr>
          <p:cNvPr id="30731" name="Rectangle 12"/>
          <p:cNvSpPr>
            <a:spLocks noChangeArrowheads="1"/>
          </p:cNvSpPr>
          <p:nvPr/>
        </p:nvSpPr>
        <p:spPr bwMode="auto">
          <a:xfrm>
            <a:off x="4017963" y="4649788"/>
            <a:ext cx="1804987" cy="584200"/>
          </a:xfrm>
          <a:prstGeom prst="rect">
            <a:avLst/>
          </a:prstGeom>
          <a:noFill/>
          <a:ln w="9525">
            <a:noFill/>
            <a:miter lim="800000"/>
            <a:headEnd/>
            <a:tailEnd/>
          </a:ln>
        </p:spPr>
        <p:txBody>
          <a:bodyPr wrap="none">
            <a:spAutoFit/>
          </a:bodyPr>
          <a:lstStyle/>
          <a:p>
            <a:pPr algn="ctr">
              <a:defRPr/>
            </a:pPr>
            <a:r>
              <a:rPr lang="en-US" sz="3200" dirty="0">
                <a:solidFill>
                  <a:srgbClr val="9900CC"/>
                </a:solidFill>
                <a:latin typeface="+mn-lt"/>
                <a:sym typeface="Symbol" pitchFamily="18" charset="2"/>
              </a:rPr>
              <a:t>8</a:t>
            </a:r>
            <a:r>
              <a:rPr lang="en-US" sz="3200" dirty="0">
                <a:solidFill>
                  <a:srgbClr val="00B050"/>
                </a:solidFill>
                <a:latin typeface="+mn-lt"/>
                <a:sym typeface="Symbol" pitchFamily="18" charset="2"/>
              </a:rPr>
              <a:t> 0,2,3</a:t>
            </a:r>
          </a:p>
        </p:txBody>
      </p:sp>
      <p:sp>
        <p:nvSpPr>
          <p:cNvPr id="37900" name="Freeform 15"/>
          <p:cNvSpPr>
            <a:spLocks/>
          </p:cNvSpPr>
          <p:nvPr/>
        </p:nvSpPr>
        <p:spPr bwMode="auto">
          <a:xfrm>
            <a:off x="3062288" y="2216150"/>
            <a:ext cx="1081087" cy="4010025"/>
          </a:xfrm>
          <a:custGeom>
            <a:avLst/>
            <a:gdLst>
              <a:gd name="T0" fmla="*/ 0 w 681"/>
              <a:gd name="T1" fmla="*/ 2147483647 h 2526"/>
              <a:gd name="T2" fmla="*/ 2147483647 w 681"/>
              <a:gd name="T3" fmla="*/ 2147483647 h 2526"/>
              <a:gd name="T4" fmla="*/ 2147483647 w 681"/>
              <a:gd name="T5" fmla="*/ 2147483647 h 2526"/>
              <a:gd name="T6" fmla="*/ 2147483647 w 681"/>
              <a:gd name="T7" fmla="*/ 2147483647 h 2526"/>
              <a:gd name="T8" fmla="*/ 0 60000 65536"/>
              <a:gd name="T9" fmla="*/ 0 60000 65536"/>
              <a:gd name="T10" fmla="*/ 0 60000 65536"/>
              <a:gd name="T11" fmla="*/ 0 60000 65536"/>
              <a:gd name="T12" fmla="*/ 0 w 681"/>
              <a:gd name="T13" fmla="*/ 0 h 2526"/>
              <a:gd name="T14" fmla="*/ 681 w 681"/>
              <a:gd name="T15" fmla="*/ 2526 h 2526"/>
            </a:gdLst>
            <a:ahLst/>
            <a:cxnLst>
              <a:cxn ang="T8">
                <a:pos x="T0" y="T1"/>
              </a:cxn>
              <a:cxn ang="T9">
                <a:pos x="T2" y="T3"/>
              </a:cxn>
              <a:cxn ang="T10">
                <a:pos x="T4" y="T5"/>
              </a:cxn>
              <a:cxn ang="T11">
                <a:pos x="T6" y="T7"/>
              </a:cxn>
            </a:cxnLst>
            <a:rect l="T12" t="T13" r="T14" b="T15"/>
            <a:pathLst>
              <a:path w="681" h="2526">
                <a:moveTo>
                  <a:pt x="0" y="2170"/>
                </a:moveTo>
                <a:cubicBezTo>
                  <a:pt x="57" y="2348"/>
                  <a:pt x="114" y="2526"/>
                  <a:pt x="182" y="2216"/>
                </a:cubicBezTo>
                <a:cubicBezTo>
                  <a:pt x="250" y="1906"/>
                  <a:pt x="326" y="620"/>
                  <a:pt x="409" y="310"/>
                </a:cubicBezTo>
                <a:cubicBezTo>
                  <a:pt x="492" y="0"/>
                  <a:pt x="636" y="348"/>
                  <a:pt x="681" y="356"/>
                </a:cubicBezTo>
              </a:path>
            </a:pathLst>
          </a:custGeom>
          <a:noFill/>
          <a:ln w="63500">
            <a:solidFill>
              <a:srgbClr val="EDB9FF"/>
            </a:solidFill>
            <a:round/>
            <a:headEnd/>
            <a:tailEnd type="stealth" w="med" len="med"/>
          </a:ln>
        </p:spPr>
        <p:txBody>
          <a:bodyPr/>
          <a:lstStyle/>
          <a:p>
            <a:endParaRPr lang="he-IL"/>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0" y="273050"/>
            <a:ext cx="9144000" cy="1643063"/>
          </a:xfrm>
        </p:spPr>
        <p:txBody>
          <a:bodyPr/>
          <a:lstStyle/>
          <a:p>
            <a:pPr eaLnBrk="1" hangingPunct="1">
              <a:lnSpc>
                <a:spcPct val="150000"/>
              </a:lnSpc>
            </a:pPr>
            <a:r>
              <a:rPr lang="en-US" smtClean="0">
                <a:solidFill>
                  <a:srgbClr val="CC00CC"/>
                </a:solidFill>
                <a:sym typeface="Symbol" pitchFamily="18" charset="2"/>
              </a:rPr>
              <a:t>Example</a:t>
            </a:r>
            <a:r>
              <a:rPr lang="en-US" smtClean="0">
                <a:solidFill>
                  <a:srgbClr val="9900CC"/>
                </a:solidFill>
                <a:sym typeface="Symbol" pitchFamily="18" charset="2"/>
              </a:rPr>
              <a:t/>
            </a:r>
            <a:br>
              <a:rPr lang="en-US" smtClean="0">
                <a:solidFill>
                  <a:srgbClr val="9900CC"/>
                </a:solidFill>
                <a:sym typeface="Symbol" pitchFamily="18" charset="2"/>
              </a:rPr>
            </a:br>
            <a:r>
              <a:rPr lang="en-US" sz="2800" smtClean="0">
                <a:solidFill>
                  <a:schemeClr val="hlink"/>
                </a:solidFill>
                <a:sym typeface="Symbol" pitchFamily="18" charset="2"/>
              </a:rPr>
              <a:t></a:t>
            </a:r>
            <a:r>
              <a:rPr lang="en-US" sz="2800" smtClean="0">
                <a:solidFill>
                  <a:schemeClr val="hlink"/>
                </a:solidFill>
              </a:rPr>
              <a:t>p</a:t>
            </a:r>
            <a:r>
              <a:rPr lang="en-US" sz="2800" baseline="-25000" smtClean="0">
                <a:solidFill>
                  <a:schemeClr val="hlink"/>
                </a:solidFill>
              </a:rPr>
              <a:t>1</a:t>
            </a:r>
            <a:r>
              <a:rPr lang="en-US" sz="2800" smtClean="0">
                <a:solidFill>
                  <a:schemeClr val="hlink"/>
                </a:solidFill>
              </a:rPr>
              <a:t>=2, p</a:t>
            </a:r>
            <a:r>
              <a:rPr lang="en-US" sz="2800" baseline="-25000" smtClean="0">
                <a:solidFill>
                  <a:schemeClr val="hlink"/>
                </a:solidFill>
              </a:rPr>
              <a:t>2</a:t>
            </a:r>
            <a:r>
              <a:rPr lang="en-US" sz="2800" smtClean="0">
                <a:solidFill>
                  <a:schemeClr val="hlink"/>
                </a:solidFill>
              </a:rPr>
              <a:t>=3, p</a:t>
            </a:r>
            <a:r>
              <a:rPr lang="en-US" sz="2800" baseline="-25000" smtClean="0">
                <a:solidFill>
                  <a:schemeClr val="hlink"/>
                </a:solidFill>
              </a:rPr>
              <a:t>3</a:t>
            </a:r>
            <a:r>
              <a:rPr lang="en-US" sz="2800" smtClean="0">
                <a:solidFill>
                  <a:schemeClr val="hlink"/>
                </a:solidFill>
              </a:rPr>
              <a:t>=5</a:t>
            </a:r>
            <a:r>
              <a:rPr lang="en-US" sz="2800" smtClean="0">
                <a:solidFill>
                  <a:schemeClr val="hlink"/>
                </a:solidFill>
                <a:sym typeface="Symbol" pitchFamily="18" charset="2"/>
              </a:rPr>
              <a:t>, r</a:t>
            </a:r>
            <a:r>
              <a:rPr lang="en-US" sz="2800" baseline="-25000" smtClean="0">
                <a:solidFill>
                  <a:schemeClr val="hlink"/>
                </a:solidFill>
              </a:rPr>
              <a:t>1</a:t>
            </a:r>
            <a:r>
              <a:rPr lang="en-US" sz="2800" smtClean="0">
                <a:solidFill>
                  <a:schemeClr val="hlink"/>
                </a:solidFill>
              </a:rPr>
              <a:t>=0, r</a:t>
            </a:r>
            <a:r>
              <a:rPr lang="en-US" sz="2800" baseline="-25000" smtClean="0">
                <a:solidFill>
                  <a:schemeClr val="hlink"/>
                </a:solidFill>
              </a:rPr>
              <a:t>2</a:t>
            </a:r>
            <a:r>
              <a:rPr lang="en-US" sz="2800" smtClean="0">
                <a:solidFill>
                  <a:schemeClr val="hlink"/>
                </a:solidFill>
              </a:rPr>
              <a:t>=0, r</a:t>
            </a:r>
            <a:r>
              <a:rPr lang="en-US" sz="2800" baseline="-25000" smtClean="0">
                <a:solidFill>
                  <a:schemeClr val="hlink"/>
                </a:solidFill>
              </a:rPr>
              <a:t>3</a:t>
            </a:r>
            <a:r>
              <a:rPr lang="en-US" sz="2800" smtClean="0">
                <a:solidFill>
                  <a:schemeClr val="hlink"/>
                </a:solidFill>
              </a:rPr>
              <a:t>=0</a:t>
            </a:r>
            <a:r>
              <a:rPr lang="en-US" sz="2800" smtClean="0">
                <a:solidFill>
                  <a:schemeClr val="hlink"/>
                </a:solidFill>
                <a:sym typeface="Symbol" pitchFamily="18" charset="2"/>
              </a:rPr>
              <a:t></a:t>
            </a:r>
            <a:br>
              <a:rPr lang="en-US" sz="2800" smtClean="0">
                <a:solidFill>
                  <a:schemeClr val="hlink"/>
                </a:solidFill>
                <a:sym typeface="Symbol" pitchFamily="18" charset="2"/>
              </a:rPr>
            </a:br>
            <a:r>
              <a:rPr lang="en-US" sz="2800" smtClean="0">
                <a:solidFill>
                  <a:schemeClr val="hlink"/>
                </a:solidFill>
              </a:rPr>
              <a:t> 0 </a:t>
            </a:r>
            <a:r>
              <a:rPr lang="en-US" sz="2800" smtClean="0">
                <a:solidFill>
                  <a:schemeClr val="hlink"/>
                </a:solidFill>
                <a:sym typeface="Symbol" pitchFamily="18" charset="2"/>
              </a:rPr>
              <a:t> G</a:t>
            </a:r>
            <a:r>
              <a:rPr lang="en-US" sz="2800" smtClean="0">
                <a:solidFill>
                  <a:schemeClr val="hlink"/>
                </a:solidFill>
              </a:rPr>
              <a:t>C </a:t>
            </a:r>
            <a:r>
              <a:rPr lang="en-US" sz="2800" smtClean="0">
                <a:solidFill>
                  <a:schemeClr val="hlink"/>
                </a:solidFill>
                <a:sym typeface="Symbol" pitchFamily="18" charset="2"/>
              </a:rPr>
              <a:t> 30</a:t>
            </a:r>
          </a:p>
        </p:txBody>
      </p:sp>
      <p:sp>
        <p:nvSpPr>
          <p:cNvPr id="31747" name="Rectangle 3"/>
          <p:cNvSpPr>
            <a:spLocks noChangeArrowheads="1"/>
          </p:cNvSpPr>
          <p:nvPr/>
        </p:nvSpPr>
        <p:spPr bwMode="auto">
          <a:xfrm>
            <a:off x="1392238" y="2487613"/>
            <a:ext cx="1804987"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0 0,0,0</a:t>
            </a:r>
          </a:p>
        </p:txBody>
      </p:sp>
      <p:sp>
        <p:nvSpPr>
          <p:cNvPr id="31748" name="Rectangle 4"/>
          <p:cNvSpPr>
            <a:spLocks noChangeArrowheads="1"/>
          </p:cNvSpPr>
          <p:nvPr/>
        </p:nvSpPr>
        <p:spPr bwMode="auto">
          <a:xfrm>
            <a:off x="1425575" y="3209925"/>
            <a:ext cx="154305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1 1,1,1</a:t>
            </a:r>
          </a:p>
        </p:txBody>
      </p:sp>
      <p:sp>
        <p:nvSpPr>
          <p:cNvPr id="31749" name="Rectangle 5"/>
          <p:cNvSpPr>
            <a:spLocks noChangeArrowheads="1"/>
          </p:cNvSpPr>
          <p:nvPr/>
        </p:nvSpPr>
        <p:spPr bwMode="auto">
          <a:xfrm>
            <a:off x="1425575" y="3929063"/>
            <a:ext cx="1804988"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2 0,2,2</a:t>
            </a:r>
          </a:p>
        </p:txBody>
      </p:sp>
      <p:sp>
        <p:nvSpPr>
          <p:cNvPr id="31750" name="Rectangle 6"/>
          <p:cNvSpPr>
            <a:spLocks noChangeArrowheads="1"/>
          </p:cNvSpPr>
          <p:nvPr/>
        </p:nvSpPr>
        <p:spPr bwMode="auto">
          <a:xfrm>
            <a:off x="3997325" y="3209925"/>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6 0,0,1</a:t>
            </a:r>
          </a:p>
        </p:txBody>
      </p:sp>
      <p:sp>
        <p:nvSpPr>
          <p:cNvPr id="31751" name="Rectangle 8"/>
          <p:cNvSpPr>
            <a:spLocks noChangeArrowheads="1"/>
          </p:cNvSpPr>
          <p:nvPr/>
        </p:nvSpPr>
        <p:spPr bwMode="auto">
          <a:xfrm>
            <a:off x="1425575" y="4649788"/>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3 1,0,3</a:t>
            </a:r>
          </a:p>
        </p:txBody>
      </p:sp>
      <p:sp>
        <p:nvSpPr>
          <p:cNvPr id="31752" name="Rectangle 9"/>
          <p:cNvSpPr>
            <a:spLocks noChangeArrowheads="1"/>
          </p:cNvSpPr>
          <p:nvPr/>
        </p:nvSpPr>
        <p:spPr bwMode="auto">
          <a:xfrm>
            <a:off x="1400175" y="5370513"/>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4 0,1,4</a:t>
            </a:r>
          </a:p>
        </p:txBody>
      </p:sp>
      <p:sp>
        <p:nvSpPr>
          <p:cNvPr id="31753" name="Rectangle 10"/>
          <p:cNvSpPr>
            <a:spLocks noChangeArrowheads="1"/>
          </p:cNvSpPr>
          <p:nvPr/>
        </p:nvSpPr>
        <p:spPr bwMode="auto">
          <a:xfrm>
            <a:off x="4035425" y="2492375"/>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5 1,2,0</a:t>
            </a:r>
          </a:p>
        </p:txBody>
      </p:sp>
      <p:sp>
        <p:nvSpPr>
          <p:cNvPr id="31754" name="Rectangle 11"/>
          <p:cNvSpPr>
            <a:spLocks noChangeArrowheads="1"/>
          </p:cNvSpPr>
          <p:nvPr/>
        </p:nvSpPr>
        <p:spPr bwMode="auto">
          <a:xfrm>
            <a:off x="3997325" y="3929063"/>
            <a:ext cx="1673225"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7 1,1,2</a:t>
            </a:r>
          </a:p>
        </p:txBody>
      </p:sp>
      <p:sp>
        <p:nvSpPr>
          <p:cNvPr id="31755" name="Rectangle 12"/>
          <p:cNvSpPr>
            <a:spLocks noChangeArrowheads="1"/>
          </p:cNvSpPr>
          <p:nvPr/>
        </p:nvSpPr>
        <p:spPr bwMode="auto">
          <a:xfrm>
            <a:off x="4017963" y="4649788"/>
            <a:ext cx="1804987"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8 0,2,3</a:t>
            </a:r>
          </a:p>
        </p:txBody>
      </p:sp>
      <p:sp>
        <p:nvSpPr>
          <p:cNvPr id="31756" name="Rectangle 12"/>
          <p:cNvSpPr>
            <a:spLocks noChangeArrowheads="1"/>
          </p:cNvSpPr>
          <p:nvPr/>
        </p:nvSpPr>
        <p:spPr bwMode="auto">
          <a:xfrm>
            <a:off x="3997325" y="5370513"/>
            <a:ext cx="1739900" cy="584200"/>
          </a:xfrm>
          <a:prstGeom prst="rect">
            <a:avLst/>
          </a:prstGeom>
          <a:noFill/>
          <a:ln w="9525">
            <a:noFill/>
            <a:miter lim="800000"/>
            <a:headEnd/>
            <a:tailEnd/>
          </a:ln>
        </p:spPr>
        <p:txBody>
          <a:bodyPr wrap="none">
            <a:spAutoFit/>
          </a:bodyPr>
          <a:lstStyle/>
          <a:p>
            <a:pPr algn="ctr">
              <a:defRPr/>
            </a:pPr>
            <a:r>
              <a:rPr lang="en-US" sz="3200" dirty="0">
                <a:solidFill>
                  <a:srgbClr val="9900CC"/>
                </a:solidFill>
                <a:latin typeface="+mn-lt"/>
                <a:sym typeface="Symbol" pitchFamily="18" charset="2"/>
              </a:rPr>
              <a:t>9</a:t>
            </a:r>
            <a:r>
              <a:rPr lang="en-US" sz="3200" dirty="0">
                <a:solidFill>
                  <a:srgbClr val="00B050"/>
                </a:solidFill>
                <a:latin typeface="+mn-lt"/>
                <a:sym typeface="Symbol" pitchFamily="18" charset="2"/>
              </a:rPr>
              <a:t> 1,0,4</a:t>
            </a:r>
          </a:p>
        </p:txBody>
      </p:sp>
      <p:sp>
        <p:nvSpPr>
          <p:cNvPr id="38925" name="Freeform 15"/>
          <p:cNvSpPr>
            <a:spLocks/>
          </p:cNvSpPr>
          <p:nvPr/>
        </p:nvSpPr>
        <p:spPr bwMode="auto">
          <a:xfrm>
            <a:off x="3071813" y="2216150"/>
            <a:ext cx="1081087" cy="4010025"/>
          </a:xfrm>
          <a:custGeom>
            <a:avLst/>
            <a:gdLst>
              <a:gd name="T0" fmla="*/ 0 w 681"/>
              <a:gd name="T1" fmla="*/ 2147483647 h 2526"/>
              <a:gd name="T2" fmla="*/ 2147483647 w 681"/>
              <a:gd name="T3" fmla="*/ 2147483647 h 2526"/>
              <a:gd name="T4" fmla="*/ 2147483647 w 681"/>
              <a:gd name="T5" fmla="*/ 2147483647 h 2526"/>
              <a:gd name="T6" fmla="*/ 2147483647 w 681"/>
              <a:gd name="T7" fmla="*/ 2147483647 h 2526"/>
              <a:gd name="T8" fmla="*/ 0 60000 65536"/>
              <a:gd name="T9" fmla="*/ 0 60000 65536"/>
              <a:gd name="T10" fmla="*/ 0 60000 65536"/>
              <a:gd name="T11" fmla="*/ 0 60000 65536"/>
              <a:gd name="T12" fmla="*/ 0 w 681"/>
              <a:gd name="T13" fmla="*/ 0 h 2526"/>
              <a:gd name="T14" fmla="*/ 681 w 681"/>
              <a:gd name="T15" fmla="*/ 2526 h 2526"/>
            </a:gdLst>
            <a:ahLst/>
            <a:cxnLst>
              <a:cxn ang="T8">
                <a:pos x="T0" y="T1"/>
              </a:cxn>
              <a:cxn ang="T9">
                <a:pos x="T2" y="T3"/>
              </a:cxn>
              <a:cxn ang="T10">
                <a:pos x="T4" y="T5"/>
              </a:cxn>
              <a:cxn ang="T11">
                <a:pos x="T6" y="T7"/>
              </a:cxn>
            </a:cxnLst>
            <a:rect l="T12" t="T13" r="T14" b="T15"/>
            <a:pathLst>
              <a:path w="681" h="2526">
                <a:moveTo>
                  <a:pt x="0" y="2170"/>
                </a:moveTo>
                <a:cubicBezTo>
                  <a:pt x="57" y="2348"/>
                  <a:pt x="114" y="2526"/>
                  <a:pt x="182" y="2216"/>
                </a:cubicBezTo>
                <a:cubicBezTo>
                  <a:pt x="250" y="1906"/>
                  <a:pt x="326" y="620"/>
                  <a:pt x="409" y="310"/>
                </a:cubicBezTo>
                <a:cubicBezTo>
                  <a:pt x="492" y="0"/>
                  <a:pt x="636" y="348"/>
                  <a:pt x="681" y="356"/>
                </a:cubicBezTo>
              </a:path>
            </a:pathLst>
          </a:custGeom>
          <a:noFill/>
          <a:ln w="63500">
            <a:solidFill>
              <a:srgbClr val="EDB9FF"/>
            </a:solidFill>
            <a:round/>
            <a:headEnd/>
            <a:tailEnd type="stealth" w="med" len="med"/>
          </a:ln>
        </p:spPr>
        <p:txBody>
          <a:bodyPr/>
          <a:lstStyle/>
          <a:p>
            <a:endParaRPr lang="he-IL"/>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273050"/>
            <a:ext cx="9144000" cy="1643063"/>
          </a:xfrm>
        </p:spPr>
        <p:txBody>
          <a:bodyPr/>
          <a:lstStyle/>
          <a:p>
            <a:pPr eaLnBrk="1" hangingPunct="1">
              <a:lnSpc>
                <a:spcPct val="150000"/>
              </a:lnSpc>
            </a:pPr>
            <a:r>
              <a:rPr lang="en-US" smtClean="0">
                <a:solidFill>
                  <a:srgbClr val="CC00CC"/>
                </a:solidFill>
                <a:sym typeface="Symbol" pitchFamily="18" charset="2"/>
              </a:rPr>
              <a:t>Example</a:t>
            </a:r>
            <a:r>
              <a:rPr lang="en-US" smtClean="0">
                <a:solidFill>
                  <a:srgbClr val="9900CC"/>
                </a:solidFill>
                <a:sym typeface="Symbol" pitchFamily="18" charset="2"/>
              </a:rPr>
              <a:t/>
            </a:r>
            <a:br>
              <a:rPr lang="en-US" smtClean="0">
                <a:solidFill>
                  <a:srgbClr val="9900CC"/>
                </a:solidFill>
                <a:sym typeface="Symbol" pitchFamily="18" charset="2"/>
              </a:rPr>
            </a:br>
            <a:r>
              <a:rPr lang="en-US" sz="2800" smtClean="0">
                <a:solidFill>
                  <a:schemeClr val="hlink"/>
                </a:solidFill>
                <a:sym typeface="Symbol" pitchFamily="18" charset="2"/>
              </a:rPr>
              <a:t></a:t>
            </a:r>
            <a:r>
              <a:rPr lang="en-US" sz="2800" smtClean="0">
                <a:solidFill>
                  <a:schemeClr val="hlink"/>
                </a:solidFill>
              </a:rPr>
              <a:t>p</a:t>
            </a:r>
            <a:r>
              <a:rPr lang="en-US" sz="2800" baseline="-25000" smtClean="0">
                <a:solidFill>
                  <a:schemeClr val="hlink"/>
                </a:solidFill>
              </a:rPr>
              <a:t>1</a:t>
            </a:r>
            <a:r>
              <a:rPr lang="en-US" sz="2800" smtClean="0">
                <a:solidFill>
                  <a:schemeClr val="hlink"/>
                </a:solidFill>
              </a:rPr>
              <a:t>=2, p</a:t>
            </a:r>
            <a:r>
              <a:rPr lang="en-US" sz="2800" baseline="-25000" smtClean="0">
                <a:solidFill>
                  <a:schemeClr val="hlink"/>
                </a:solidFill>
              </a:rPr>
              <a:t>2</a:t>
            </a:r>
            <a:r>
              <a:rPr lang="en-US" sz="2800" smtClean="0">
                <a:solidFill>
                  <a:schemeClr val="hlink"/>
                </a:solidFill>
              </a:rPr>
              <a:t>=3, p</a:t>
            </a:r>
            <a:r>
              <a:rPr lang="en-US" sz="2800" baseline="-25000" smtClean="0">
                <a:solidFill>
                  <a:schemeClr val="hlink"/>
                </a:solidFill>
              </a:rPr>
              <a:t>3</a:t>
            </a:r>
            <a:r>
              <a:rPr lang="en-US" sz="2800" smtClean="0">
                <a:solidFill>
                  <a:schemeClr val="hlink"/>
                </a:solidFill>
              </a:rPr>
              <a:t>=5</a:t>
            </a:r>
            <a:r>
              <a:rPr lang="en-US" sz="2800" smtClean="0">
                <a:solidFill>
                  <a:schemeClr val="hlink"/>
                </a:solidFill>
                <a:sym typeface="Symbol" pitchFamily="18" charset="2"/>
              </a:rPr>
              <a:t>, r</a:t>
            </a:r>
            <a:r>
              <a:rPr lang="en-US" sz="2800" baseline="-25000" smtClean="0">
                <a:solidFill>
                  <a:schemeClr val="hlink"/>
                </a:solidFill>
              </a:rPr>
              <a:t>1</a:t>
            </a:r>
            <a:r>
              <a:rPr lang="en-US" sz="2800" smtClean="0">
                <a:solidFill>
                  <a:schemeClr val="hlink"/>
                </a:solidFill>
              </a:rPr>
              <a:t>=0, r</a:t>
            </a:r>
            <a:r>
              <a:rPr lang="en-US" sz="2800" baseline="-25000" smtClean="0">
                <a:solidFill>
                  <a:schemeClr val="hlink"/>
                </a:solidFill>
              </a:rPr>
              <a:t>2</a:t>
            </a:r>
            <a:r>
              <a:rPr lang="en-US" sz="2800" smtClean="0">
                <a:solidFill>
                  <a:schemeClr val="hlink"/>
                </a:solidFill>
              </a:rPr>
              <a:t>=0, r</a:t>
            </a:r>
            <a:r>
              <a:rPr lang="en-US" sz="2800" baseline="-25000" smtClean="0">
                <a:solidFill>
                  <a:schemeClr val="hlink"/>
                </a:solidFill>
              </a:rPr>
              <a:t>3</a:t>
            </a:r>
            <a:r>
              <a:rPr lang="en-US" sz="2800" smtClean="0">
                <a:solidFill>
                  <a:schemeClr val="hlink"/>
                </a:solidFill>
              </a:rPr>
              <a:t>=0</a:t>
            </a:r>
            <a:r>
              <a:rPr lang="en-US" sz="2800" smtClean="0">
                <a:solidFill>
                  <a:schemeClr val="hlink"/>
                </a:solidFill>
                <a:sym typeface="Symbol" pitchFamily="18" charset="2"/>
              </a:rPr>
              <a:t></a:t>
            </a:r>
            <a:br>
              <a:rPr lang="en-US" sz="2800" smtClean="0">
                <a:solidFill>
                  <a:schemeClr val="hlink"/>
                </a:solidFill>
                <a:sym typeface="Symbol" pitchFamily="18" charset="2"/>
              </a:rPr>
            </a:br>
            <a:r>
              <a:rPr lang="en-US" sz="2800" smtClean="0">
                <a:solidFill>
                  <a:schemeClr val="hlink"/>
                </a:solidFill>
              </a:rPr>
              <a:t> 0 </a:t>
            </a:r>
            <a:r>
              <a:rPr lang="en-US" sz="2800" smtClean="0">
                <a:solidFill>
                  <a:schemeClr val="hlink"/>
                </a:solidFill>
                <a:sym typeface="Symbol" pitchFamily="18" charset="2"/>
              </a:rPr>
              <a:t> G</a:t>
            </a:r>
            <a:r>
              <a:rPr lang="en-US" sz="2800" smtClean="0">
                <a:solidFill>
                  <a:schemeClr val="hlink"/>
                </a:solidFill>
              </a:rPr>
              <a:t>C </a:t>
            </a:r>
            <a:r>
              <a:rPr lang="en-US" sz="2800" smtClean="0">
                <a:solidFill>
                  <a:schemeClr val="hlink"/>
                </a:solidFill>
                <a:sym typeface="Symbol" pitchFamily="18" charset="2"/>
              </a:rPr>
              <a:t> 30</a:t>
            </a:r>
          </a:p>
        </p:txBody>
      </p:sp>
      <p:sp>
        <p:nvSpPr>
          <p:cNvPr id="32771" name="Rectangle 3"/>
          <p:cNvSpPr>
            <a:spLocks noChangeArrowheads="1"/>
          </p:cNvSpPr>
          <p:nvPr/>
        </p:nvSpPr>
        <p:spPr bwMode="auto">
          <a:xfrm>
            <a:off x="1392238" y="2487613"/>
            <a:ext cx="1804987"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0 0,0,0</a:t>
            </a:r>
          </a:p>
        </p:txBody>
      </p:sp>
      <p:sp>
        <p:nvSpPr>
          <p:cNvPr id="32772" name="Rectangle 4"/>
          <p:cNvSpPr>
            <a:spLocks noChangeArrowheads="1"/>
          </p:cNvSpPr>
          <p:nvPr/>
        </p:nvSpPr>
        <p:spPr bwMode="auto">
          <a:xfrm>
            <a:off x="1425575" y="3209925"/>
            <a:ext cx="154305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1 1,1,1</a:t>
            </a:r>
          </a:p>
        </p:txBody>
      </p:sp>
      <p:sp>
        <p:nvSpPr>
          <p:cNvPr id="32773" name="Rectangle 5"/>
          <p:cNvSpPr>
            <a:spLocks noChangeArrowheads="1"/>
          </p:cNvSpPr>
          <p:nvPr/>
        </p:nvSpPr>
        <p:spPr bwMode="auto">
          <a:xfrm>
            <a:off x="1425575" y="3929063"/>
            <a:ext cx="1804988"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2 0,2,2</a:t>
            </a:r>
          </a:p>
        </p:txBody>
      </p:sp>
      <p:sp>
        <p:nvSpPr>
          <p:cNvPr id="32774" name="Rectangle 6"/>
          <p:cNvSpPr>
            <a:spLocks noChangeArrowheads="1"/>
          </p:cNvSpPr>
          <p:nvPr/>
        </p:nvSpPr>
        <p:spPr bwMode="auto">
          <a:xfrm>
            <a:off x="3997325" y="3209925"/>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6 0,0,1</a:t>
            </a:r>
          </a:p>
        </p:txBody>
      </p:sp>
      <p:sp>
        <p:nvSpPr>
          <p:cNvPr id="32775" name="Rectangle 8"/>
          <p:cNvSpPr>
            <a:spLocks noChangeArrowheads="1"/>
          </p:cNvSpPr>
          <p:nvPr/>
        </p:nvSpPr>
        <p:spPr bwMode="auto">
          <a:xfrm>
            <a:off x="1425575" y="4649788"/>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3 1,0,3</a:t>
            </a:r>
          </a:p>
        </p:txBody>
      </p:sp>
      <p:sp>
        <p:nvSpPr>
          <p:cNvPr id="32776" name="Rectangle 9"/>
          <p:cNvSpPr>
            <a:spLocks noChangeArrowheads="1"/>
          </p:cNvSpPr>
          <p:nvPr/>
        </p:nvSpPr>
        <p:spPr bwMode="auto">
          <a:xfrm>
            <a:off x="1400175" y="5370513"/>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4 0,1,4</a:t>
            </a:r>
          </a:p>
        </p:txBody>
      </p:sp>
      <p:sp>
        <p:nvSpPr>
          <p:cNvPr id="32777" name="Rectangle 10"/>
          <p:cNvSpPr>
            <a:spLocks noChangeArrowheads="1"/>
          </p:cNvSpPr>
          <p:nvPr/>
        </p:nvSpPr>
        <p:spPr bwMode="auto">
          <a:xfrm>
            <a:off x="4035425" y="2492375"/>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5 1,2,0</a:t>
            </a:r>
          </a:p>
        </p:txBody>
      </p:sp>
      <p:sp>
        <p:nvSpPr>
          <p:cNvPr id="32778" name="Rectangle 11"/>
          <p:cNvSpPr>
            <a:spLocks noChangeArrowheads="1"/>
          </p:cNvSpPr>
          <p:nvPr/>
        </p:nvSpPr>
        <p:spPr bwMode="auto">
          <a:xfrm>
            <a:off x="3997325" y="3929063"/>
            <a:ext cx="1673225"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7 1,1,2</a:t>
            </a:r>
          </a:p>
        </p:txBody>
      </p:sp>
      <p:sp>
        <p:nvSpPr>
          <p:cNvPr id="32779" name="Rectangle 12"/>
          <p:cNvSpPr>
            <a:spLocks noChangeArrowheads="1"/>
          </p:cNvSpPr>
          <p:nvPr/>
        </p:nvSpPr>
        <p:spPr bwMode="auto">
          <a:xfrm>
            <a:off x="4017963" y="4649788"/>
            <a:ext cx="1804987"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8 0,2,3</a:t>
            </a:r>
          </a:p>
        </p:txBody>
      </p:sp>
      <p:sp>
        <p:nvSpPr>
          <p:cNvPr id="32780" name="Rectangle 13"/>
          <p:cNvSpPr>
            <a:spLocks noChangeArrowheads="1"/>
          </p:cNvSpPr>
          <p:nvPr/>
        </p:nvSpPr>
        <p:spPr bwMode="auto">
          <a:xfrm>
            <a:off x="6648450" y="2489200"/>
            <a:ext cx="1924050" cy="584200"/>
          </a:xfrm>
          <a:prstGeom prst="rect">
            <a:avLst/>
          </a:prstGeom>
          <a:noFill/>
          <a:ln w="9525">
            <a:noFill/>
            <a:miter lim="800000"/>
            <a:headEnd/>
            <a:tailEnd/>
          </a:ln>
        </p:spPr>
        <p:txBody>
          <a:bodyPr wrap="none">
            <a:spAutoFit/>
          </a:bodyPr>
          <a:lstStyle/>
          <a:p>
            <a:pPr algn="ctr">
              <a:defRPr/>
            </a:pPr>
            <a:r>
              <a:rPr lang="en-US" sz="3200" dirty="0">
                <a:solidFill>
                  <a:srgbClr val="9900CC"/>
                </a:solidFill>
                <a:latin typeface="+mn-lt"/>
                <a:sym typeface="Symbol" pitchFamily="18" charset="2"/>
              </a:rPr>
              <a:t>10</a:t>
            </a:r>
            <a:r>
              <a:rPr lang="en-US" sz="3200" dirty="0">
                <a:solidFill>
                  <a:srgbClr val="00B050"/>
                </a:solidFill>
                <a:latin typeface="+mn-lt"/>
                <a:sym typeface="Symbol" pitchFamily="18" charset="2"/>
              </a:rPr>
              <a:t> 0,1,0</a:t>
            </a:r>
          </a:p>
        </p:txBody>
      </p:sp>
      <p:sp>
        <p:nvSpPr>
          <p:cNvPr id="32781" name="Rectangle 12"/>
          <p:cNvSpPr>
            <a:spLocks noChangeArrowheads="1"/>
          </p:cNvSpPr>
          <p:nvPr/>
        </p:nvSpPr>
        <p:spPr bwMode="auto">
          <a:xfrm>
            <a:off x="3997325" y="5370513"/>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9 1,0,4</a:t>
            </a:r>
          </a:p>
        </p:txBody>
      </p:sp>
      <p:sp>
        <p:nvSpPr>
          <p:cNvPr id="39950" name="Freeform 15"/>
          <p:cNvSpPr>
            <a:spLocks/>
          </p:cNvSpPr>
          <p:nvPr/>
        </p:nvSpPr>
        <p:spPr bwMode="auto">
          <a:xfrm>
            <a:off x="2843213" y="2216150"/>
            <a:ext cx="1081087" cy="4010025"/>
          </a:xfrm>
          <a:custGeom>
            <a:avLst/>
            <a:gdLst>
              <a:gd name="T0" fmla="*/ 0 w 681"/>
              <a:gd name="T1" fmla="*/ 2147483647 h 2526"/>
              <a:gd name="T2" fmla="*/ 2147483647 w 681"/>
              <a:gd name="T3" fmla="*/ 2147483647 h 2526"/>
              <a:gd name="T4" fmla="*/ 2147483647 w 681"/>
              <a:gd name="T5" fmla="*/ 2147483647 h 2526"/>
              <a:gd name="T6" fmla="*/ 2147483647 w 681"/>
              <a:gd name="T7" fmla="*/ 2147483647 h 2526"/>
              <a:gd name="T8" fmla="*/ 0 60000 65536"/>
              <a:gd name="T9" fmla="*/ 0 60000 65536"/>
              <a:gd name="T10" fmla="*/ 0 60000 65536"/>
              <a:gd name="T11" fmla="*/ 0 60000 65536"/>
              <a:gd name="T12" fmla="*/ 0 w 681"/>
              <a:gd name="T13" fmla="*/ 0 h 2526"/>
              <a:gd name="T14" fmla="*/ 681 w 681"/>
              <a:gd name="T15" fmla="*/ 2526 h 2526"/>
            </a:gdLst>
            <a:ahLst/>
            <a:cxnLst>
              <a:cxn ang="T8">
                <a:pos x="T0" y="T1"/>
              </a:cxn>
              <a:cxn ang="T9">
                <a:pos x="T2" y="T3"/>
              </a:cxn>
              <a:cxn ang="T10">
                <a:pos x="T4" y="T5"/>
              </a:cxn>
              <a:cxn ang="T11">
                <a:pos x="T6" y="T7"/>
              </a:cxn>
            </a:cxnLst>
            <a:rect l="T12" t="T13" r="T14" b="T15"/>
            <a:pathLst>
              <a:path w="681" h="2526">
                <a:moveTo>
                  <a:pt x="0" y="2170"/>
                </a:moveTo>
                <a:cubicBezTo>
                  <a:pt x="57" y="2348"/>
                  <a:pt x="114" y="2526"/>
                  <a:pt x="182" y="2216"/>
                </a:cubicBezTo>
                <a:cubicBezTo>
                  <a:pt x="250" y="1906"/>
                  <a:pt x="326" y="620"/>
                  <a:pt x="409" y="310"/>
                </a:cubicBezTo>
                <a:cubicBezTo>
                  <a:pt x="492" y="0"/>
                  <a:pt x="636" y="348"/>
                  <a:pt x="681" y="356"/>
                </a:cubicBezTo>
              </a:path>
            </a:pathLst>
          </a:custGeom>
          <a:noFill/>
          <a:ln w="63500">
            <a:solidFill>
              <a:srgbClr val="EDB9FF"/>
            </a:solidFill>
            <a:round/>
            <a:headEnd/>
            <a:tailEnd type="stealth" w="med" len="med"/>
          </a:ln>
        </p:spPr>
        <p:txBody>
          <a:bodyPr/>
          <a:lstStyle/>
          <a:p>
            <a:endParaRPr lang="he-IL"/>
          </a:p>
        </p:txBody>
      </p:sp>
      <p:sp>
        <p:nvSpPr>
          <p:cNvPr id="39951" name="Freeform 16"/>
          <p:cNvSpPr>
            <a:spLocks/>
          </p:cNvSpPr>
          <p:nvPr/>
        </p:nvSpPr>
        <p:spPr bwMode="auto">
          <a:xfrm>
            <a:off x="5634038" y="2205038"/>
            <a:ext cx="1081087" cy="4010025"/>
          </a:xfrm>
          <a:custGeom>
            <a:avLst/>
            <a:gdLst>
              <a:gd name="T0" fmla="*/ 0 w 681"/>
              <a:gd name="T1" fmla="*/ 2147483647 h 2526"/>
              <a:gd name="T2" fmla="*/ 2147483647 w 681"/>
              <a:gd name="T3" fmla="*/ 2147483647 h 2526"/>
              <a:gd name="T4" fmla="*/ 2147483647 w 681"/>
              <a:gd name="T5" fmla="*/ 2147483647 h 2526"/>
              <a:gd name="T6" fmla="*/ 2147483647 w 681"/>
              <a:gd name="T7" fmla="*/ 2147483647 h 2526"/>
              <a:gd name="T8" fmla="*/ 0 60000 65536"/>
              <a:gd name="T9" fmla="*/ 0 60000 65536"/>
              <a:gd name="T10" fmla="*/ 0 60000 65536"/>
              <a:gd name="T11" fmla="*/ 0 60000 65536"/>
              <a:gd name="T12" fmla="*/ 0 w 681"/>
              <a:gd name="T13" fmla="*/ 0 h 2526"/>
              <a:gd name="T14" fmla="*/ 681 w 681"/>
              <a:gd name="T15" fmla="*/ 2526 h 2526"/>
            </a:gdLst>
            <a:ahLst/>
            <a:cxnLst>
              <a:cxn ang="T8">
                <a:pos x="T0" y="T1"/>
              </a:cxn>
              <a:cxn ang="T9">
                <a:pos x="T2" y="T3"/>
              </a:cxn>
              <a:cxn ang="T10">
                <a:pos x="T4" y="T5"/>
              </a:cxn>
              <a:cxn ang="T11">
                <a:pos x="T6" y="T7"/>
              </a:cxn>
            </a:cxnLst>
            <a:rect l="T12" t="T13" r="T14" b="T15"/>
            <a:pathLst>
              <a:path w="681" h="2526">
                <a:moveTo>
                  <a:pt x="0" y="2170"/>
                </a:moveTo>
                <a:cubicBezTo>
                  <a:pt x="57" y="2348"/>
                  <a:pt x="114" y="2526"/>
                  <a:pt x="182" y="2216"/>
                </a:cubicBezTo>
                <a:cubicBezTo>
                  <a:pt x="250" y="1906"/>
                  <a:pt x="326" y="620"/>
                  <a:pt x="409" y="310"/>
                </a:cubicBezTo>
                <a:cubicBezTo>
                  <a:pt x="492" y="0"/>
                  <a:pt x="636" y="348"/>
                  <a:pt x="681" y="356"/>
                </a:cubicBezTo>
              </a:path>
            </a:pathLst>
          </a:custGeom>
          <a:noFill/>
          <a:ln w="63500">
            <a:solidFill>
              <a:srgbClr val="9900CC"/>
            </a:solidFill>
            <a:round/>
            <a:headEnd/>
            <a:tailEnd type="stealth" w="med" len="med"/>
          </a:ln>
        </p:spPr>
        <p:txBody>
          <a:bodyPr/>
          <a:lstStyle/>
          <a:p>
            <a:endParaRPr lang="he-IL"/>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273050"/>
            <a:ext cx="9144000" cy="1643063"/>
          </a:xfrm>
        </p:spPr>
        <p:txBody>
          <a:bodyPr/>
          <a:lstStyle/>
          <a:p>
            <a:pPr eaLnBrk="1" hangingPunct="1">
              <a:lnSpc>
                <a:spcPct val="150000"/>
              </a:lnSpc>
            </a:pPr>
            <a:r>
              <a:rPr lang="en-US" smtClean="0">
                <a:solidFill>
                  <a:srgbClr val="CC00CC"/>
                </a:solidFill>
                <a:sym typeface="Symbol" pitchFamily="18" charset="2"/>
              </a:rPr>
              <a:t>Example</a:t>
            </a:r>
            <a:r>
              <a:rPr lang="en-US" smtClean="0">
                <a:solidFill>
                  <a:srgbClr val="9900CC"/>
                </a:solidFill>
                <a:sym typeface="Symbol" pitchFamily="18" charset="2"/>
              </a:rPr>
              <a:t/>
            </a:r>
            <a:br>
              <a:rPr lang="en-US" smtClean="0">
                <a:solidFill>
                  <a:srgbClr val="9900CC"/>
                </a:solidFill>
                <a:sym typeface="Symbol" pitchFamily="18" charset="2"/>
              </a:rPr>
            </a:br>
            <a:r>
              <a:rPr lang="en-US" sz="2800" smtClean="0">
                <a:solidFill>
                  <a:schemeClr val="hlink"/>
                </a:solidFill>
                <a:sym typeface="Symbol" pitchFamily="18" charset="2"/>
              </a:rPr>
              <a:t></a:t>
            </a:r>
            <a:r>
              <a:rPr lang="en-US" sz="2800" smtClean="0">
                <a:solidFill>
                  <a:schemeClr val="hlink"/>
                </a:solidFill>
              </a:rPr>
              <a:t>p</a:t>
            </a:r>
            <a:r>
              <a:rPr lang="en-US" sz="2800" baseline="-25000" smtClean="0">
                <a:solidFill>
                  <a:schemeClr val="hlink"/>
                </a:solidFill>
              </a:rPr>
              <a:t>1</a:t>
            </a:r>
            <a:r>
              <a:rPr lang="en-US" sz="2800" smtClean="0">
                <a:solidFill>
                  <a:schemeClr val="hlink"/>
                </a:solidFill>
              </a:rPr>
              <a:t>=2, p</a:t>
            </a:r>
            <a:r>
              <a:rPr lang="en-US" sz="2800" baseline="-25000" smtClean="0">
                <a:solidFill>
                  <a:schemeClr val="hlink"/>
                </a:solidFill>
              </a:rPr>
              <a:t>2</a:t>
            </a:r>
            <a:r>
              <a:rPr lang="en-US" sz="2800" smtClean="0">
                <a:solidFill>
                  <a:schemeClr val="hlink"/>
                </a:solidFill>
              </a:rPr>
              <a:t>=3, p</a:t>
            </a:r>
            <a:r>
              <a:rPr lang="en-US" sz="2800" baseline="-25000" smtClean="0">
                <a:solidFill>
                  <a:schemeClr val="hlink"/>
                </a:solidFill>
              </a:rPr>
              <a:t>3</a:t>
            </a:r>
            <a:r>
              <a:rPr lang="en-US" sz="2800" smtClean="0">
                <a:solidFill>
                  <a:schemeClr val="hlink"/>
                </a:solidFill>
              </a:rPr>
              <a:t>=5</a:t>
            </a:r>
            <a:r>
              <a:rPr lang="en-US" sz="2800" smtClean="0">
                <a:solidFill>
                  <a:schemeClr val="hlink"/>
                </a:solidFill>
                <a:sym typeface="Symbol" pitchFamily="18" charset="2"/>
              </a:rPr>
              <a:t>, r</a:t>
            </a:r>
            <a:r>
              <a:rPr lang="en-US" sz="2800" baseline="-25000" smtClean="0">
                <a:solidFill>
                  <a:schemeClr val="hlink"/>
                </a:solidFill>
              </a:rPr>
              <a:t>1</a:t>
            </a:r>
            <a:r>
              <a:rPr lang="en-US" sz="2800" smtClean="0">
                <a:solidFill>
                  <a:schemeClr val="hlink"/>
                </a:solidFill>
              </a:rPr>
              <a:t>=0, r</a:t>
            </a:r>
            <a:r>
              <a:rPr lang="en-US" sz="2800" baseline="-25000" smtClean="0">
                <a:solidFill>
                  <a:schemeClr val="hlink"/>
                </a:solidFill>
              </a:rPr>
              <a:t>2</a:t>
            </a:r>
            <a:r>
              <a:rPr lang="en-US" sz="2800" smtClean="0">
                <a:solidFill>
                  <a:schemeClr val="hlink"/>
                </a:solidFill>
              </a:rPr>
              <a:t>=0, r</a:t>
            </a:r>
            <a:r>
              <a:rPr lang="en-US" sz="2800" baseline="-25000" smtClean="0">
                <a:solidFill>
                  <a:schemeClr val="hlink"/>
                </a:solidFill>
              </a:rPr>
              <a:t>3</a:t>
            </a:r>
            <a:r>
              <a:rPr lang="en-US" sz="2800" smtClean="0">
                <a:solidFill>
                  <a:schemeClr val="hlink"/>
                </a:solidFill>
              </a:rPr>
              <a:t>=0</a:t>
            </a:r>
            <a:r>
              <a:rPr lang="en-US" sz="2800" smtClean="0">
                <a:solidFill>
                  <a:schemeClr val="hlink"/>
                </a:solidFill>
                <a:sym typeface="Symbol" pitchFamily="18" charset="2"/>
              </a:rPr>
              <a:t></a:t>
            </a:r>
            <a:br>
              <a:rPr lang="en-US" sz="2800" smtClean="0">
                <a:solidFill>
                  <a:schemeClr val="hlink"/>
                </a:solidFill>
                <a:sym typeface="Symbol" pitchFamily="18" charset="2"/>
              </a:rPr>
            </a:br>
            <a:r>
              <a:rPr lang="en-US" sz="2800" smtClean="0">
                <a:solidFill>
                  <a:schemeClr val="hlink"/>
                </a:solidFill>
              </a:rPr>
              <a:t> 0 </a:t>
            </a:r>
            <a:r>
              <a:rPr lang="en-US" sz="2800" smtClean="0">
                <a:solidFill>
                  <a:schemeClr val="hlink"/>
                </a:solidFill>
                <a:sym typeface="Symbol" pitchFamily="18" charset="2"/>
              </a:rPr>
              <a:t> G</a:t>
            </a:r>
            <a:r>
              <a:rPr lang="en-US" sz="2800" smtClean="0">
                <a:solidFill>
                  <a:schemeClr val="hlink"/>
                </a:solidFill>
              </a:rPr>
              <a:t>C </a:t>
            </a:r>
            <a:r>
              <a:rPr lang="en-US" sz="2800" smtClean="0">
                <a:solidFill>
                  <a:schemeClr val="hlink"/>
                </a:solidFill>
                <a:sym typeface="Symbol" pitchFamily="18" charset="2"/>
              </a:rPr>
              <a:t> 30</a:t>
            </a:r>
          </a:p>
        </p:txBody>
      </p:sp>
      <p:sp>
        <p:nvSpPr>
          <p:cNvPr id="33795" name="Rectangle 3"/>
          <p:cNvSpPr>
            <a:spLocks noChangeArrowheads="1"/>
          </p:cNvSpPr>
          <p:nvPr/>
        </p:nvSpPr>
        <p:spPr bwMode="auto">
          <a:xfrm>
            <a:off x="1392238" y="2487613"/>
            <a:ext cx="1804987"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0 0,0,0</a:t>
            </a:r>
          </a:p>
        </p:txBody>
      </p:sp>
      <p:sp>
        <p:nvSpPr>
          <p:cNvPr id="33796" name="Rectangle 4"/>
          <p:cNvSpPr>
            <a:spLocks noChangeArrowheads="1"/>
          </p:cNvSpPr>
          <p:nvPr/>
        </p:nvSpPr>
        <p:spPr bwMode="auto">
          <a:xfrm>
            <a:off x="1425575" y="3209925"/>
            <a:ext cx="154305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1 1,1,1</a:t>
            </a:r>
          </a:p>
        </p:txBody>
      </p:sp>
      <p:sp>
        <p:nvSpPr>
          <p:cNvPr id="33797" name="Rectangle 5"/>
          <p:cNvSpPr>
            <a:spLocks noChangeArrowheads="1"/>
          </p:cNvSpPr>
          <p:nvPr/>
        </p:nvSpPr>
        <p:spPr bwMode="auto">
          <a:xfrm>
            <a:off x="1425575" y="3929063"/>
            <a:ext cx="1804988"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2 0,2,2</a:t>
            </a:r>
          </a:p>
        </p:txBody>
      </p:sp>
      <p:sp>
        <p:nvSpPr>
          <p:cNvPr id="33798" name="Rectangle 6"/>
          <p:cNvSpPr>
            <a:spLocks noChangeArrowheads="1"/>
          </p:cNvSpPr>
          <p:nvPr/>
        </p:nvSpPr>
        <p:spPr bwMode="auto">
          <a:xfrm>
            <a:off x="3997325" y="3209925"/>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6 0,0,1</a:t>
            </a:r>
          </a:p>
        </p:txBody>
      </p:sp>
      <p:sp>
        <p:nvSpPr>
          <p:cNvPr id="33799" name="Rectangle 8"/>
          <p:cNvSpPr>
            <a:spLocks noChangeArrowheads="1"/>
          </p:cNvSpPr>
          <p:nvPr/>
        </p:nvSpPr>
        <p:spPr bwMode="auto">
          <a:xfrm>
            <a:off x="1425575" y="4649788"/>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3 1,0,3</a:t>
            </a:r>
          </a:p>
        </p:txBody>
      </p:sp>
      <p:sp>
        <p:nvSpPr>
          <p:cNvPr id="33800" name="Rectangle 9"/>
          <p:cNvSpPr>
            <a:spLocks noChangeArrowheads="1"/>
          </p:cNvSpPr>
          <p:nvPr/>
        </p:nvSpPr>
        <p:spPr bwMode="auto">
          <a:xfrm>
            <a:off x="1400175" y="5370513"/>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4 0,1,4</a:t>
            </a:r>
          </a:p>
        </p:txBody>
      </p:sp>
      <p:sp>
        <p:nvSpPr>
          <p:cNvPr id="33801" name="Rectangle 10"/>
          <p:cNvSpPr>
            <a:spLocks noChangeArrowheads="1"/>
          </p:cNvSpPr>
          <p:nvPr/>
        </p:nvSpPr>
        <p:spPr bwMode="auto">
          <a:xfrm>
            <a:off x="4035425" y="2492375"/>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5 1,2,0</a:t>
            </a:r>
          </a:p>
        </p:txBody>
      </p:sp>
      <p:sp>
        <p:nvSpPr>
          <p:cNvPr id="33802" name="Rectangle 11"/>
          <p:cNvSpPr>
            <a:spLocks noChangeArrowheads="1"/>
          </p:cNvSpPr>
          <p:nvPr/>
        </p:nvSpPr>
        <p:spPr bwMode="auto">
          <a:xfrm>
            <a:off x="3997325" y="3929063"/>
            <a:ext cx="1673225"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7 1,1,2</a:t>
            </a:r>
          </a:p>
        </p:txBody>
      </p:sp>
      <p:sp>
        <p:nvSpPr>
          <p:cNvPr id="33803" name="Rectangle 12"/>
          <p:cNvSpPr>
            <a:spLocks noChangeArrowheads="1"/>
          </p:cNvSpPr>
          <p:nvPr/>
        </p:nvSpPr>
        <p:spPr bwMode="auto">
          <a:xfrm>
            <a:off x="4017963" y="4649788"/>
            <a:ext cx="1804987"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8 0,2,3</a:t>
            </a:r>
          </a:p>
        </p:txBody>
      </p:sp>
      <p:sp>
        <p:nvSpPr>
          <p:cNvPr id="33804" name="Rectangle 13"/>
          <p:cNvSpPr>
            <a:spLocks noChangeArrowheads="1"/>
          </p:cNvSpPr>
          <p:nvPr/>
        </p:nvSpPr>
        <p:spPr bwMode="auto">
          <a:xfrm>
            <a:off x="6643688" y="2489200"/>
            <a:ext cx="192405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10 0,1,0</a:t>
            </a:r>
          </a:p>
        </p:txBody>
      </p:sp>
      <p:sp>
        <p:nvSpPr>
          <p:cNvPr id="33805" name="Rectangle 12"/>
          <p:cNvSpPr>
            <a:spLocks noChangeArrowheads="1"/>
          </p:cNvSpPr>
          <p:nvPr/>
        </p:nvSpPr>
        <p:spPr bwMode="auto">
          <a:xfrm>
            <a:off x="3997325" y="5370513"/>
            <a:ext cx="1739900" cy="584200"/>
          </a:xfrm>
          <a:prstGeom prst="rect">
            <a:avLst/>
          </a:prstGeom>
          <a:noFill/>
          <a:ln w="9525">
            <a:noFill/>
            <a:miter lim="800000"/>
            <a:headEnd/>
            <a:tailEnd/>
          </a:ln>
        </p:spPr>
        <p:txBody>
          <a:bodyPr wrap="none">
            <a:spAutoFit/>
          </a:bodyPr>
          <a:lstStyle/>
          <a:p>
            <a:pPr algn="ctr">
              <a:defRPr/>
            </a:pPr>
            <a:r>
              <a:rPr lang="en-US" sz="3200" dirty="0">
                <a:solidFill>
                  <a:srgbClr val="89FFBE"/>
                </a:solidFill>
                <a:latin typeface="+mn-lt"/>
                <a:sym typeface="Symbol" pitchFamily="18" charset="2"/>
              </a:rPr>
              <a:t>9 1,0,4</a:t>
            </a:r>
          </a:p>
        </p:txBody>
      </p:sp>
      <p:sp>
        <p:nvSpPr>
          <p:cNvPr id="40974" name="Freeform 14"/>
          <p:cNvSpPr>
            <a:spLocks/>
          </p:cNvSpPr>
          <p:nvPr/>
        </p:nvSpPr>
        <p:spPr bwMode="auto">
          <a:xfrm>
            <a:off x="3062288" y="2216150"/>
            <a:ext cx="1081087" cy="4010025"/>
          </a:xfrm>
          <a:custGeom>
            <a:avLst/>
            <a:gdLst>
              <a:gd name="T0" fmla="*/ 0 w 681"/>
              <a:gd name="T1" fmla="*/ 2147483647 h 2526"/>
              <a:gd name="T2" fmla="*/ 2147483647 w 681"/>
              <a:gd name="T3" fmla="*/ 2147483647 h 2526"/>
              <a:gd name="T4" fmla="*/ 2147483647 w 681"/>
              <a:gd name="T5" fmla="*/ 2147483647 h 2526"/>
              <a:gd name="T6" fmla="*/ 2147483647 w 681"/>
              <a:gd name="T7" fmla="*/ 2147483647 h 2526"/>
              <a:gd name="T8" fmla="*/ 0 60000 65536"/>
              <a:gd name="T9" fmla="*/ 0 60000 65536"/>
              <a:gd name="T10" fmla="*/ 0 60000 65536"/>
              <a:gd name="T11" fmla="*/ 0 60000 65536"/>
              <a:gd name="T12" fmla="*/ 0 w 681"/>
              <a:gd name="T13" fmla="*/ 0 h 2526"/>
              <a:gd name="T14" fmla="*/ 681 w 681"/>
              <a:gd name="T15" fmla="*/ 2526 h 2526"/>
            </a:gdLst>
            <a:ahLst/>
            <a:cxnLst>
              <a:cxn ang="T8">
                <a:pos x="T0" y="T1"/>
              </a:cxn>
              <a:cxn ang="T9">
                <a:pos x="T2" y="T3"/>
              </a:cxn>
              <a:cxn ang="T10">
                <a:pos x="T4" y="T5"/>
              </a:cxn>
              <a:cxn ang="T11">
                <a:pos x="T6" y="T7"/>
              </a:cxn>
            </a:cxnLst>
            <a:rect l="T12" t="T13" r="T14" b="T15"/>
            <a:pathLst>
              <a:path w="681" h="2526">
                <a:moveTo>
                  <a:pt x="0" y="2170"/>
                </a:moveTo>
                <a:cubicBezTo>
                  <a:pt x="57" y="2348"/>
                  <a:pt x="114" y="2526"/>
                  <a:pt x="182" y="2216"/>
                </a:cubicBezTo>
                <a:cubicBezTo>
                  <a:pt x="250" y="1906"/>
                  <a:pt x="326" y="620"/>
                  <a:pt x="409" y="310"/>
                </a:cubicBezTo>
                <a:cubicBezTo>
                  <a:pt x="492" y="0"/>
                  <a:pt x="636" y="348"/>
                  <a:pt x="681" y="356"/>
                </a:cubicBezTo>
              </a:path>
            </a:pathLst>
          </a:custGeom>
          <a:noFill/>
          <a:ln w="63500">
            <a:solidFill>
              <a:srgbClr val="EDB9FF"/>
            </a:solidFill>
            <a:round/>
            <a:headEnd/>
            <a:tailEnd type="stealth" w="med" len="med"/>
          </a:ln>
        </p:spPr>
        <p:txBody>
          <a:bodyPr/>
          <a:lstStyle/>
          <a:p>
            <a:endParaRPr lang="he-IL"/>
          </a:p>
        </p:txBody>
      </p:sp>
      <p:sp>
        <p:nvSpPr>
          <p:cNvPr id="40975" name="Freeform 15"/>
          <p:cNvSpPr>
            <a:spLocks/>
          </p:cNvSpPr>
          <p:nvPr/>
        </p:nvSpPr>
        <p:spPr bwMode="auto">
          <a:xfrm>
            <a:off x="5634038" y="2205038"/>
            <a:ext cx="1081087" cy="4010025"/>
          </a:xfrm>
          <a:custGeom>
            <a:avLst/>
            <a:gdLst>
              <a:gd name="T0" fmla="*/ 0 w 681"/>
              <a:gd name="T1" fmla="*/ 2147483647 h 2526"/>
              <a:gd name="T2" fmla="*/ 2147483647 w 681"/>
              <a:gd name="T3" fmla="*/ 2147483647 h 2526"/>
              <a:gd name="T4" fmla="*/ 2147483647 w 681"/>
              <a:gd name="T5" fmla="*/ 2147483647 h 2526"/>
              <a:gd name="T6" fmla="*/ 2147483647 w 681"/>
              <a:gd name="T7" fmla="*/ 2147483647 h 2526"/>
              <a:gd name="T8" fmla="*/ 0 60000 65536"/>
              <a:gd name="T9" fmla="*/ 0 60000 65536"/>
              <a:gd name="T10" fmla="*/ 0 60000 65536"/>
              <a:gd name="T11" fmla="*/ 0 60000 65536"/>
              <a:gd name="T12" fmla="*/ 0 w 681"/>
              <a:gd name="T13" fmla="*/ 0 h 2526"/>
              <a:gd name="T14" fmla="*/ 681 w 681"/>
              <a:gd name="T15" fmla="*/ 2526 h 2526"/>
            </a:gdLst>
            <a:ahLst/>
            <a:cxnLst>
              <a:cxn ang="T8">
                <a:pos x="T0" y="T1"/>
              </a:cxn>
              <a:cxn ang="T9">
                <a:pos x="T2" y="T3"/>
              </a:cxn>
              <a:cxn ang="T10">
                <a:pos x="T4" y="T5"/>
              </a:cxn>
              <a:cxn ang="T11">
                <a:pos x="T6" y="T7"/>
              </a:cxn>
            </a:cxnLst>
            <a:rect l="T12" t="T13" r="T14" b="T15"/>
            <a:pathLst>
              <a:path w="681" h="2526">
                <a:moveTo>
                  <a:pt x="0" y="2170"/>
                </a:moveTo>
                <a:cubicBezTo>
                  <a:pt x="57" y="2348"/>
                  <a:pt x="114" y="2526"/>
                  <a:pt x="182" y="2216"/>
                </a:cubicBezTo>
                <a:cubicBezTo>
                  <a:pt x="250" y="1906"/>
                  <a:pt x="326" y="620"/>
                  <a:pt x="409" y="310"/>
                </a:cubicBezTo>
                <a:cubicBezTo>
                  <a:pt x="492" y="0"/>
                  <a:pt x="636" y="348"/>
                  <a:pt x="681" y="356"/>
                </a:cubicBezTo>
              </a:path>
            </a:pathLst>
          </a:custGeom>
          <a:noFill/>
          <a:ln w="63500">
            <a:solidFill>
              <a:srgbClr val="EDB9FF"/>
            </a:solidFill>
            <a:round/>
            <a:headEnd/>
            <a:tailEnd type="stealth" w="med" len="med"/>
          </a:ln>
        </p:spPr>
        <p:txBody>
          <a:bodyPr/>
          <a:lstStyle/>
          <a:p>
            <a:endParaRPr lang="he-IL"/>
          </a:p>
        </p:txBody>
      </p:sp>
      <p:sp>
        <p:nvSpPr>
          <p:cNvPr id="33808" name="Rectangle 15"/>
          <p:cNvSpPr>
            <a:spLocks noChangeArrowheads="1"/>
          </p:cNvSpPr>
          <p:nvPr/>
        </p:nvSpPr>
        <p:spPr bwMode="auto">
          <a:xfrm>
            <a:off x="6646863" y="5370513"/>
            <a:ext cx="1989137" cy="584200"/>
          </a:xfrm>
          <a:prstGeom prst="rect">
            <a:avLst/>
          </a:prstGeom>
          <a:noFill/>
          <a:ln w="9525">
            <a:noFill/>
            <a:miter lim="800000"/>
            <a:headEnd/>
            <a:tailEnd/>
          </a:ln>
        </p:spPr>
        <p:txBody>
          <a:bodyPr wrap="none">
            <a:spAutoFit/>
          </a:bodyPr>
          <a:lstStyle/>
          <a:p>
            <a:pPr algn="ctr">
              <a:defRPr/>
            </a:pPr>
            <a:r>
              <a:rPr lang="en-US" sz="3200" dirty="0">
                <a:solidFill>
                  <a:srgbClr val="9900CC"/>
                </a:solidFill>
                <a:latin typeface="+mn-lt"/>
                <a:sym typeface="Symbol" pitchFamily="18" charset="2"/>
              </a:rPr>
              <a:t>29</a:t>
            </a:r>
            <a:r>
              <a:rPr lang="en-US" sz="3200" dirty="0">
                <a:solidFill>
                  <a:srgbClr val="00B050"/>
                </a:solidFill>
                <a:latin typeface="+mn-lt"/>
                <a:sym typeface="Symbol" pitchFamily="18" charset="2"/>
              </a:rPr>
              <a:t> 1,2,4</a:t>
            </a:r>
          </a:p>
        </p:txBody>
      </p:sp>
      <p:sp>
        <p:nvSpPr>
          <p:cNvPr id="40977" name="Line 17"/>
          <p:cNvSpPr>
            <a:spLocks noChangeShapeType="1"/>
          </p:cNvSpPr>
          <p:nvPr/>
        </p:nvSpPr>
        <p:spPr bwMode="auto">
          <a:xfrm>
            <a:off x="7286625" y="3141663"/>
            <a:ext cx="0" cy="1223962"/>
          </a:xfrm>
          <a:prstGeom prst="line">
            <a:avLst/>
          </a:prstGeom>
          <a:noFill/>
          <a:ln w="63500">
            <a:solidFill>
              <a:srgbClr val="9900CC"/>
            </a:solidFill>
            <a:prstDash val="sysDot"/>
            <a:round/>
            <a:headEnd/>
            <a:tailEnd/>
          </a:ln>
        </p:spPr>
        <p:txBody>
          <a:bodyPr/>
          <a:lstStyle/>
          <a:p>
            <a:endParaRPr lang="he-IL"/>
          </a:p>
        </p:txBody>
      </p:sp>
      <p:sp>
        <p:nvSpPr>
          <p:cNvPr id="40978" name="Line 18"/>
          <p:cNvSpPr>
            <a:spLocks noChangeShapeType="1"/>
          </p:cNvSpPr>
          <p:nvPr/>
        </p:nvSpPr>
        <p:spPr bwMode="auto">
          <a:xfrm>
            <a:off x="7286625" y="4508500"/>
            <a:ext cx="0" cy="649288"/>
          </a:xfrm>
          <a:prstGeom prst="line">
            <a:avLst/>
          </a:prstGeom>
          <a:noFill/>
          <a:ln w="63500">
            <a:solidFill>
              <a:srgbClr val="9900CC"/>
            </a:solidFill>
            <a:round/>
            <a:headEnd/>
            <a:tailEnd type="triangle" w="med" len="med"/>
          </a:ln>
        </p:spPr>
        <p:txBody>
          <a:bodyPr/>
          <a:lstStyle/>
          <a:p>
            <a:endParaRPr lang="he-IL"/>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en-US" smtClean="0">
                <a:solidFill>
                  <a:srgbClr val="CC00CC"/>
                </a:solidFill>
              </a:rPr>
              <a:t>Swarm Input</a:t>
            </a:r>
          </a:p>
        </p:txBody>
      </p:sp>
      <p:sp>
        <p:nvSpPr>
          <p:cNvPr id="41987" name="Rectangle 3"/>
          <p:cNvSpPr>
            <a:spLocks noGrp="1" noChangeArrowheads="1"/>
          </p:cNvSpPr>
          <p:nvPr>
            <p:ph type="body" idx="4294967295"/>
          </p:nvPr>
        </p:nvSpPr>
        <p:spPr>
          <a:xfrm>
            <a:off x="539750" y="1484313"/>
            <a:ext cx="7848600" cy="844550"/>
          </a:xfrm>
        </p:spPr>
        <p:txBody>
          <a:bodyPr/>
          <a:lstStyle/>
          <a:p>
            <a:pPr algn="ctr" eaLnBrk="1" hangingPunct="1">
              <a:buFontTx/>
              <a:buNone/>
            </a:pPr>
            <a:r>
              <a:rPr lang="en-US" smtClean="0">
                <a:solidFill>
                  <a:srgbClr val="009999"/>
                </a:solidFill>
                <a:sym typeface="Symbol" pitchFamily="18" charset="2"/>
              </a:rPr>
              <a:t>p</a:t>
            </a:r>
            <a:r>
              <a:rPr lang="en-US" baseline="-25000" smtClean="0">
                <a:solidFill>
                  <a:srgbClr val="009999"/>
                </a:solidFill>
                <a:sym typeface="Symbol" pitchFamily="18" charset="2"/>
              </a:rPr>
              <a:t>i</a:t>
            </a:r>
            <a:r>
              <a:rPr lang="en-US" smtClean="0">
                <a:solidFill>
                  <a:srgbClr val="009999"/>
                </a:solidFill>
                <a:sym typeface="Symbol" pitchFamily="18" charset="2"/>
              </a:rPr>
              <a:t>x</a:t>
            </a:r>
            <a:r>
              <a:rPr lang="en-US" baseline="-25000" smtClean="0">
                <a:solidFill>
                  <a:srgbClr val="009999"/>
                </a:solidFill>
                <a:sym typeface="Symbol" pitchFamily="18" charset="2"/>
              </a:rPr>
              <a:t>i</a:t>
            </a:r>
            <a:r>
              <a:rPr lang="en-US" smtClean="0">
                <a:solidFill>
                  <a:srgbClr val="009999"/>
                </a:solidFill>
                <a:sym typeface="Symbol" pitchFamily="18" charset="2"/>
              </a:rPr>
              <a:t> , r</a:t>
            </a:r>
            <a:r>
              <a:rPr lang="en-US" baseline="-25000" smtClean="0">
                <a:solidFill>
                  <a:srgbClr val="009999"/>
                </a:solidFill>
                <a:sym typeface="Symbol" pitchFamily="18" charset="2"/>
              </a:rPr>
              <a:t>i</a:t>
            </a:r>
            <a:r>
              <a:rPr lang="en-US" smtClean="0">
                <a:solidFill>
                  <a:srgbClr val="009999"/>
                </a:solidFill>
                <a:sym typeface="Symbol" pitchFamily="18" charset="2"/>
              </a:rPr>
              <a:t>  p(x</a:t>
            </a:r>
            <a:r>
              <a:rPr lang="en-US" baseline="-25000" smtClean="0">
                <a:solidFill>
                  <a:srgbClr val="009999"/>
                </a:solidFill>
                <a:sym typeface="Symbol" pitchFamily="18" charset="2"/>
              </a:rPr>
              <a:t>i</a:t>
            </a:r>
            <a:r>
              <a:rPr lang="en-US" smtClean="0">
                <a:solidFill>
                  <a:srgbClr val="009999"/>
                </a:solidFill>
                <a:sym typeface="Symbol" pitchFamily="18" charset="2"/>
              </a:rPr>
              <a:t>)</a:t>
            </a:r>
          </a:p>
        </p:txBody>
      </p:sp>
      <p:pic>
        <p:nvPicPr>
          <p:cNvPr id="41988" name="Picture 4" descr="bees.jpg"/>
          <p:cNvPicPr>
            <a:picLocks noChangeAspect="1"/>
          </p:cNvPicPr>
          <p:nvPr/>
        </p:nvPicPr>
        <p:blipFill>
          <a:blip r:embed="rId3"/>
          <a:srcRect/>
          <a:stretch>
            <a:fillRect/>
          </a:stretch>
        </p:blipFill>
        <p:spPr bwMode="auto">
          <a:xfrm>
            <a:off x="2428875" y="3929063"/>
            <a:ext cx="3648075" cy="2908300"/>
          </a:xfrm>
          <a:prstGeom prst="rect">
            <a:avLst/>
          </a:prstGeom>
          <a:noFill/>
          <a:ln w="9525">
            <a:noFill/>
            <a:miter lim="800000"/>
            <a:headEnd/>
            <a:tailEnd/>
          </a:ln>
        </p:spPr>
      </p:pic>
      <p:sp>
        <p:nvSpPr>
          <p:cNvPr id="6" name="TextBox 5"/>
          <p:cNvSpPr txBox="1">
            <a:spLocks noChangeArrowheads="1"/>
          </p:cNvSpPr>
          <p:nvPr/>
        </p:nvSpPr>
        <p:spPr bwMode="auto">
          <a:xfrm>
            <a:off x="214313" y="4268788"/>
            <a:ext cx="1785937" cy="457200"/>
          </a:xfrm>
          <a:prstGeom prst="rect">
            <a:avLst/>
          </a:prstGeom>
          <a:noFill/>
          <a:ln w="9525">
            <a:noFill/>
            <a:miter lim="800000"/>
            <a:headEnd/>
            <a:tailEnd/>
          </a:ln>
        </p:spPr>
        <p:txBody>
          <a:bodyPr>
            <a:spAutoFit/>
          </a:bodyPr>
          <a:lstStyle/>
          <a:p>
            <a:pPr marL="0" lvl="2"/>
            <a:r>
              <a:rPr lang="en-US" sz="2400">
                <a:solidFill>
                  <a:schemeClr val="accent2"/>
                </a:solidFill>
                <a:latin typeface="Comic Sans MS" pitchFamily="66" charset="0"/>
              </a:rPr>
              <a:t>set()</a:t>
            </a:r>
          </a:p>
        </p:txBody>
      </p:sp>
      <p:sp>
        <p:nvSpPr>
          <p:cNvPr id="7" name="TextBox 6"/>
          <p:cNvSpPr txBox="1">
            <a:spLocks noChangeArrowheads="1"/>
          </p:cNvSpPr>
          <p:nvPr/>
        </p:nvSpPr>
        <p:spPr bwMode="auto">
          <a:xfrm>
            <a:off x="468313" y="3197225"/>
            <a:ext cx="1246187" cy="457200"/>
          </a:xfrm>
          <a:prstGeom prst="rect">
            <a:avLst/>
          </a:prstGeom>
          <a:noFill/>
          <a:ln w="9525">
            <a:noFill/>
            <a:miter lim="800000"/>
            <a:headEnd/>
            <a:tailEnd/>
          </a:ln>
        </p:spPr>
        <p:txBody>
          <a:bodyPr>
            <a:spAutoFit/>
          </a:bodyPr>
          <a:lstStyle/>
          <a:p>
            <a:pPr marL="0" lvl="2"/>
            <a:r>
              <a:rPr lang="en-US" sz="2400">
                <a:solidFill>
                  <a:schemeClr val="accent2"/>
                </a:solidFill>
                <a:latin typeface="Comic Sans MS" pitchFamily="66" charset="0"/>
              </a:rPr>
              <a:t>step()</a:t>
            </a:r>
          </a:p>
        </p:txBody>
      </p:sp>
      <p:sp>
        <p:nvSpPr>
          <p:cNvPr id="8" name="TextBox 7"/>
          <p:cNvSpPr txBox="1"/>
          <p:nvPr/>
        </p:nvSpPr>
        <p:spPr>
          <a:xfrm>
            <a:off x="857250" y="2554288"/>
            <a:ext cx="4295775" cy="457200"/>
          </a:xfrm>
          <a:prstGeom prst="rect">
            <a:avLst/>
          </a:prstGeom>
          <a:noFill/>
        </p:spPr>
        <p:txBody>
          <a:bodyPr>
            <a:spAutoFit/>
          </a:bodyPr>
          <a:lstStyle/>
          <a:p>
            <a:pPr marL="0" lvl="2">
              <a:defRPr/>
            </a:pPr>
            <a:r>
              <a:rPr lang="en-US" sz="2400" dirty="0" err="1">
                <a:solidFill>
                  <a:schemeClr val="accent2"/>
                </a:solidFill>
                <a:latin typeface="+mn-lt"/>
              </a:rPr>
              <a:t>regainConsistencyRequest</a:t>
            </a:r>
            <a:r>
              <a:rPr lang="en-US" sz="2400" dirty="0">
                <a:solidFill>
                  <a:schemeClr val="accent2"/>
                </a:solidFill>
                <a:latin typeface="+mn-lt"/>
              </a:rPr>
              <a:t>()</a:t>
            </a:r>
          </a:p>
        </p:txBody>
      </p:sp>
      <p:sp>
        <p:nvSpPr>
          <p:cNvPr id="9" name="TextBox 8"/>
          <p:cNvSpPr txBox="1"/>
          <p:nvPr/>
        </p:nvSpPr>
        <p:spPr>
          <a:xfrm>
            <a:off x="6643688" y="3411538"/>
            <a:ext cx="2428875" cy="457200"/>
          </a:xfrm>
          <a:prstGeom prst="rect">
            <a:avLst/>
          </a:prstGeom>
          <a:noFill/>
        </p:spPr>
        <p:txBody>
          <a:bodyPr>
            <a:spAutoFit/>
          </a:bodyPr>
          <a:lstStyle/>
          <a:p>
            <a:pPr marL="0" lvl="2">
              <a:defRPr/>
            </a:pPr>
            <a:r>
              <a:rPr lang="en-US" sz="2400" dirty="0" err="1">
                <a:solidFill>
                  <a:schemeClr val="accent2"/>
                </a:solidFill>
                <a:latin typeface="+mn-lt"/>
              </a:rPr>
              <a:t>joinRequest</a:t>
            </a:r>
            <a:r>
              <a:rPr lang="en-US" sz="2400" dirty="0">
                <a:solidFill>
                  <a:schemeClr val="accent2"/>
                </a:solidFill>
                <a:latin typeface="+mn-lt"/>
              </a:rPr>
              <a:t>()</a:t>
            </a:r>
          </a:p>
        </p:txBody>
      </p:sp>
      <p:sp>
        <p:nvSpPr>
          <p:cNvPr id="11" name="TextBox 10"/>
          <p:cNvSpPr txBox="1"/>
          <p:nvPr/>
        </p:nvSpPr>
        <p:spPr>
          <a:xfrm>
            <a:off x="6929438" y="4411663"/>
            <a:ext cx="2000250" cy="457200"/>
          </a:xfrm>
          <a:prstGeom prst="rect">
            <a:avLst/>
          </a:prstGeom>
          <a:noFill/>
        </p:spPr>
        <p:txBody>
          <a:bodyPr>
            <a:spAutoFit/>
          </a:bodyPr>
          <a:lstStyle/>
          <a:p>
            <a:pPr marL="0" lvl="2">
              <a:defRPr/>
            </a:pPr>
            <a:r>
              <a:rPr lang="en-US" sz="2400" dirty="0" err="1">
                <a:solidFill>
                  <a:schemeClr val="accent2"/>
                </a:solidFill>
                <a:latin typeface="+mn-lt"/>
              </a:rPr>
              <a:t>joinReply</a:t>
            </a:r>
            <a:r>
              <a:rPr lang="en-US" sz="2400" dirty="0">
                <a:solidFill>
                  <a:schemeClr val="accent2"/>
                </a:solidFill>
                <a:latin typeface="+mn-lt"/>
              </a:rPr>
              <a:t>()</a:t>
            </a:r>
          </a:p>
        </p:txBody>
      </p:sp>
      <p:cxnSp>
        <p:nvCxnSpPr>
          <p:cNvPr id="12" name="Straight Arrow Connector 11"/>
          <p:cNvCxnSpPr/>
          <p:nvPr/>
        </p:nvCxnSpPr>
        <p:spPr bwMode="auto">
          <a:xfrm>
            <a:off x="1928813" y="4429125"/>
            <a:ext cx="857250" cy="142875"/>
          </a:xfrm>
          <a:prstGeom prst="straightConnector1">
            <a:avLst/>
          </a:prstGeom>
          <a:solidFill>
            <a:schemeClr val="accent1"/>
          </a:solidFill>
          <a:ln w="38100" cap="flat" cmpd="sng" algn="ctr">
            <a:solidFill>
              <a:schemeClr val="accent6">
                <a:lumMod val="75000"/>
              </a:schemeClr>
            </a:solidFill>
            <a:prstDash val="solid"/>
            <a:round/>
            <a:headEnd type="none"/>
            <a:tailEnd type="triangle"/>
          </a:ln>
          <a:effectLst/>
        </p:spPr>
      </p:cxnSp>
      <p:cxnSp>
        <p:nvCxnSpPr>
          <p:cNvPr id="15" name="Straight Arrow Connector 14"/>
          <p:cNvCxnSpPr>
            <a:stCxn id="7" idx="3"/>
          </p:cNvCxnSpPr>
          <p:nvPr/>
        </p:nvCxnSpPr>
        <p:spPr bwMode="auto">
          <a:xfrm>
            <a:off x="1714500" y="3425825"/>
            <a:ext cx="1214438" cy="841375"/>
          </a:xfrm>
          <a:prstGeom prst="straightConnector1">
            <a:avLst/>
          </a:prstGeom>
          <a:solidFill>
            <a:schemeClr val="accent1"/>
          </a:solidFill>
          <a:ln w="38100" cap="flat" cmpd="sng" algn="ctr">
            <a:solidFill>
              <a:schemeClr val="accent6">
                <a:lumMod val="75000"/>
              </a:schemeClr>
            </a:solidFill>
            <a:prstDash val="solid"/>
            <a:round/>
            <a:headEnd type="none"/>
            <a:tailEnd type="triangle"/>
          </a:ln>
          <a:effectLst/>
        </p:spPr>
      </p:cxnSp>
      <p:cxnSp>
        <p:nvCxnSpPr>
          <p:cNvPr id="19" name="Straight Arrow Connector 18"/>
          <p:cNvCxnSpPr/>
          <p:nvPr/>
        </p:nvCxnSpPr>
        <p:spPr bwMode="auto">
          <a:xfrm rot="16200000" flipH="1">
            <a:off x="3213100" y="2930526"/>
            <a:ext cx="930275" cy="927100"/>
          </a:xfrm>
          <a:prstGeom prst="straightConnector1">
            <a:avLst/>
          </a:prstGeom>
          <a:solidFill>
            <a:schemeClr val="accent1"/>
          </a:solidFill>
          <a:ln w="38100" cap="flat" cmpd="sng" algn="ctr">
            <a:solidFill>
              <a:schemeClr val="accent6">
                <a:lumMod val="75000"/>
              </a:schemeClr>
            </a:solidFill>
            <a:prstDash val="solid"/>
            <a:round/>
            <a:headEnd type="none"/>
            <a:tailEnd type="triangle"/>
          </a:ln>
          <a:effectLst/>
        </p:spPr>
      </p:cxnSp>
      <p:cxnSp>
        <p:nvCxnSpPr>
          <p:cNvPr id="22" name="Straight Arrow Connector 21"/>
          <p:cNvCxnSpPr/>
          <p:nvPr/>
        </p:nvCxnSpPr>
        <p:spPr bwMode="auto">
          <a:xfrm rot="10800000" flipV="1">
            <a:off x="5572125" y="3500438"/>
            <a:ext cx="1000125" cy="642937"/>
          </a:xfrm>
          <a:prstGeom prst="straightConnector1">
            <a:avLst/>
          </a:prstGeom>
          <a:solidFill>
            <a:schemeClr val="accent1"/>
          </a:solidFill>
          <a:ln w="38100" cap="flat" cmpd="sng" algn="ctr">
            <a:solidFill>
              <a:schemeClr val="accent6">
                <a:lumMod val="75000"/>
              </a:schemeClr>
            </a:solidFill>
            <a:prstDash val="solid"/>
            <a:round/>
            <a:headEnd type="none"/>
            <a:tailEnd type="triangle"/>
          </a:ln>
          <a:effectLst/>
        </p:spPr>
      </p:cxnSp>
      <p:cxnSp>
        <p:nvCxnSpPr>
          <p:cNvPr id="25" name="Straight Arrow Connector 24"/>
          <p:cNvCxnSpPr>
            <a:stCxn id="11" idx="1"/>
          </p:cNvCxnSpPr>
          <p:nvPr/>
        </p:nvCxnSpPr>
        <p:spPr bwMode="auto">
          <a:xfrm rot="10800000" flipV="1">
            <a:off x="5857875" y="4640263"/>
            <a:ext cx="1071563" cy="269875"/>
          </a:xfrm>
          <a:prstGeom prst="straightConnector1">
            <a:avLst/>
          </a:prstGeom>
          <a:solidFill>
            <a:schemeClr val="accent1"/>
          </a:solidFill>
          <a:ln w="38100" cap="flat" cmpd="sng" algn="ctr">
            <a:solidFill>
              <a:schemeClr val="accent6">
                <a:lumMod val="75000"/>
              </a:schemeClr>
            </a:solidFill>
            <a:prstDash val="solid"/>
            <a:round/>
            <a:headEnd type="none"/>
            <a:tailEnd type="triangle"/>
          </a:ln>
          <a:effectLst/>
        </p:spPr>
      </p:cxnSp>
      <p:sp>
        <p:nvSpPr>
          <p:cNvPr id="16" name="TextBox 15"/>
          <p:cNvSpPr txBox="1"/>
          <p:nvPr/>
        </p:nvSpPr>
        <p:spPr>
          <a:xfrm>
            <a:off x="5205413" y="2554288"/>
            <a:ext cx="3795712" cy="457200"/>
          </a:xfrm>
          <a:prstGeom prst="rect">
            <a:avLst/>
          </a:prstGeom>
          <a:noFill/>
        </p:spPr>
        <p:txBody>
          <a:bodyPr>
            <a:spAutoFit/>
          </a:bodyPr>
          <a:lstStyle/>
          <a:p>
            <a:pPr marL="0" lvl="2">
              <a:defRPr/>
            </a:pPr>
            <a:r>
              <a:rPr lang="en-US" sz="2400" dirty="0" err="1">
                <a:solidFill>
                  <a:schemeClr val="accent2"/>
                </a:solidFill>
                <a:latin typeface="+mn-lt"/>
              </a:rPr>
              <a:t>regainConsistencyReply</a:t>
            </a:r>
            <a:r>
              <a:rPr lang="en-US" sz="2400" dirty="0">
                <a:solidFill>
                  <a:schemeClr val="accent2"/>
                </a:solidFill>
                <a:latin typeface="+mn-lt"/>
              </a:rPr>
              <a:t>()</a:t>
            </a:r>
          </a:p>
        </p:txBody>
      </p:sp>
      <p:cxnSp>
        <p:nvCxnSpPr>
          <p:cNvPr id="18" name="Straight Arrow Connector 17"/>
          <p:cNvCxnSpPr/>
          <p:nvPr/>
        </p:nvCxnSpPr>
        <p:spPr bwMode="auto">
          <a:xfrm rot="10800000" flipV="1">
            <a:off x="4786313" y="2857500"/>
            <a:ext cx="1500187" cy="928688"/>
          </a:xfrm>
          <a:prstGeom prst="straightConnector1">
            <a:avLst/>
          </a:prstGeom>
          <a:solidFill>
            <a:schemeClr val="accent1"/>
          </a:solidFill>
          <a:ln w="38100" cap="flat" cmpd="sng" algn="ctr">
            <a:solidFill>
              <a:schemeClr val="accent6">
                <a:lumMod val="75000"/>
              </a:schemeClr>
            </a:solidFill>
            <a:prstDash val="solid"/>
            <a:round/>
            <a:headEnd type="none"/>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p:stCondLst>
                              <p:cond delay="3000"/>
                            </p:stCondLst>
                            <p:childTnLst>
                              <p:par>
                                <p:cTn id="33" presetID="1"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3000"/>
                            </p:stCondLst>
                            <p:childTnLst>
                              <p:par>
                                <p:cTn id="36" presetID="22" presetClass="entr" presetSubtype="1"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500"/>
                                        <p:tgtEl>
                                          <p:spTgt spid="22"/>
                                        </p:tgtEl>
                                      </p:cBhvr>
                                    </p:animEffect>
                                  </p:childTnLst>
                                </p:cTn>
                              </p:par>
                            </p:childTnLst>
                          </p:cTn>
                        </p:par>
                        <p:par>
                          <p:cTn id="39" fill="hold">
                            <p:stCondLst>
                              <p:cond delay="3500"/>
                            </p:stCondLst>
                            <p:childTnLst>
                              <p:par>
                                <p:cTn id="40" presetID="1"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par>
                          <p:cTn id="42" fill="hold">
                            <p:stCondLst>
                              <p:cond delay="3500"/>
                            </p:stCondLst>
                            <p:childTnLst>
                              <p:par>
                                <p:cTn id="43" presetID="22" presetClass="entr" presetSubtype="2"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right)">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6"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eaLnBrk="1" hangingPunct="1"/>
            <a:r>
              <a:rPr lang="en-US" sz="4000" smtClean="0">
                <a:solidFill>
                  <a:srgbClr val="CC00CC"/>
                </a:solidFill>
              </a:rPr>
              <a:t>Our Chinese Remainder</a:t>
            </a:r>
            <a:br>
              <a:rPr lang="en-US" sz="4000" smtClean="0">
                <a:solidFill>
                  <a:srgbClr val="CC00CC"/>
                </a:solidFill>
              </a:rPr>
            </a:br>
            <a:r>
              <a:rPr lang="en-US" sz="4000" smtClean="0">
                <a:solidFill>
                  <a:srgbClr val="CC00CC"/>
                </a:solidFill>
              </a:rPr>
              <a:t>Based Solution</a:t>
            </a:r>
            <a:br>
              <a:rPr lang="en-US" sz="4000" smtClean="0">
                <a:solidFill>
                  <a:srgbClr val="CC00CC"/>
                </a:solidFill>
              </a:rPr>
            </a:br>
            <a:r>
              <a:rPr lang="en-US" sz="4000" smtClean="0">
                <a:solidFill>
                  <a:srgbClr val="CC00CC"/>
                </a:solidFill>
              </a:rPr>
              <a:t>(Corruptive adversary)</a:t>
            </a:r>
          </a:p>
        </p:txBody>
      </p:sp>
      <p:sp>
        <p:nvSpPr>
          <p:cNvPr id="44035" name="Rectangle 3"/>
          <p:cNvSpPr>
            <a:spLocks noGrp="1" noChangeArrowheads="1"/>
          </p:cNvSpPr>
          <p:nvPr>
            <p:ph type="body" idx="4294967295"/>
          </p:nvPr>
        </p:nvSpPr>
        <p:spPr>
          <a:xfrm>
            <a:off x="539750" y="1771650"/>
            <a:ext cx="7993063" cy="4752975"/>
          </a:xfrm>
        </p:spPr>
        <p:txBody>
          <a:bodyPr/>
          <a:lstStyle/>
          <a:p>
            <a:pPr eaLnBrk="1" hangingPunct="1"/>
            <a:r>
              <a:rPr lang="en-US" sz="3000" smtClean="0">
                <a:solidFill>
                  <a:srgbClr val="009999"/>
                </a:solidFill>
              </a:rPr>
              <a:t>Mandelbaum</a:t>
            </a:r>
          </a:p>
          <a:p>
            <a:pPr lvl="1" eaLnBrk="1" hangingPunct="1">
              <a:buFontTx/>
              <a:buChar char="•"/>
            </a:pPr>
            <a:r>
              <a:rPr lang="en-US" sz="2600" smtClean="0">
                <a:solidFill>
                  <a:srgbClr val="6600CC"/>
                </a:solidFill>
              </a:rPr>
              <a:t>p</a:t>
            </a:r>
            <a:r>
              <a:rPr lang="en-US" sz="2600" baseline="-25000" smtClean="0">
                <a:solidFill>
                  <a:srgbClr val="6600CC"/>
                </a:solidFill>
              </a:rPr>
              <a:t>1</a:t>
            </a:r>
            <a:r>
              <a:rPr lang="en-US" sz="2600" smtClean="0">
                <a:solidFill>
                  <a:srgbClr val="6600CC"/>
                </a:solidFill>
              </a:rPr>
              <a:t> &lt; p</a:t>
            </a:r>
            <a:r>
              <a:rPr lang="en-US" sz="2600" baseline="-25000" smtClean="0">
                <a:solidFill>
                  <a:srgbClr val="6600CC"/>
                </a:solidFill>
              </a:rPr>
              <a:t>2</a:t>
            </a:r>
            <a:r>
              <a:rPr lang="en-US" sz="2600" smtClean="0">
                <a:solidFill>
                  <a:srgbClr val="6600CC"/>
                </a:solidFill>
              </a:rPr>
              <a:t> &lt;…&lt; p</a:t>
            </a:r>
            <a:r>
              <a:rPr lang="en-US" sz="2600" baseline="-25000" smtClean="0">
                <a:solidFill>
                  <a:srgbClr val="6600CC"/>
                </a:solidFill>
              </a:rPr>
              <a:t>k </a:t>
            </a:r>
            <a:r>
              <a:rPr lang="en-US" sz="2600" smtClean="0">
                <a:solidFill>
                  <a:srgbClr val="6600CC"/>
                </a:solidFill>
              </a:rPr>
              <a:t>&lt;…&lt; p</a:t>
            </a:r>
            <a:r>
              <a:rPr lang="en-US" sz="2600" baseline="-25000" smtClean="0">
                <a:solidFill>
                  <a:srgbClr val="6600CC"/>
                </a:solidFill>
              </a:rPr>
              <a:t>k+r</a:t>
            </a:r>
            <a:r>
              <a:rPr lang="en-US" sz="2600" smtClean="0">
                <a:solidFill>
                  <a:srgbClr val="6600CC"/>
                </a:solidFill>
              </a:rPr>
              <a:t> ,  relatively primes</a:t>
            </a:r>
          </a:p>
          <a:p>
            <a:pPr lvl="1" eaLnBrk="1" hangingPunct="1">
              <a:buFontTx/>
              <a:buChar char="•"/>
            </a:pPr>
            <a:r>
              <a:rPr lang="en-US" sz="2600" smtClean="0">
                <a:solidFill>
                  <a:srgbClr val="6600CC"/>
                </a:solidFill>
              </a:rPr>
              <a:t>M</a:t>
            </a:r>
            <a:r>
              <a:rPr lang="en-US" sz="2600" baseline="-25000" smtClean="0">
                <a:solidFill>
                  <a:srgbClr val="6600CC"/>
                </a:solidFill>
              </a:rPr>
              <a:t>k</a:t>
            </a:r>
            <a:r>
              <a:rPr lang="en-US" sz="2600" smtClean="0">
                <a:solidFill>
                  <a:srgbClr val="6600CC"/>
                </a:solidFill>
              </a:rPr>
              <a:t> = p</a:t>
            </a:r>
            <a:r>
              <a:rPr lang="en-US" sz="2600" baseline="-25000" smtClean="0">
                <a:solidFill>
                  <a:srgbClr val="6600CC"/>
                </a:solidFill>
              </a:rPr>
              <a:t>1</a:t>
            </a:r>
            <a:r>
              <a:rPr lang="en-US" sz="2600" smtClean="0">
                <a:solidFill>
                  <a:srgbClr val="6600CC"/>
                </a:solidFill>
                <a:sym typeface="Symbol" pitchFamily="18" charset="2"/>
              </a:rPr>
              <a:t></a:t>
            </a:r>
            <a:r>
              <a:rPr lang="en-US" sz="2600" smtClean="0">
                <a:solidFill>
                  <a:srgbClr val="6600CC"/>
                </a:solidFill>
              </a:rPr>
              <a:t>p</a:t>
            </a:r>
            <a:r>
              <a:rPr lang="en-US" sz="2600" baseline="-25000" smtClean="0">
                <a:solidFill>
                  <a:srgbClr val="6600CC"/>
                </a:solidFill>
              </a:rPr>
              <a:t>2</a:t>
            </a:r>
            <a:r>
              <a:rPr lang="en-US" sz="2600" smtClean="0">
                <a:solidFill>
                  <a:srgbClr val="6600CC"/>
                </a:solidFill>
                <a:sym typeface="Symbol" pitchFamily="18" charset="2"/>
              </a:rPr>
              <a:t>… </a:t>
            </a:r>
            <a:r>
              <a:rPr lang="en-US" sz="2600" smtClean="0">
                <a:solidFill>
                  <a:srgbClr val="6600CC"/>
                </a:solidFill>
              </a:rPr>
              <a:t>p</a:t>
            </a:r>
            <a:r>
              <a:rPr lang="en-US" sz="2600" baseline="-25000" smtClean="0">
                <a:solidFill>
                  <a:srgbClr val="6600CC"/>
                </a:solidFill>
              </a:rPr>
              <a:t>k</a:t>
            </a:r>
          </a:p>
          <a:p>
            <a:pPr lvl="1" eaLnBrk="1" hangingPunct="1">
              <a:buFontTx/>
              <a:buChar char="•"/>
            </a:pPr>
            <a:r>
              <a:rPr lang="en-US" sz="2600" smtClean="0">
                <a:solidFill>
                  <a:srgbClr val="6600CC"/>
                </a:solidFill>
                <a:sym typeface="Symbol" pitchFamily="18" charset="2"/>
              </a:rPr>
              <a:t>0  GC  </a:t>
            </a:r>
            <a:r>
              <a:rPr lang="en-US" sz="2600" smtClean="0">
                <a:solidFill>
                  <a:srgbClr val="6600CC"/>
                </a:solidFill>
              </a:rPr>
              <a:t>M</a:t>
            </a:r>
            <a:r>
              <a:rPr lang="en-US" sz="2600" baseline="-25000" smtClean="0">
                <a:solidFill>
                  <a:srgbClr val="6600CC"/>
                </a:solidFill>
              </a:rPr>
              <a:t>k</a:t>
            </a:r>
          </a:p>
          <a:p>
            <a:pPr lvl="1" eaLnBrk="1" hangingPunct="1">
              <a:buFontTx/>
              <a:buChar char="•"/>
            </a:pPr>
            <a:r>
              <a:rPr lang="en-US" sz="2600" smtClean="0">
                <a:solidFill>
                  <a:srgbClr val="6600CC"/>
                </a:solidFill>
              </a:rPr>
              <a:t>e errors</a:t>
            </a:r>
            <a:endParaRPr lang="en-US" sz="2600" smtClean="0">
              <a:solidFill>
                <a:srgbClr val="6600CC"/>
              </a:solidFill>
              <a:sym typeface="Symbol" pitchFamily="18" charset="2"/>
            </a:endParaRPr>
          </a:p>
          <a:p>
            <a:pPr lvl="1" eaLnBrk="1" hangingPunct="1">
              <a:buFontTx/>
              <a:buChar char="•"/>
            </a:pPr>
            <a:r>
              <a:rPr lang="en-US" sz="2600" smtClean="0">
                <a:solidFill>
                  <a:srgbClr val="6600CC"/>
                </a:solidFill>
                <a:sym typeface="Symbol" pitchFamily="18" charset="2"/>
              </a:rPr>
              <a:t>Detect: e  r</a:t>
            </a:r>
          </a:p>
          <a:p>
            <a:pPr lvl="1" eaLnBrk="1" hangingPunct="1">
              <a:buFontTx/>
              <a:buChar char="•"/>
            </a:pPr>
            <a:r>
              <a:rPr lang="en-US" sz="2600" smtClean="0">
                <a:solidFill>
                  <a:srgbClr val="6600CC"/>
                </a:solidFill>
                <a:sym typeface="Symbol" pitchFamily="18" charset="2"/>
              </a:rPr>
              <a:t>Correct: e  r/2</a:t>
            </a:r>
          </a:p>
          <a:p>
            <a:pPr eaLnBrk="1" hangingPunct="1"/>
            <a:r>
              <a:rPr lang="en-US" sz="3000" smtClean="0">
                <a:solidFill>
                  <a:schemeClr val="hlink"/>
                </a:solidFill>
                <a:sym typeface="Symbol" pitchFamily="18" charset="2"/>
              </a:rPr>
              <a:t>Chinese remainder based solution</a:t>
            </a:r>
          </a:p>
          <a:p>
            <a:pPr lvl="1" eaLnBrk="1" hangingPunct="1">
              <a:buFontTx/>
              <a:buChar char="•"/>
            </a:pPr>
            <a:r>
              <a:rPr lang="en-US" sz="2600" smtClean="0">
                <a:solidFill>
                  <a:srgbClr val="6600CC"/>
                </a:solidFill>
                <a:sym typeface="Symbol" pitchFamily="18" charset="2"/>
              </a:rPr>
              <a:t>Detect: f  n-k-lp  </a:t>
            </a:r>
          </a:p>
          <a:p>
            <a:pPr lvl="1" eaLnBrk="1" hangingPunct="1">
              <a:buFontTx/>
              <a:buChar char="•"/>
            </a:pPr>
            <a:r>
              <a:rPr lang="en-US" sz="2600" smtClean="0">
                <a:solidFill>
                  <a:srgbClr val="6600CC"/>
                </a:solidFill>
                <a:sym typeface="Symbol" pitchFamily="18" charset="2"/>
              </a:rPr>
              <a:t>Correct: f  (n-k-lp)/2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en-US" dirty="0" smtClean="0">
                <a:solidFill>
                  <a:srgbClr val="CC00CC"/>
                </a:solidFill>
              </a:rPr>
              <a:t>Other Schemes</a:t>
            </a:r>
          </a:p>
        </p:txBody>
      </p:sp>
      <p:sp>
        <p:nvSpPr>
          <p:cNvPr id="209923" name="Rectangle 3"/>
          <p:cNvSpPr>
            <a:spLocks noGrp="1" noChangeArrowheads="1"/>
          </p:cNvSpPr>
          <p:nvPr>
            <p:ph type="body" idx="4294967295"/>
          </p:nvPr>
        </p:nvSpPr>
        <p:spPr>
          <a:xfrm>
            <a:off x="539750" y="1357313"/>
            <a:ext cx="7848600" cy="5311775"/>
          </a:xfrm>
        </p:spPr>
        <p:txBody>
          <a:bodyPr/>
          <a:lstStyle/>
          <a:p>
            <a:pPr eaLnBrk="1" hangingPunct="1">
              <a:spcAft>
                <a:spcPts val="600"/>
              </a:spcAft>
            </a:pPr>
            <a:r>
              <a:rPr lang="en-US" dirty="0" smtClean="0">
                <a:solidFill>
                  <a:schemeClr val="hlink"/>
                </a:solidFill>
              </a:rPr>
              <a:t>Reactive k-secret sharing solutions</a:t>
            </a:r>
          </a:p>
          <a:p>
            <a:pPr lvl="1" eaLnBrk="1" hangingPunct="1">
              <a:spcAft>
                <a:spcPts val="600"/>
              </a:spcAft>
              <a:buFontTx/>
              <a:buChar char="•"/>
            </a:pPr>
            <a:r>
              <a:rPr lang="en-US" dirty="0" smtClean="0">
                <a:solidFill>
                  <a:schemeClr val="hlink"/>
                </a:solidFill>
              </a:rPr>
              <a:t>Polynomial based solution</a:t>
            </a:r>
            <a:endParaRPr lang="en-US" dirty="0" smtClean="0">
              <a:solidFill>
                <a:srgbClr val="008000"/>
              </a:solidFill>
            </a:endParaRPr>
          </a:p>
          <a:p>
            <a:pPr lvl="1" eaLnBrk="1" hangingPunct="1">
              <a:spcAft>
                <a:spcPts val="600"/>
              </a:spcAft>
              <a:buFontTx/>
              <a:buChar char="•"/>
            </a:pPr>
            <a:r>
              <a:rPr lang="en-US" dirty="0" smtClean="0">
                <a:solidFill>
                  <a:schemeClr val="hlink"/>
                </a:solidFill>
              </a:rPr>
              <a:t>Chinese remaindering based solution</a:t>
            </a:r>
          </a:p>
          <a:p>
            <a:pPr lvl="1" eaLnBrk="1" hangingPunct="1">
              <a:spcAft>
                <a:spcPts val="600"/>
              </a:spcAft>
              <a:buFontTx/>
              <a:buChar char="•"/>
            </a:pPr>
            <a:r>
              <a:rPr lang="en-US" dirty="0" smtClean="0">
                <a:solidFill>
                  <a:srgbClr val="C00000"/>
                </a:solidFill>
              </a:rPr>
              <a:t>Virtual I/O automaton</a:t>
            </a:r>
            <a:r>
              <a:rPr lang="en-US" dirty="0" smtClean="0">
                <a:solidFill>
                  <a:srgbClr val="6600CC"/>
                </a:solidFill>
              </a:rPr>
              <a:t>	</a:t>
            </a:r>
          </a:p>
          <a:p>
            <a:pPr eaLnBrk="1" hangingPunct="1">
              <a:spcAft>
                <a:spcPts val="600"/>
              </a:spcAft>
              <a:buNone/>
            </a:pPr>
            <a:endParaRPr lang="en-US" dirty="0" smtClean="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500" fill="hold"/>
                                        <p:tgtEl>
                                          <p:spTgt spid="209923">
                                            <p:txEl>
                                              <p:pRg st="3" end="3"/>
                                            </p:txEl>
                                          </p:spTgt>
                                        </p:tgtEl>
                                        <p:attrNameLst>
                                          <p:attrName>style.color</p:attrName>
                                        </p:attrNameLst>
                                      </p:cBhvr>
                                      <p:to>
                                        <a:srgbClr val="FF00FF"/>
                                      </p:to>
                                    </p:animClr>
                                  </p:childTnLst>
                                </p:cTn>
                              </p:par>
                              <p:par>
                                <p:cTn id="7" presetID="5" presetClass="emph" presetSubtype="1" nodeType="withEffect">
                                  <p:stCondLst>
                                    <p:cond delay="0"/>
                                  </p:stCondLst>
                                  <p:childTnLst>
                                    <p:set>
                                      <p:cBhvr override="childStyle">
                                        <p:cTn id="8" dur="indefinite"/>
                                        <p:tgtEl>
                                          <p:spTgt spid="209923">
                                            <p:txEl>
                                              <p:pRg st="3" end="3"/>
                                            </p:txEl>
                                          </p:spTgt>
                                        </p:tgtEl>
                                        <p:attrNameLst>
                                          <p:attrName>style.fontStyle</p:attrName>
                                        </p:attrNameLst>
                                      </p:cBhvr>
                                      <p:to>
                                        <p:strVal val="normal"/>
                                      </p:to>
                                    </p:set>
                                    <p:set>
                                      <p:cBhvr override="childStyle">
                                        <p:cTn id="9" dur="indefinite"/>
                                        <p:tgtEl>
                                          <p:spTgt spid="209923">
                                            <p:txEl>
                                              <p:pRg st="3" end="3"/>
                                            </p:txEl>
                                          </p:spTgt>
                                        </p:tgtEl>
                                        <p:attrNameLst>
                                          <p:attrName>style.fontWeight</p:attrName>
                                        </p:attrNameLst>
                                      </p:cBhvr>
                                      <p:to>
                                        <p:strVal val="bold"/>
                                      </p:to>
                                    </p:set>
                                    <p:set>
                                      <p:cBhvr override="childStyle">
                                        <p:cTn id="10" dur="indefinite"/>
                                        <p:tgtEl>
                                          <p:spTgt spid="209923">
                                            <p:txEl>
                                              <p:pRg st="3" end="3"/>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pPr eaLnBrk="1" hangingPunct="1"/>
            <a:r>
              <a:rPr lang="en-US" smtClean="0">
                <a:solidFill>
                  <a:srgbClr val="CC00CC"/>
                </a:solidFill>
              </a:rPr>
              <a:t>Virtual I/O Automaton</a:t>
            </a:r>
          </a:p>
        </p:txBody>
      </p:sp>
      <p:sp>
        <p:nvSpPr>
          <p:cNvPr id="47107" name="Rectangle 3"/>
          <p:cNvSpPr>
            <a:spLocks noGrp="1" noChangeArrowheads="1"/>
          </p:cNvSpPr>
          <p:nvPr>
            <p:ph type="body" idx="4294967295"/>
          </p:nvPr>
        </p:nvSpPr>
        <p:spPr>
          <a:xfrm>
            <a:off x="539750" y="1484313"/>
            <a:ext cx="7848600" cy="5068887"/>
          </a:xfrm>
        </p:spPr>
        <p:txBody>
          <a:bodyPr/>
          <a:lstStyle/>
          <a:p>
            <a:pPr eaLnBrk="1" hangingPunct="1">
              <a:lnSpc>
                <a:spcPct val="90000"/>
              </a:lnSpc>
            </a:pPr>
            <a:r>
              <a:rPr lang="en-US" smtClean="0">
                <a:solidFill>
                  <a:srgbClr val="009999"/>
                </a:solidFill>
              </a:rPr>
              <a:t>I/O Automaton A</a:t>
            </a:r>
          </a:p>
          <a:p>
            <a:pPr lvl="1" eaLnBrk="1" hangingPunct="1">
              <a:lnSpc>
                <a:spcPct val="90000"/>
              </a:lnSpc>
              <a:buFontTx/>
              <a:buChar char="•"/>
            </a:pPr>
            <a:r>
              <a:rPr lang="en-US" smtClean="0">
                <a:solidFill>
                  <a:srgbClr val="6600CC"/>
                </a:solidFill>
                <a:sym typeface="Symbol" pitchFamily="18" charset="2"/>
              </a:rPr>
              <a:t>Implemented by the swarm</a:t>
            </a:r>
            <a:endParaRPr lang="en-US" smtClean="0">
              <a:solidFill>
                <a:srgbClr val="6600CC"/>
              </a:solidFill>
            </a:endParaRPr>
          </a:p>
          <a:p>
            <a:pPr eaLnBrk="1" hangingPunct="1">
              <a:lnSpc>
                <a:spcPct val="90000"/>
              </a:lnSpc>
            </a:pPr>
            <a:r>
              <a:rPr lang="en-US" smtClean="0">
                <a:solidFill>
                  <a:srgbClr val="009999"/>
                </a:solidFill>
              </a:rPr>
              <a:t>Global state (Global secret)</a:t>
            </a:r>
          </a:p>
          <a:p>
            <a:pPr lvl="1" eaLnBrk="1" hangingPunct="1">
              <a:lnSpc>
                <a:spcPct val="90000"/>
              </a:lnSpc>
              <a:buFontTx/>
              <a:buChar char="•"/>
            </a:pPr>
            <a:r>
              <a:rPr lang="en-US" smtClean="0">
                <a:solidFill>
                  <a:srgbClr val="6600CC"/>
                </a:solidFill>
              </a:rPr>
              <a:t>Current state of A</a:t>
            </a:r>
          </a:p>
          <a:p>
            <a:pPr lvl="1" eaLnBrk="1" hangingPunct="1">
              <a:lnSpc>
                <a:spcPct val="90000"/>
              </a:lnSpc>
              <a:buFontTx/>
              <a:buChar char="•"/>
            </a:pPr>
            <a:r>
              <a:rPr lang="en-US" smtClean="0">
                <a:solidFill>
                  <a:srgbClr val="6600CC"/>
                </a:solidFill>
              </a:rPr>
              <a:t>Replicated at least T </a:t>
            </a:r>
            <a:r>
              <a:rPr lang="en-US" smtClean="0">
                <a:solidFill>
                  <a:srgbClr val="6600CC"/>
                </a:solidFill>
                <a:sym typeface="Symbol" pitchFamily="18" charset="2"/>
              </a:rPr>
              <a:t> n times</a:t>
            </a:r>
          </a:p>
          <a:p>
            <a:pPr lvl="1" eaLnBrk="1" hangingPunct="1">
              <a:lnSpc>
                <a:spcPct val="90000"/>
              </a:lnSpc>
              <a:buFontTx/>
              <a:buChar char="•"/>
            </a:pPr>
            <a:r>
              <a:rPr lang="en-US" smtClean="0">
                <a:solidFill>
                  <a:srgbClr val="6600CC"/>
                </a:solidFill>
              </a:rPr>
              <a:t>Regain consistency ensures:</a:t>
            </a:r>
          </a:p>
          <a:p>
            <a:pPr lvl="2" eaLnBrk="1" hangingPunct="1">
              <a:lnSpc>
                <a:spcPct val="90000"/>
              </a:lnSpc>
            </a:pPr>
            <a:r>
              <a:rPr lang="en-US" smtClean="0">
                <a:solidFill>
                  <a:srgbClr val="008000"/>
                </a:solidFill>
              </a:rPr>
              <a:t>At least T+lp+f  replicas of the global state</a:t>
            </a:r>
          </a:p>
          <a:p>
            <a:pPr lvl="2" eaLnBrk="1" hangingPunct="1">
              <a:lnSpc>
                <a:spcPct val="90000"/>
              </a:lnSpc>
            </a:pPr>
            <a:r>
              <a:rPr lang="en-US" smtClean="0">
                <a:solidFill>
                  <a:srgbClr val="008000"/>
                </a:solidFill>
              </a:rPr>
              <a:t>At most T-f-1 replicas of any other state</a:t>
            </a:r>
          </a:p>
          <a:p>
            <a:pPr eaLnBrk="1" hangingPunct="1">
              <a:lnSpc>
                <a:spcPct val="90000"/>
              </a:lnSpc>
            </a:pPr>
            <a:r>
              <a:rPr lang="en-US" smtClean="0">
                <a:solidFill>
                  <a:srgbClr val="009999"/>
                </a:solidFill>
              </a:rPr>
              <a:t>Global output</a:t>
            </a:r>
          </a:p>
          <a:p>
            <a:pPr lvl="1" eaLnBrk="1" hangingPunct="1">
              <a:lnSpc>
                <a:spcPct val="90000"/>
              </a:lnSpc>
              <a:buFontTx/>
              <a:buChar char="•"/>
            </a:pPr>
            <a:r>
              <a:rPr lang="en-US" smtClean="0">
                <a:solidFill>
                  <a:srgbClr val="6600CC"/>
                </a:solidFill>
              </a:rPr>
              <a:t>Output with at least T </a:t>
            </a:r>
            <a:r>
              <a:rPr lang="en-US" smtClean="0">
                <a:solidFill>
                  <a:srgbClr val="6600CC"/>
                </a:solidFill>
                <a:sym typeface="Symbol" pitchFamily="18" charset="2"/>
              </a:rPr>
              <a:t> n replicas </a:t>
            </a:r>
          </a:p>
          <a:p>
            <a:pPr lvl="1" eaLnBrk="1" hangingPunct="1">
              <a:lnSpc>
                <a:spcPct val="90000"/>
              </a:lnSpc>
              <a:buFontTx/>
              <a:buChar char="•"/>
            </a:pPr>
            <a:r>
              <a:rPr lang="en-US" smtClean="0">
                <a:solidFill>
                  <a:srgbClr val="6600CC"/>
                </a:solidFill>
              </a:rPr>
              <a:t>Threshold device</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en-US" smtClean="0">
                <a:solidFill>
                  <a:srgbClr val="CC00CC"/>
                </a:solidFill>
              </a:rPr>
              <a:t>Virtual I/O Automaton</a:t>
            </a:r>
          </a:p>
        </p:txBody>
      </p:sp>
      <p:sp>
        <p:nvSpPr>
          <p:cNvPr id="48131" name="Rectangle 3"/>
          <p:cNvSpPr>
            <a:spLocks noGrp="1" noChangeArrowheads="1"/>
          </p:cNvSpPr>
          <p:nvPr>
            <p:ph type="body" idx="4294967295"/>
          </p:nvPr>
        </p:nvSpPr>
        <p:spPr>
          <a:xfrm>
            <a:off x="611188" y="1557338"/>
            <a:ext cx="7848600" cy="4708525"/>
          </a:xfrm>
        </p:spPr>
        <p:txBody>
          <a:bodyPr/>
          <a:lstStyle/>
          <a:p>
            <a:pPr eaLnBrk="1" hangingPunct="1">
              <a:lnSpc>
                <a:spcPct val="90000"/>
              </a:lnSpc>
            </a:pPr>
            <a:r>
              <a:rPr lang="en-US" smtClean="0">
                <a:solidFill>
                  <a:srgbClr val="009999"/>
                </a:solidFill>
              </a:rPr>
              <a:t>Secret share</a:t>
            </a:r>
          </a:p>
          <a:p>
            <a:pPr lvl="1" eaLnBrk="1" hangingPunct="1">
              <a:lnSpc>
                <a:spcPct val="90000"/>
              </a:lnSpc>
              <a:buFontTx/>
              <a:buChar char="•"/>
            </a:pPr>
            <a:r>
              <a:rPr lang="en-US" smtClean="0">
                <a:solidFill>
                  <a:srgbClr val="6600CC"/>
                </a:solidFill>
                <a:sym typeface="Symbol" pitchFamily="18" charset="2"/>
              </a:rPr>
              <a:t>Tuple s</a:t>
            </a:r>
            <a:r>
              <a:rPr lang="en-US" baseline="-25000" smtClean="0">
                <a:solidFill>
                  <a:srgbClr val="6600CC"/>
                </a:solidFill>
                <a:sym typeface="Symbol" pitchFamily="18" charset="2"/>
              </a:rPr>
              <a:t>i</a:t>
            </a:r>
            <a:r>
              <a:rPr lang="en-US" baseline="-25000" smtClean="0">
                <a:solidFill>
                  <a:srgbClr val="6600CC"/>
                </a:solidFill>
              </a:rPr>
              <a:t>1</a:t>
            </a:r>
            <a:r>
              <a:rPr lang="en-US" smtClean="0">
                <a:solidFill>
                  <a:srgbClr val="6600CC"/>
                </a:solidFill>
              </a:rPr>
              <a:t>,s</a:t>
            </a:r>
            <a:r>
              <a:rPr lang="en-US" baseline="-25000" smtClean="0">
                <a:solidFill>
                  <a:srgbClr val="6600CC"/>
                </a:solidFill>
              </a:rPr>
              <a:t>i2</a:t>
            </a:r>
            <a:r>
              <a:rPr lang="en-US" smtClean="0">
                <a:solidFill>
                  <a:srgbClr val="6600CC"/>
                </a:solidFill>
              </a:rPr>
              <a:t>,…,s</a:t>
            </a:r>
            <a:r>
              <a:rPr lang="en-US" baseline="-25000" smtClean="0">
                <a:solidFill>
                  <a:srgbClr val="6600CC"/>
                </a:solidFill>
              </a:rPr>
              <a:t>im</a:t>
            </a:r>
            <a:r>
              <a:rPr lang="en-US" smtClean="0">
                <a:solidFill>
                  <a:srgbClr val="6600CC"/>
                </a:solidFill>
                <a:sym typeface="Symbol" pitchFamily="18" charset="2"/>
              </a:rPr>
              <a:t> of candidates</a:t>
            </a:r>
          </a:p>
          <a:p>
            <a:pPr lvl="1" eaLnBrk="1" hangingPunct="1">
              <a:lnSpc>
                <a:spcPct val="90000"/>
              </a:lnSpc>
              <a:buFontTx/>
              <a:buChar char="•"/>
            </a:pPr>
            <a:r>
              <a:rPr lang="en-US" smtClean="0">
                <a:solidFill>
                  <a:srgbClr val="6600CC"/>
                </a:solidFill>
                <a:sym typeface="Symbol" pitchFamily="18" charset="2"/>
              </a:rPr>
              <a:t>At most 1 state is the global state</a:t>
            </a:r>
          </a:p>
          <a:p>
            <a:pPr lvl="1" eaLnBrk="1" hangingPunct="1">
              <a:lnSpc>
                <a:spcPct val="90000"/>
              </a:lnSpc>
              <a:buFontTx/>
              <a:buChar char="•"/>
            </a:pPr>
            <a:endParaRPr lang="en-US" smtClean="0">
              <a:solidFill>
                <a:srgbClr val="009999"/>
              </a:solidFill>
            </a:endParaRPr>
          </a:p>
          <a:p>
            <a:pPr eaLnBrk="1" hangingPunct="1">
              <a:lnSpc>
                <a:spcPct val="90000"/>
              </a:lnSpc>
            </a:pPr>
            <a:r>
              <a:rPr lang="en-US" smtClean="0">
                <a:solidFill>
                  <a:srgbClr val="009999"/>
                </a:solidFill>
              </a:rPr>
              <a:t>Step(</a:t>
            </a:r>
            <a:r>
              <a:rPr lang="en-US" smtClean="0">
                <a:solidFill>
                  <a:srgbClr val="009999"/>
                </a:solidFill>
                <a:sym typeface="Symbol" pitchFamily="18" charset="2"/>
              </a:rPr>
              <a:t></a:t>
            </a:r>
            <a:r>
              <a:rPr lang="en-US" smtClean="0">
                <a:solidFill>
                  <a:srgbClr val="009999"/>
                </a:solidFill>
              </a:rPr>
              <a:t>)</a:t>
            </a:r>
          </a:p>
          <a:p>
            <a:pPr lvl="1" eaLnBrk="1" hangingPunct="1">
              <a:lnSpc>
                <a:spcPct val="90000"/>
              </a:lnSpc>
              <a:buFontTx/>
              <a:buChar char="•"/>
            </a:pPr>
            <a:r>
              <a:rPr lang="en-US" smtClean="0">
                <a:solidFill>
                  <a:srgbClr val="6600CC"/>
                </a:solidFill>
                <a:sym typeface="Symbol" pitchFamily="18" charset="2"/>
              </a:rPr>
              <a:t>transition step on s</a:t>
            </a:r>
            <a:r>
              <a:rPr lang="en-US" baseline="-25000" smtClean="0">
                <a:solidFill>
                  <a:srgbClr val="6600CC"/>
                </a:solidFill>
                <a:sym typeface="Symbol" pitchFamily="18" charset="2"/>
              </a:rPr>
              <a:t>i1</a:t>
            </a:r>
            <a:r>
              <a:rPr lang="en-US" smtClean="0">
                <a:solidFill>
                  <a:srgbClr val="6600CC"/>
                </a:solidFill>
              </a:rPr>
              <a:t>,s</a:t>
            </a:r>
            <a:r>
              <a:rPr lang="en-US" baseline="-25000" smtClean="0">
                <a:solidFill>
                  <a:srgbClr val="6600CC"/>
                </a:solidFill>
              </a:rPr>
              <a:t>i2</a:t>
            </a:r>
            <a:r>
              <a:rPr lang="en-US" smtClean="0">
                <a:solidFill>
                  <a:srgbClr val="6600CC"/>
                </a:solidFill>
              </a:rPr>
              <a:t>,…,s</a:t>
            </a:r>
            <a:r>
              <a:rPr lang="en-US" baseline="-25000" smtClean="0">
                <a:solidFill>
                  <a:srgbClr val="6600CC"/>
                </a:solidFill>
              </a:rPr>
              <a:t>im </a:t>
            </a:r>
            <a:r>
              <a:rPr lang="en-US" smtClean="0">
                <a:solidFill>
                  <a:srgbClr val="6600CC"/>
                </a:solidFill>
              </a:rPr>
              <a:t>and </a:t>
            </a:r>
            <a:r>
              <a:rPr lang="en-US" smtClean="0">
                <a:solidFill>
                  <a:srgbClr val="6600CC"/>
                </a:solidFill>
                <a:sym typeface="Symbol" pitchFamily="18" charset="2"/>
              </a:rPr>
              <a:t></a:t>
            </a:r>
            <a:endParaRPr lang="en-US" smtClean="0">
              <a:solidFill>
                <a:srgbClr val="6600CC"/>
              </a:solidFill>
            </a:endParaRPr>
          </a:p>
          <a:p>
            <a:pPr lvl="1" eaLnBrk="1" hangingPunct="1">
              <a:lnSpc>
                <a:spcPct val="90000"/>
              </a:lnSpc>
              <a:buFontTx/>
              <a:buChar char="•"/>
            </a:pPr>
            <a:r>
              <a:rPr lang="en-US" smtClean="0">
                <a:solidFill>
                  <a:srgbClr val="6600CC"/>
                </a:solidFill>
              </a:rPr>
              <a:t>New tuple of candidates: </a:t>
            </a:r>
            <a:r>
              <a:rPr lang="en-US" smtClean="0">
                <a:solidFill>
                  <a:srgbClr val="6600CC"/>
                </a:solidFill>
                <a:sym typeface="Symbol" pitchFamily="18" charset="2"/>
              </a:rPr>
              <a:t>s’</a:t>
            </a:r>
            <a:r>
              <a:rPr lang="en-US" baseline="-25000" smtClean="0">
                <a:solidFill>
                  <a:srgbClr val="6600CC"/>
                </a:solidFill>
                <a:sym typeface="Symbol" pitchFamily="18" charset="2"/>
              </a:rPr>
              <a:t>i</a:t>
            </a:r>
            <a:r>
              <a:rPr lang="en-US" baseline="-25000" smtClean="0">
                <a:solidFill>
                  <a:srgbClr val="6600CC"/>
                </a:solidFill>
              </a:rPr>
              <a:t>1</a:t>
            </a:r>
            <a:r>
              <a:rPr lang="en-US" smtClean="0">
                <a:solidFill>
                  <a:srgbClr val="6600CC"/>
                </a:solidFill>
              </a:rPr>
              <a:t>,s’</a:t>
            </a:r>
            <a:r>
              <a:rPr lang="en-US" baseline="-25000" smtClean="0">
                <a:solidFill>
                  <a:srgbClr val="6600CC"/>
                </a:solidFill>
              </a:rPr>
              <a:t>i2</a:t>
            </a:r>
            <a:r>
              <a:rPr lang="en-US" smtClean="0">
                <a:solidFill>
                  <a:srgbClr val="6600CC"/>
                </a:solidFill>
              </a:rPr>
              <a:t>,…,s’</a:t>
            </a:r>
            <a:r>
              <a:rPr lang="en-US" baseline="-25000" smtClean="0">
                <a:solidFill>
                  <a:srgbClr val="6600CC"/>
                </a:solidFill>
              </a:rPr>
              <a:t>im</a:t>
            </a:r>
            <a:r>
              <a:rPr lang="en-US" smtClean="0">
                <a:solidFill>
                  <a:srgbClr val="6600CC"/>
                </a:solidFill>
                <a:sym typeface="Symbol" pitchFamily="18" charset="2"/>
              </a:rPr>
              <a:t></a:t>
            </a:r>
          </a:p>
          <a:p>
            <a:pPr lvl="1" eaLnBrk="1" hangingPunct="1">
              <a:lnSpc>
                <a:spcPct val="90000"/>
              </a:lnSpc>
              <a:buFontTx/>
              <a:buChar char="•"/>
            </a:pPr>
            <a:r>
              <a:rPr lang="en-US" smtClean="0">
                <a:solidFill>
                  <a:srgbClr val="6600CC"/>
                </a:solidFill>
                <a:sym typeface="Symbol" pitchFamily="18" charset="2"/>
              </a:rPr>
              <a:t>Output actions o</a:t>
            </a:r>
            <a:r>
              <a:rPr lang="en-US" baseline="-25000" smtClean="0">
                <a:solidFill>
                  <a:srgbClr val="6600CC"/>
                </a:solidFill>
                <a:sym typeface="Symbol" pitchFamily="18" charset="2"/>
              </a:rPr>
              <a:t>i</a:t>
            </a:r>
            <a:r>
              <a:rPr lang="en-US" baseline="-25000" smtClean="0">
                <a:solidFill>
                  <a:srgbClr val="6600CC"/>
                </a:solidFill>
              </a:rPr>
              <a:t>1</a:t>
            </a:r>
            <a:r>
              <a:rPr lang="en-US" smtClean="0">
                <a:solidFill>
                  <a:srgbClr val="6600CC"/>
                </a:solidFill>
              </a:rPr>
              <a:t>,o</a:t>
            </a:r>
            <a:r>
              <a:rPr lang="en-US" baseline="-25000" smtClean="0">
                <a:solidFill>
                  <a:srgbClr val="6600CC"/>
                </a:solidFill>
              </a:rPr>
              <a:t>i2</a:t>
            </a:r>
            <a:r>
              <a:rPr lang="en-US" smtClean="0">
                <a:solidFill>
                  <a:srgbClr val="6600CC"/>
                </a:solidFill>
              </a:rPr>
              <a:t>,…,o</a:t>
            </a:r>
            <a:r>
              <a:rPr lang="en-US" baseline="-25000" smtClean="0">
                <a:solidFill>
                  <a:srgbClr val="6600CC"/>
                </a:solidFill>
              </a:rPr>
              <a:t>im</a:t>
            </a:r>
            <a:r>
              <a:rPr lang="en-US" smtClean="0">
                <a:solidFill>
                  <a:srgbClr val="6600CC"/>
                </a:solidFill>
                <a:sym typeface="Symbol" pitchFamily="18" charset="2"/>
              </a:rPr>
              <a:t></a:t>
            </a:r>
          </a:p>
          <a:p>
            <a:pPr lvl="1" eaLnBrk="1" hangingPunct="1">
              <a:lnSpc>
                <a:spcPct val="90000"/>
              </a:lnSpc>
              <a:buFontTx/>
              <a:buChar char="•"/>
            </a:pPr>
            <a:r>
              <a:rPr lang="en-US" smtClean="0">
                <a:solidFill>
                  <a:srgbClr val="6600CC"/>
                </a:solidFill>
                <a:sym typeface="Symbol" pitchFamily="18" charset="2"/>
              </a:rPr>
              <a:t>At least T replicas of the global output</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3" descr="limor"/>
          <p:cNvPicPr>
            <a:picLocks noChangeAspect="1" noChangeArrowheads="1"/>
          </p:cNvPicPr>
          <p:nvPr/>
        </p:nvPicPr>
        <p:blipFill>
          <a:blip r:embed="rId3" cstate="print"/>
          <a:srcRect/>
          <a:stretch>
            <a:fillRect/>
          </a:stretch>
        </p:blipFill>
        <p:spPr bwMode="auto">
          <a:xfrm>
            <a:off x="-642938" y="831850"/>
            <a:ext cx="5143501" cy="3643313"/>
          </a:xfrm>
          <a:prstGeom prst="rect">
            <a:avLst/>
          </a:prstGeom>
          <a:noFill/>
          <a:ln w="9525">
            <a:noFill/>
            <a:miter lim="800000"/>
            <a:headEnd/>
            <a:tailEnd/>
          </a:ln>
        </p:spPr>
      </p:pic>
      <p:sp>
        <p:nvSpPr>
          <p:cNvPr id="51203" name="Rectangle 2"/>
          <p:cNvSpPr>
            <a:spLocks noGrp="1" noChangeArrowheads="1"/>
          </p:cNvSpPr>
          <p:nvPr>
            <p:ph type="title" idx="4294967295"/>
          </p:nvPr>
        </p:nvSpPr>
        <p:spPr/>
        <p:txBody>
          <a:bodyPr/>
          <a:lstStyle/>
          <a:p>
            <a:pPr eaLnBrk="1" hangingPunct="1"/>
            <a:r>
              <a:rPr lang="en-US" sz="5500" smtClean="0">
                <a:solidFill>
                  <a:srgbClr val="CC00CC"/>
                </a:solidFill>
              </a:rPr>
              <a:t>Thank You!</a:t>
            </a:r>
          </a:p>
        </p:txBody>
      </p:sp>
      <p:pic>
        <p:nvPicPr>
          <p:cNvPr id="51204" name="Picture 7" descr="bee_queen"/>
          <p:cNvPicPr>
            <a:picLocks noChangeAspect="1" noChangeArrowheads="1"/>
          </p:cNvPicPr>
          <p:nvPr/>
        </p:nvPicPr>
        <p:blipFill>
          <a:blip r:embed="rId4"/>
          <a:srcRect/>
          <a:stretch>
            <a:fillRect/>
          </a:stretch>
        </p:blipFill>
        <p:spPr bwMode="auto">
          <a:xfrm>
            <a:off x="3429000" y="1214438"/>
            <a:ext cx="4640263" cy="518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179388" y="776288"/>
            <a:ext cx="8569325" cy="2824162"/>
          </a:xfrm>
        </p:spPr>
        <p:txBody>
          <a:bodyPr/>
          <a:lstStyle/>
          <a:p>
            <a:pPr algn="ctr"/>
            <a:r>
              <a:rPr lang="en-GB" u="none" smtClean="0">
                <a:solidFill>
                  <a:srgbClr val="0070C0"/>
                </a:solidFill>
              </a:rPr>
              <a:t>Random walk for self-stabilising group communication in ad-hoc</a:t>
            </a:r>
            <a:br>
              <a:rPr lang="en-GB" u="none" smtClean="0">
                <a:solidFill>
                  <a:srgbClr val="0070C0"/>
                </a:solidFill>
              </a:rPr>
            </a:br>
            <a:r>
              <a:rPr lang="en-GB" u="none" smtClean="0">
                <a:solidFill>
                  <a:srgbClr val="0070C0"/>
                </a:solidFill>
              </a:rPr>
              <a:t>  networks</a:t>
            </a:r>
            <a:endParaRPr lang="en-US" u="none" smtClean="0">
              <a:solidFill>
                <a:srgbClr val="0070C0"/>
              </a:solidFill>
            </a:endParaRPr>
          </a:p>
        </p:txBody>
      </p:sp>
      <p:sp>
        <p:nvSpPr>
          <p:cNvPr id="20483" name="Rectangle 3"/>
          <p:cNvSpPr>
            <a:spLocks noGrp="1" noChangeArrowheads="1"/>
          </p:cNvSpPr>
          <p:nvPr>
            <p:ph type="subTitle" idx="1"/>
          </p:nvPr>
        </p:nvSpPr>
        <p:spPr>
          <a:xfrm>
            <a:off x="179388" y="3886200"/>
            <a:ext cx="8569325" cy="2566988"/>
          </a:xfrm>
        </p:spPr>
        <p:txBody>
          <a:bodyPr/>
          <a:lstStyle/>
          <a:p>
            <a:r>
              <a:rPr lang="en-GB" smtClean="0"/>
              <a:t> </a:t>
            </a:r>
            <a:r>
              <a:rPr lang="en-GB" smtClean="0">
                <a:solidFill>
                  <a:srgbClr val="FF0000"/>
                </a:solidFill>
              </a:rPr>
              <a:t>Shlomi Dolev (BGU), Elad Schiller (Chalmers), Jennifer Welch (TAMU)</a:t>
            </a:r>
          </a:p>
          <a:p>
            <a:pPr lvl="1"/>
            <a:endParaRPr lang="en-GB" smtClean="0">
              <a:solidFill>
                <a:srgbClr val="FF0000"/>
              </a:solidFill>
            </a:endParaRPr>
          </a:p>
          <a:p>
            <a:pPr lvl="1"/>
            <a:r>
              <a:rPr lang="en-GB" smtClean="0">
                <a:solidFill>
                  <a:srgbClr val="FF0000"/>
                </a:solidFill>
              </a:rPr>
              <a:t>IEEE Transactions on Mobile Computing 2006,</a:t>
            </a:r>
          </a:p>
          <a:p>
            <a:pPr lvl="1"/>
            <a:r>
              <a:rPr lang="en-GB" smtClean="0">
                <a:solidFill>
                  <a:srgbClr val="FF0000"/>
                </a:solidFill>
              </a:rPr>
              <a:t>SRDS’02 and PODC’02</a:t>
            </a:r>
          </a:p>
          <a:p>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u="none" smtClean="0">
                <a:solidFill>
                  <a:srgbClr val="0070C0"/>
                </a:solidFill>
              </a:rPr>
              <a:t>Mobile Ad Hoc Networks</a:t>
            </a:r>
          </a:p>
        </p:txBody>
      </p:sp>
      <p:sp>
        <p:nvSpPr>
          <p:cNvPr id="322563" name="Rectangle 3"/>
          <p:cNvSpPr>
            <a:spLocks noGrp="1" noChangeArrowheads="1"/>
          </p:cNvSpPr>
          <p:nvPr>
            <p:ph type="body" idx="1"/>
          </p:nvPr>
        </p:nvSpPr>
        <p:spPr>
          <a:xfrm>
            <a:off x="266700" y="1600200"/>
            <a:ext cx="8591550" cy="4648200"/>
          </a:xfrm>
        </p:spPr>
        <p:txBody>
          <a:bodyPr/>
          <a:lstStyle/>
          <a:p>
            <a:r>
              <a:rPr lang="en-US" smtClean="0"/>
              <a:t>Wireless networking, mobile computing </a:t>
            </a:r>
          </a:p>
          <a:p>
            <a:pPr lvl="1"/>
            <a:r>
              <a:rPr lang="en-US" smtClean="0">
                <a:solidFill>
                  <a:srgbClr val="6600FF"/>
                </a:solidFill>
              </a:rPr>
              <a:t>No pre-existing </a:t>
            </a:r>
            <a:r>
              <a:rPr lang="en-US" smtClean="0"/>
              <a:t>infrastructure </a:t>
            </a:r>
          </a:p>
          <a:p>
            <a:pPr lvl="1"/>
            <a:r>
              <a:rPr lang="en-US" smtClean="0"/>
              <a:t>Solely rely on </a:t>
            </a:r>
            <a:r>
              <a:rPr lang="en-US" smtClean="0">
                <a:solidFill>
                  <a:srgbClr val="D60093"/>
                </a:solidFill>
              </a:rPr>
              <a:t>wireless</a:t>
            </a:r>
            <a:r>
              <a:rPr lang="en-US" smtClean="0"/>
              <a:t> links </a:t>
            </a:r>
          </a:p>
          <a:p>
            <a:pPr lvl="1"/>
            <a:r>
              <a:rPr lang="en-US" smtClean="0"/>
              <a:t>Computers </a:t>
            </a:r>
            <a:r>
              <a:rPr lang="en-US" smtClean="0">
                <a:solidFill>
                  <a:srgbClr val="FF9900"/>
                </a:solidFill>
              </a:rPr>
              <a:t>re-location</a:t>
            </a:r>
            <a:r>
              <a:rPr lang="en-US" smtClean="0"/>
              <a:t>, connect, disconnect </a:t>
            </a:r>
          </a:p>
          <a:p>
            <a:r>
              <a:rPr lang="en-US" sz="3200" smtClean="0">
                <a:solidFill>
                  <a:srgbClr val="CC6600"/>
                </a:solidFill>
              </a:rPr>
              <a:t>transmission faults</a:t>
            </a:r>
          </a:p>
          <a:p>
            <a:r>
              <a:rPr lang="en-US" sz="3600" smtClean="0">
                <a:solidFill>
                  <a:srgbClr val="FF3300"/>
                </a:solidFill>
              </a:rPr>
              <a:t>transient faults</a:t>
            </a:r>
            <a:endParaRPr lang="en-US" sz="3600" smtClean="0"/>
          </a:p>
          <a:p>
            <a:pPr lvl="1"/>
            <a:r>
              <a:rPr lang="en-US" smtClean="0"/>
              <a:t>Violate the assumption made by the system designer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256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256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25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u="none" smtClean="0">
                <a:solidFill>
                  <a:srgbClr val="0070C0"/>
                </a:solidFill>
              </a:rPr>
              <a:t>Coping with Chaos by Chaos</a:t>
            </a:r>
          </a:p>
        </p:txBody>
      </p:sp>
      <p:sp>
        <p:nvSpPr>
          <p:cNvPr id="22531" name="Rectangle 3"/>
          <p:cNvSpPr>
            <a:spLocks noGrp="1" noChangeArrowheads="1"/>
          </p:cNvSpPr>
          <p:nvPr>
            <p:ph type="body" idx="1"/>
          </p:nvPr>
        </p:nvSpPr>
        <p:spPr/>
        <p:txBody>
          <a:bodyPr/>
          <a:lstStyle/>
          <a:p>
            <a:r>
              <a:rPr lang="en-US" dirty="0" smtClean="0">
                <a:solidFill>
                  <a:srgbClr val="FF3300"/>
                </a:solidFill>
              </a:rPr>
              <a:t>Flooding</a:t>
            </a:r>
            <a:r>
              <a:rPr lang="en-US" dirty="0" smtClean="0"/>
              <a:t>? </a:t>
            </a:r>
          </a:p>
          <a:p>
            <a:r>
              <a:rPr lang="en-US" dirty="0" smtClean="0"/>
              <a:t>Distributed </a:t>
            </a:r>
            <a:r>
              <a:rPr lang="en-US" dirty="0" smtClean="0">
                <a:solidFill>
                  <a:srgbClr val="D60093"/>
                </a:solidFill>
              </a:rPr>
              <a:t>structure</a:t>
            </a:r>
            <a:r>
              <a:rPr lang="en-US" dirty="0" smtClean="0"/>
              <a:t> (</a:t>
            </a:r>
            <a:r>
              <a:rPr lang="en-US" sz="2400" dirty="0" smtClean="0"/>
              <a:t>DAG</a:t>
            </a:r>
            <a:r>
              <a:rPr lang="en-US" dirty="0" smtClean="0"/>
              <a:t> in </a:t>
            </a:r>
            <a:r>
              <a:rPr lang="en-US" sz="2400" dirty="0" smtClean="0">
                <a:solidFill>
                  <a:srgbClr val="009900"/>
                </a:solidFill>
              </a:rPr>
              <a:t>TORA</a:t>
            </a:r>
            <a:r>
              <a:rPr lang="en-US" dirty="0" smtClean="0"/>
              <a:t>)? </a:t>
            </a:r>
          </a:p>
          <a:p>
            <a:r>
              <a:rPr lang="en-US" dirty="0" smtClean="0">
                <a:solidFill>
                  <a:srgbClr val="FF9900"/>
                </a:solidFill>
                <a:ea typeface="MS Mincho" pitchFamily="49" charset="-128"/>
              </a:rPr>
              <a:t>Forcing</a:t>
            </a:r>
            <a:r>
              <a:rPr lang="en-US" dirty="0" smtClean="0">
                <a:ea typeface="MS Mincho" pitchFamily="49" charset="-128"/>
              </a:rPr>
              <a:t> nodes to move faster than others, according to a specific pattern?</a:t>
            </a:r>
            <a:r>
              <a:rPr lang="en-US" dirty="0" smtClean="0"/>
              <a:t> </a:t>
            </a:r>
          </a:p>
          <a:p>
            <a:r>
              <a:rPr lang="en-US" dirty="0" smtClean="0">
                <a:solidFill>
                  <a:srgbClr val="0000CC"/>
                </a:solidFill>
              </a:rPr>
              <a:t>Random walks</a:t>
            </a:r>
            <a:r>
              <a:rPr lang="en-US" sz="3200" dirty="0" smtClean="0">
                <a:solidFill>
                  <a:srgbClr val="0000CC"/>
                </a:solidFill>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533400" y="1600200"/>
            <a:ext cx="8305800" cy="4648200"/>
          </a:xfrm>
          <a:noFill/>
        </p:spPr>
        <p:txBody>
          <a:bodyPr/>
          <a:lstStyle/>
          <a:p>
            <a:r>
              <a:rPr lang="en-US" dirty="0" smtClean="0"/>
              <a:t>We handle topology changes </a:t>
            </a:r>
            <a:r>
              <a:rPr lang="en-US" dirty="0" smtClean="0">
                <a:solidFill>
                  <a:srgbClr val="0000CC"/>
                </a:solidFill>
              </a:rPr>
              <a:t>automatically</a:t>
            </a:r>
          </a:p>
          <a:p>
            <a:r>
              <a:rPr lang="en-US" dirty="0" smtClean="0"/>
              <a:t>Estimating the</a:t>
            </a:r>
            <a:r>
              <a:rPr lang="en-US" dirty="0" smtClean="0">
                <a:solidFill>
                  <a:srgbClr val="0000CC"/>
                </a:solidFill>
              </a:rPr>
              <a:t> </a:t>
            </a:r>
            <a:r>
              <a:rPr lang="en-US" dirty="0" smtClean="0">
                <a:solidFill>
                  <a:srgbClr val="CC0000"/>
                </a:solidFill>
              </a:rPr>
              <a:t>number</a:t>
            </a:r>
            <a:r>
              <a:rPr lang="en-US" dirty="0" smtClean="0">
                <a:solidFill>
                  <a:srgbClr val="0000CC"/>
                </a:solidFill>
              </a:rPr>
              <a:t> </a:t>
            </a:r>
            <a:r>
              <a:rPr lang="en-US" dirty="0" smtClean="0"/>
              <a:t>of participating</a:t>
            </a:r>
            <a:r>
              <a:rPr lang="en-US" dirty="0" smtClean="0">
                <a:solidFill>
                  <a:srgbClr val="0000CC"/>
                </a:solidFill>
              </a:rPr>
              <a:t> </a:t>
            </a:r>
            <a:r>
              <a:rPr lang="en-US" dirty="0" smtClean="0">
                <a:solidFill>
                  <a:srgbClr val="CC0000"/>
                </a:solidFill>
              </a:rPr>
              <a:t>nodes</a:t>
            </a:r>
          </a:p>
        </p:txBody>
      </p:sp>
      <p:sp>
        <p:nvSpPr>
          <p:cNvPr id="23555" name="Rectangle 3"/>
          <p:cNvSpPr>
            <a:spLocks noGrp="1" noChangeArrowheads="1"/>
          </p:cNvSpPr>
          <p:nvPr>
            <p:ph type="title"/>
          </p:nvPr>
        </p:nvSpPr>
        <p:spPr>
          <a:noFill/>
        </p:spPr>
        <p:txBody>
          <a:bodyPr/>
          <a:lstStyle/>
          <a:p>
            <a:r>
              <a:rPr lang="en-US" u="none" smtClean="0">
                <a:solidFill>
                  <a:srgbClr val="0070C0"/>
                </a:solidFill>
              </a:rPr>
              <a:t>Contributions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u="none" smtClean="0">
                <a:solidFill>
                  <a:srgbClr val="0070C0"/>
                </a:solidFill>
              </a:rPr>
              <a:t>Random Walk of an Agent</a:t>
            </a:r>
          </a:p>
        </p:txBody>
      </p:sp>
      <p:sp>
        <p:nvSpPr>
          <p:cNvPr id="24579" name="Rectangle 3"/>
          <p:cNvSpPr>
            <a:spLocks noGrp="1" noChangeArrowheads="1"/>
          </p:cNvSpPr>
          <p:nvPr>
            <p:ph type="body" idx="1"/>
          </p:nvPr>
        </p:nvSpPr>
        <p:spPr>
          <a:xfrm>
            <a:off x="533400" y="1600200"/>
            <a:ext cx="8324850" cy="4648200"/>
          </a:xfrm>
        </p:spPr>
        <p:txBody>
          <a:bodyPr/>
          <a:lstStyle/>
          <a:p>
            <a:r>
              <a:rPr lang="en-US" smtClean="0"/>
              <a:t>Ensures that if an agent </a:t>
            </a:r>
            <a:r>
              <a:rPr lang="en-US" smtClean="0">
                <a:solidFill>
                  <a:schemeClr val="accent1"/>
                </a:solidFill>
              </a:rPr>
              <a:t>exists</a:t>
            </a:r>
            <a:r>
              <a:rPr lang="en-US" smtClean="0"/>
              <a:t> </a:t>
            </a:r>
          </a:p>
          <a:p>
            <a:pPr lvl="1"/>
            <a:r>
              <a:rPr lang="en-US" smtClean="0"/>
              <a:t>it </a:t>
            </a:r>
            <a:r>
              <a:rPr lang="en-US" smtClean="0">
                <a:solidFill>
                  <a:srgbClr val="0000CC"/>
                </a:solidFill>
              </a:rPr>
              <a:t>covers </a:t>
            </a:r>
            <a:r>
              <a:rPr lang="en-US" smtClean="0"/>
              <a:t>the system with high probability</a:t>
            </a:r>
          </a:p>
          <a:p>
            <a:r>
              <a:rPr lang="en-US" smtClean="0"/>
              <a:t>Time-outs are used </a:t>
            </a:r>
          </a:p>
          <a:p>
            <a:pPr lvl="1"/>
            <a:r>
              <a:rPr lang="en-US" smtClean="0"/>
              <a:t>to </a:t>
            </a:r>
            <a:r>
              <a:rPr lang="en-US" smtClean="0">
                <a:solidFill>
                  <a:srgbClr val="FF9900"/>
                </a:solidFill>
              </a:rPr>
              <a:t>guarantee</a:t>
            </a:r>
            <a:r>
              <a:rPr lang="en-US" smtClean="0">
                <a:solidFill>
                  <a:srgbClr val="0000CC"/>
                </a:solidFill>
              </a:rPr>
              <a:t> </a:t>
            </a:r>
            <a:r>
              <a:rPr lang="en-US" smtClean="0"/>
              <a:t>the existence of at </a:t>
            </a:r>
            <a:r>
              <a:rPr lang="en-US" smtClean="0">
                <a:solidFill>
                  <a:srgbClr val="FF9900"/>
                </a:solidFill>
              </a:rPr>
              <a:t>least one</a:t>
            </a:r>
            <a:r>
              <a:rPr lang="en-US" smtClean="0"/>
              <a:t> agent</a:t>
            </a:r>
          </a:p>
          <a:p>
            <a:r>
              <a:rPr lang="en-US" smtClean="0"/>
              <a:t>If </a:t>
            </a:r>
            <a:r>
              <a:rPr lang="en-US" smtClean="0">
                <a:solidFill>
                  <a:srgbClr val="FF0000"/>
                </a:solidFill>
              </a:rPr>
              <a:t>several</a:t>
            </a:r>
            <a:r>
              <a:rPr lang="en-US" smtClean="0"/>
              <a:t> agents exist</a:t>
            </a:r>
          </a:p>
          <a:p>
            <a:pPr lvl="1"/>
            <a:r>
              <a:rPr lang="en-US" smtClean="0"/>
              <a:t>random walk </a:t>
            </a:r>
            <a:r>
              <a:rPr lang="en-US" smtClean="0">
                <a:solidFill>
                  <a:srgbClr val="0000CC"/>
                </a:solidFill>
              </a:rPr>
              <a:t>ensures collisions</a:t>
            </a:r>
          </a:p>
          <a:p>
            <a:r>
              <a:rPr lang="en-US" smtClean="0"/>
              <a:t>Self-stabilizes to </a:t>
            </a:r>
            <a:r>
              <a:rPr lang="en-US" smtClean="0">
                <a:solidFill>
                  <a:schemeClr val="accent1"/>
                </a:solidFill>
              </a:rPr>
              <a:t>work correctly</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u="none" smtClean="0">
                <a:solidFill>
                  <a:srgbClr val="0070C0"/>
                </a:solidFill>
              </a:rPr>
              <a:t>Fixed communication graph</a:t>
            </a:r>
          </a:p>
        </p:txBody>
      </p:sp>
      <p:sp>
        <p:nvSpPr>
          <p:cNvPr id="25603" name="Rectangle 3"/>
          <p:cNvSpPr>
            <a:spLocks noGrp="1" noChangeArrowheads="1"/>
          </p:cNvSpPr>
          <p:nvPr>
            <p:ph type="body" idx="1"/>
          </p:nvPr>
        </p:nvSpPr>
        <p:spPr/>
        <p:txBody>
          <a:bodyPr/>
          <a:lstStyle/>
          <a:p>
            <a:r>
              <a:rPr lang="en-US" dirty="0" smtClean="0">
                <a:solidFill>
                  <a:srgbClr val="0000CC"/>
                </a:solidFill>
              </a:rPr>
              <a:t>Low frequency</a:t>
            </a:r>
            <a:r>
              <a:rPr lang="en-US" dirty="0" smtClean="0"/>
              <a:t> of changes </a:t>
            </a:r>
            <a:r>
              <a:rPr lang="en-US" dirty="0" err="1" smtClean="0"/>
              <a:t>w.r.t</a:t>
            </a:r>
            <a:r>
              <a:rPr lang="en-US" dirty="0" smtClean="0"/>
              <a:t>.</a:t>
            </a:r>
          </a:p>
          <a:p>
            <a:pPr lvl="1"/>
            <a:r>
              <a:rPr lang="en-US" dirty="0" smtClean="0"/>
              <a:t>Communication </a:t>
            </a:r>
            <a:r>
              <a:rPr lang="en-US" dirty="0" smtClean="0">
                <a:solidFill>
                  <a:srgbClr val="0000CC"/>
                </a:solidFill>
              </a:rPr>
              <a:t>radius</a:t>
            </a:r>
            <a:r>
              <a:rPr lang="en-US" dirty="0" smtClean="0"/>
              <a:t> </a:t>
            </a:r>
          </a:p>
          <a:p>
            <a:pPr lvl="1"/>
            <a:r>
              <a:rPr lang="en-US" dirty="0" smtClean="0">
                <a:solidFill>
                  <a:srgbClr val="D60093"/>
                </a:solidFill>
              </a:rPr>
              <a:t>Speed</a:t>
            </a:r>
            <a:r>
              <a:rPr lang="en-US" dirty="0" smtClean="0"/>
              <a:t> of nodes / an agent </a:t>
            </a:r>
          </a:p>
          <a:p>
            <a:pPr lvl="1"/>
            <a:r>
              <a:rPr lang="en-US" dirty="0" smtClean="0">
                <a:solidFill>
                  <a:srgbClr val="FF9900"/>
                </a:solidFill>
              </a:rPr>
              <a:t>Cover time</a:t>
            </a:r>
          </a:p>
          <a:p>
            <a:r>
              <a:rPr lang="en-US" dirty="0" smtClean="0"/>
              <a:t>The meeting/cover time of a fixed graph</a:t>
            </a:r>
          </a:p>
          <a:p>
            <a:pPr algn="ctr">
              <a:buFont typeface="ZapfDingbats" pitchFamily="82" charset="2"/>
              <a:buNone/>
            </a:pPr>
            <a:r>
              <a:rPr lang="en-US" sz="4000" i="1" dirty="0" smtClean="0">
                <a:solidFill>
                  <a:srgbClr val="CC0000"/>
                </a:solidFill>
              </a:rPr>
              <a:t>O(n</a:t>
            </a:r>
            <a:r>
              <a:rPr lang="en-US" sz="4000" i="1" baseline="30000" dirty="0" smtClean="0">
                <a:solidFill>
                  <a:srgbClr val="CC0000"/>
                </a:solidFill>
              </a:rPr>
              <a:t>3</a:t>
            </a:r>
            <a:r>
              <a:rPr lang="en-US" sz="4000" i="1" dirty="0" smtClean="0">
                <a:solidFill>
                  <a:srgbClr val="CC0000"/>
                </a:solidFill>
              </a:rPr>
              <a:t>)</a:t>
            </a:r>
          </a:p>
          <a:p>
            <a:pPr algn="ctr">
              <a:buFont typeface="ZapfDingbats" pitchFamily="82" charset="2"/>
              <a:buNone/>
            </a:pPr>
            <a:endParaRPr lang="en-US" sz="4000" i="1" dirty="0" smtClean="0">
              <a:solidFill>
                <a:srgbClr val="CC0000"/>
              </a:solidFill>
            </a:endParaRPr>
          </a:p>
        </p:txBody>
      </p:sp>
      <p:pic>
        <p:nvPicPr>
          <p:cNvPr id="5" name="Picture 4" descr="MZG88CAC5MRHYCAP75EO9CA3IS3F1CATWIJOYCAWA6A1FCA5P18K2CAAFCRWFCAZRFAQ9CA9FBRUYCAQ7DK10CALTBCO3CA607CQVCAXH0BB4CA2MX76ICAEN5FT1CAHPMYIGCANLPB8WCAAB7OVCCAJ1DUJB.jpg"/>
          <p:cNvPicPr>
            <a:picLocks noChangeAspect="1"/>
          </p:cNvPicPr>
          <p:nvPr/>
        </p:nvPicPr>
        <p:blipFill>
          <a:blip r:embed="rId3"/>
          <a:stretch>
            <a:fillRect/>
          </a:stretch>
        </p:blipFill>
        <p:spPr>
          <a:xfrm>
            <a:off x="6179087" y="4465320"/>
            <a:ext cx="1347127" cy="210283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u="none" smtClean="0">
                <a:solidFill>
                  <a:srgbClr val="0070C0"/>
                </a:solidFill>
              </a:rPr>
              <a:t>Complete Random Change</a:t>
            </a:r>
          </a:p>
        </p:txBody>
      </p:sp>
      <p:sp>
        <p:nvSpPr>
          <p:cNvPr id="26627" name="Rectangle 3"/>
          <p:cNvSpPr>
            <a:spLocks noGrp="1" noChangeArrowheads="1"/>
          </p:cNvSpPr>
          <p:nvPr>
            <p:ph type="body" idx="1"/>
          </p:nvPr>
        </p:nvSpPr>
        <p:spPr>
          <a:xfrm>
            <a:off x="533400" y="1600200"/>
            <a:ext cx="8267700" cy="4648200"/>
          </a:xfrm>
        </p:spPr>
        <p:txBody>
          <a:bodyPr/>
          <a:lstStyle/>
          <a:p>
            <a:r>
              <a:rPr lang="en-US" dirty="0" smtClean="0"/>
              <a:t>Graph can </a:t>
            </a:r>
            <a:r>
              <a:rPr lang="en-US" dirty="0" smtClean="0">
                <a:solidFill>
                  <a:srgbClr val="0000CC"/>
                </a:solidFill>
              </a:rPr>
              <a:t>totally be changed</a:t>
            </a:r>
            <a:r>
              <a:rPr lang="en-US" dirty="0" smtClean="0"/>
              <a:t> between agent moves</a:t>
            </a:r>
          </a:p>
          <a:p>
            <a:r>
              <a:rPr lang="en-US" dirty="0" smtClean="0"/>
              <a:t>The choice of movement can be view as:</a:t>
            </a:r>
          </a:p>
          <a:p>
            <a:pPr lvl="1"/>
            <a:r>
              <a:rPr lang="en-US" dirty="0" smtClean="0"/>
              <a:t>A </a:t>
            </a:r>
            <a:r>
              <a:rPr lang="en-US" dirty="0" smtClean="0">
                <a:solidFill>
                  <a:srgbClr val="6600FF"/>
                </a:solidFill>
              </a:rPr>
              <a:t>choice</a:t>
            </a:r>
            <a:r>
              <a:rPr lang="en-US" dirty="0" smtClean="0"/>
              <a:t> of the </a:t>
            </a:r>
            <a:r>
              <a:rPr lang="en-US" dirty="0" smtClean="0">
                <a:solidFill>
                  <a:srgbClr val="6600FF"/>
                </a:solidFill>
              </a:rPr>
              <a:t>current neighbors</a:t>
            </a:r>
            <a:r>
              <a:rPr lang="en-US" dirty="0" smtClean="0"/>
              <a:t> </a:t>
            </a:r>
          </a:p>
          <a:p>
            <a:pPr lvl="1"/>
            <a:r>
              <a:rPr lang="en-US" dirty="0" smtClean="0"/>
              <a:t>Then a </a:t>
            </a:r>
            <a:r>
              <a:rPr lang="en-US" dirty="0" smtClean="0">
                <a:solidFill>
                  <a:srgbClr val="D60093"/>
                </a:solidFill>
              </a:rPr>
              <a:t>choice</a:t>
            </a:r>
            <a:r>
              <a:rPr lang="en-US" dirty="0" smtClean="0"/>
              <a:t> from the </a:t>
            </a:r>
            <a:r>
              <a:rPr lang="en-US" dirty="0" smtClean="0">
                <a:solidFill>
                  <a:srgbClr val="D60093"/>
                </a:solidFill>
              </a:rPr>
              <a:t>neighbors set</a:t>
            </a:r>
          </a:p>
          <a:p>
            <a:r>
              <a:rPr lang="en-US" dirty="0" smtClean="0"/>
              <a:t>Like a random walk on a </a:t>
            </a:r>
            <a:r>
              <a:rPr lang="en-US" dirty="0" smtClean="0">
                <a:solidFill>
                  <a:schemeClr val="accent1"/>
                </a:solidFill>
              </a:rPr>
              <a:t>complete graph</a:t>
            </a:r>
          </a:p>
          <a:p>
            <a:r>
              <a:rPr lang="en-US" dirty="0" smtClean="0"/>
              <a:t>Cover time for a complete graph is</a:t>
            </a:r>
          </a:p>
          <a:p>
            <a:pPr algn="ctr">
              <a:buFont typeface="ZapfDingbats" pitchFamily="82" charset="2"/>
              <a:buNone/>
            </a:pPr>
            <a:r>
              <a:rPr lang="en-US" sz="4000" i="1" dirty="0" smtClean="0">
                <a:solidFill>
                  <a:srgbClr val="CC0000"/>
                </a:solidFill>
              </a:rPr>
              <a:t>O(n </a:t>
            </a:r>
            <a:r>
              <a:rPr lang="en-US" sz="4000" dirty="0" err="1" smtClean="0">
                <a:solidFill>
                  <a:srgbClr val="CC0000"/>
                </a:solidFill>
              </a:rPr>
              <a:t>lg</a:t>
            </a:r>
            <a:r>
              <a:rPr lang="en-US" sz="4000" i="1" dirty="0" smtClean="0">
                <a:solidFill>
                  <a:srgbClr val="CC0000"/>
                </a:solidFill>
              </a:rPr>
              <a:t> n)</a:t>
            </a:r>
          </a:p>
        </p:txBody>
      </p:sp>
      <p:pic>
        <p:nvPicPr>
          <p:cNvPr id="5" name="Picture 4" descr="discotek.jpg"/>
          <p:cNvPicPr>
            <a:picLocks noChangeAspect="1"/>
          </p:cNvPicPr>
          <p:nvPr/>
        </p:nvPicPr>
        <p:blipFill>
          <a:blip r:embed="rId3"/>
          <a:stretch>
            <a:fillRect/>
          </a:stretch>
        </p:blipFill>
        <p:spPr>
          <a:xfrm>
            <a:off x="6592473" y="4892040"/>
            <a:ext cx="2377440" cy="178308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u="none" dirty="0" smtClean="0">
                <a:solidFill>
                  <a:srgbClr val="0070C0"/>
                </a:solidFill>
              </a:rPr>
              <a:t>Self-Stabilization</a:t>
            </a:r>
          </a:p>
        </p:txBody>
      </p:sp>
      <p:sp>
        <p:nvSpPr>
          <p:cNvPr id="363523" name="Rectangle 3"/>
          <p:cNvSpPr>
            <a:spLocks noGrp="1" noChangeArrowheads="1"/>
          </p:cNvSpPr>
          <p:nvPr>
            <p:ph type="body" idx="1"/>
          </p:nvPr>
        </p:nvSpPr>
        <p:spPr>
          <a:noFill/>
        </p:spPr>
        <p:txBody>
          <a:bodyPr/>
          <a:lstStyle/>
          <a:p>
            <a:pPr>
              <a:buClr>
                <a:schemeClr val="tx1"/>
              </a:buClr>
            </a:pPr>
            <a:r>
              <a:rPr lang="en-US" dirty="0" smtClean="0">
                <a:solidFill>
                  <a:srgbClr val="FF0000"/>
                </a:solidFill>
              </a:rPr>
              <a:t>Elegant fault tolerant approach.</a:t>
            </a:r>
          </a:p>
          <a:p>
            <a:pPr lvl="1">
              <a:buFont typeface="ZapfDingbats" pitchFamily="82" charset="2"/>
              <a:buNone/>
            </a:pPr>
            <a:r>
              <a:rPr lang="en-US" dirty="0" smtClean="0"/>
              <a:t>	Started at any state, the system convergences to a desired behavior.</a:t>
            </a:r>
          </a:p>
          <a:p>
            <a:pPr>
              <a:buClr>
                <a:srgbClr val="A01C1C"/>
              </a:buClr>
            </a:pPr>
            <a:r>
              <a:rPr lang="en-US" dirty="0" smtClean="0">
                <a:solidFill>
                  <a:srgbClr val="FF0000"/>
                </a:solidFill>
              </a:rPr>
              <a:t>Useful for many distributed tasks.</a:t>
            </a:r>
          </a:p>
          <a:p>
            <a:pPr lvl="1"/>
            <a:r>
              <a:rPr lang="en-US" dirty="0" smtClean="0"/>
              <a:t>Routing, clock synchronization, leader election…</a:t>
            </a:r>
          </a:p>
          <a:p>
            <a:pPr>
              <a:buClr>
                <a:srgbClr val="A01C1C"/>
              </a:buClr>
            </a:pPr>
            <a:r>
              <a:rPr lang="en-US" dirty="0" smtClean="0">
                <a:solidFill>
                  <a:srgbClr val="FF0000"/>
                </a:solidFill>
              </a:rPr>
              <a:t>Overcome transient faults in the system.</a:t>
            </a:r>
          </a:p>
          <a:p>
            <a:pPr lvl="1"/>
            <a:r>
              <a:rPr lang="en-US" dirty="0" smtClean="0"/>
              <a:t>Transient faults: soft-errors </a:t>
            </a:r>
            <a:r>
              <a:rPr lang="en-US" sz="1800" dirty="0" smtClean="0"/>
              <a:t>(“98% of RAM errors are soft errors”)</a:t>
            </a:r>
            <a:r>
              <a:rPr lang="en-US" dirty="0" smtClean="0"/>
              <a:t>, wrong CRC during communication etc.</a:t>
            </a:r>
            <a:br>
              <a:rPr lang="en-US" dirty="0" smtClean="0"/>
            </a:b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3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3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3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35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3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u="none" smtClean="0">
                <a:solidFill>
                  <a:srgbClr val="0070C0"/>
                </a:solidFill>
              </a:rPr>
              <a:t>Estimating </a:t>
            </a:r>
            <a:r>
              <a:rPr lang="en-US" i="1" u="none" smtClean="0">
                <a:solidFill>
                  <a:srgbClr val="0070C0"/>
                </a:solidFill>
              </a:rPr>
              <a:t>n</a:t>
            </a:r>
            <a:r>
              <a:rPr lang="en-US" u="none" smtClean="0">
                <a:solidFill>
                  <a:srgbClr val="0070C0"/>
                </a:solidFill>
              </a:rPr>
              <a:t> (simplified ver.)</a:t>
            </a:r>
          </a:p>
        </p:txBody>
      </p:sp>
      <p:sp>
        <p:nvSpPr>
          <p:cNvPr id="27651" name="Rectangle 3"/>
          <p:cNvSpPr>
            <a:spLocks noGrp="1" noChangeArrowheads="1"/>
          </p:cNvSpPr>
          <p:nvPr>
            <p:ph type="body" idx="1"/>
          </p:nvPr>
        </p:nvSpPr>
        <p:spPr/>
        <p:txBody>
          <a:bodyPr/>
          <a:lstStyle/>
          <a:p>
            <a:r>
              <a:rPr lang="en-US" smtClean="0"/>
              <a:t>Problem</a:t>
            </a:r>
            <a:r>
              <a:rPr lang="en-US" sz="1800" smtClean="0"/>
              <a:t> </a:t>
            </a:r>
            <a:r>
              <a:rPr lang="en-US" sz="1800" baseline="30000" smtClean="0"/>
              <a:t>–</a:t>
            </a:r>
            <a:r>
              <a:rPr lang="en-US" sz="1800" smtClean="0"/>
              <a:t> </a:t>
            </a:r>
            <a:r>
              <a:rPr lang="en-US" smtClean="0"/>
              <a:t>the complexity is</a:t>
            </a:r>
            <a:r>
              <a:rPr lang="en-US" sz="1800" smtClean="0"/>
              <a:t> </a:t>
            </a:r>
            <a:r>
              <a:rPr lang="en-US" sz="3200" b="1" i="1" smtClean="0">
                <a:solidFill>
                  <a:srgbClr val="CC0000"/>
                </a:solidFill>
              </a:rPr>
              <a:t>O(</a:t>
            </a:r>
            <a:r>
              <a:rPr lang="en-US" b="1" i="1" smtClean="0">
                <a:solidFill>
                  <a:srgbClr val="CC0000"/>
                </a:solidFill>
              </a:rPr>
              <a:t>N</a:t>
            </a:r>
            <a:r>
              <a:rPr lang="en-US" sz="3200" b="1" i="1" baseline="30000" smtClean="0">
                <a:solidFill>
                  <a:srgbClr val="CC0000"/>
                </a:solidFill>
              </a:rPr>
              <a:t>3</a:t>
            </a:r>
            <a:r>
              <a:rPr lang="en-US" sz="2400" b="1" i="1" baseline="30000" smtClean="0">
                <a:solidFill>
                  <a:srgbClr val="CC0000"/>
                </a:solidFill>
              </a:rPr>
              <a:t> </a:t>
            </a:r>
            <a:r>
              <a:rPr lang="en-US" sz="3200" b="1" smtClean="0">
                <a:solidFill>
                  <a:srgbClr val="CC0000"/>
                </a:solidFill>
              </a:rPr>
              <a:t>lg</a:t>
            </a:r>
            <a:r>
              <a:rPr lang="en-US" sz="2400" b="1" i="1" smtClean="0">
                <a:solidFill>
                  <a:srgbClr val="CC0000"/>
                </a:solidFill>
              </a:rPr>
              <a:t> </a:t>
            </a:r>
            <a:r>
              <a:rPr lang="en-US" b="1" i="1" smtClean="0">
                <a:solidFill>
                  <a:srgbClr val="CC0000"/>
                </a:solidFill>
              </a:rPr>
              <a:t>N</a:t>
            </a:r>
            <a:r>
              <a:rPr lang="en-US" sz="3200" b="1" i="1" smtClean="0">
                <a:solidFill>
                  <a:srgbClr val="CC0000"/>
                </a:solidFill>
              </a:rPr>
              <a:t>)</a:t>
            </a:r>
          </a:p>
          <a:p>
            <a:pPr lvl="1"/>
            <a:r>
              <a:rPr lang="en-US" smtClean="0"/>
              <a:t>Replacement of </a:t>
            </a:r>
            <a:r>
              <a:rPr lang="en-US" i="1" smtClean="0">
                <a:solidFill>
                  <a:srgbClr val="FF3300"/>
                </a:solidFill>
              </a:rPr>
              <a:t>N</a:t>
            </a:r>
            <a:r>
              <a:rPr lang="en-US" smtClean="0">
                <a:solidFill>
                  <a:srgbClr val="0000CC"/>
                </a:solidFill>
              </a:rPr>
              <a:t> </a:t>
            </a:r>
            <a:r>
              <a:rPr lang="en-US" smtClean="0"/>
              <a:t>by</a:t>
            </a:r>
            <a:r>
              <a:rPr lang="en-US" smtClean="0">
                <a:solidFill>
                  <a:srgbClr val="0000CC"/>
                </a:solidFill>
              </a:rPr>
              <a:t> </a:t>
            </a:r>
            <a:r>
              <a:rPr lang="en-US" i="1" smtClean="0">
                <a:solidFill>
                  <a:srgbClr val="0000CC"/>
                </a:solidFill>
              </a:rPr>
              <a:t>n</a:t>
            </a:r>
            <a:r>
              <a:rPr lang="en-US" smtClean="0"/>
              <a:t> is desired</a:t>
            </a:r>
            <a:r>
              <a:rPr lang="en-US" sz="2800" smtClean="0"/>
              <a:t>!</a:t>
            </a:r>
          </a:p>
          <a:p>
            <a:r>
              <a:rPr lang="en-US" smtClean="0"/>
              <a:t>The agent </a:t>
            </a:r>
            <a:r>
              <a:rPr lang="en-US" smtClean="0">
                <a:solidFill>
                  <a:schemeClr val="accent1"/>
                </a:solidFill>
              </a:rPr>
              <a:t>list</a:t>
            </a:r>
            <a:r>
              <a:rPr lang="en-US" smtClean="0">
                <a:solidFill>
                  <a:srgbClr val="0000CC"/>
                </a:solidFill>
              </a:rPr>
              <a:t> </a:t>
            </a:r>
            <a:r>
              <a:rPr lang="en-US" smtClean="0"/>
              <a:t>the</a:t>
            </a:r>
            <a:r>
              <a:rPr lang="en-US" smtClean="0">
                <a:solidFill>
                  <a:srgbClr val="0000CC"/>
                </a:solidFill>
              </a:rPr>
              <a:t> </a:t>
            </a:r>
            <a:r>
              <a:rPr lang="en-US" smtClean="0">
                <a:solidFill>
                  <a:schemeClr val="accent1"/>
                </a:solidFill>
              </a:rPr>
              <a:t>nodes</a:t>
            </a:r>
            <a:r>
              <a:rPr lang="en-US" smtClean="0">
                <a:solidFill>
                  <a:srgbClr val="0000CC"/>
                </a:solidFill>
              </a:rPr>
              <a:t> </a:t>
            </a:r>
            <a:r>
              <a:rPr lang="en-US" smtClean="0"/>
              <a:t>it</a:t>
            </a:r>
            <a:r>
              <a:rPr lang="en-US" smtClean="0">
                <a:solidFill>
                  <a:srgbClr val="0000CC"/>
                </a:solidFill>
              </a:rPr>
              <a:t> </a:t>
            </a:r>
            <a:r>
              <a:rPr lang="en-US" smtClean="0">
                <a:solidFill>
                  <a:schemeClr val="accent1"/>
                </a:solidFill>
              </a:rPr>
              <a:t>visits</a:t>
            </a:r>
          </a:p>
          <a:p>
            <a:pPr lvl="1"/>
            <a:r>
              <a:rPr lang="en-US" smtClean="0"/>
              <a:t>Order by most recently visited</a:t>
            </a:r>
          </a:p>
          <a:p>
            <a:r>
              <a:rPr lang="en-US" smtClean="0">
                <a:solidFill>
                  <a:srgbClr val="0000CC"/>
                </a:solidFill>
              </a:rPr>
              <a:t>Remove </a:t>
            </a:r>
            <a:r>
              <a:rPr lang="en-US" smtClean="0"/>
              <a:t>nodes that are</a:t>
            </a:r>
            <a:r>
              <a:rPr lang="en-US" smtClean="0">
                <a:solidFill>
                  <a:srgbClr val="0000CC"/>
                </a:solidFill>
              </a:rPr>
              <a:t> not visited</a:t>
            </a:r>
            <a:endParaRPr lang="en-US" smtClean="0"/>
          </a:p>
          <a:p>
            <a:pPr lvl="1"/>
            <a:r>
              <a:rPr lang="en-US" sz="2800" b="1" smtClean="0">
                <a:solidFill>
                  <a:srgbClr val="CC0000"/>
                </a:solidFill>
              </a:rPr>
              <a:t>O</a:t>
            </a:r>
            <a:r>
              <a:rPr lang="en-US" sz="2800" b="1" i="1" smtClean="0">
                <a:solidFill>
                  <a:srgbClr val="CC0000"/>
                </a:solidFill>
              </a:rPr>
              <a:t>(t</a:t>
            </a:r>
            <a:r>
              <a:rPr lang="en-US" sz="2800" b="1" i="1" baseline="30000" smtClean="0">
                <a:solidFill>
                  <a:srgbClr val="CC0000"/>
                </a:solidFill>
              </a:rPr>
              <a:t>3</a:t>
            </a:r>
            <a:r>
              <a:rPr lang="en-US" sz="1800" b="1" i="1" smtClean="0">
                <a:solidFill>
                  <a:srgbClr val="CC0000"/>
                </a:solidFill>
              </a:rPr>
              <a:t> </a:t>
            </a:r>
            <a:r>
              <a:rPr lang="en-US" sz="2800" b="1" smtClean="0">
                <a:solidFill>
                  <a:srgbClr val="CC0000"/>
                </a:solidFill>
              </a:rPr>
              <a:t>lg</a:t>
            </a:r>
            <a:r>
              <a:rPr lang="en-US" sz="1800" b="1" i="1" smtClean="0">
                <a:solidFill>
                  <a:srgbClr val="CC0000"/>
                </a:solidFill>
              </a:rPr>
              <a:t> </a:t>
            </a:r>
            <a:r>
              <a:rPr lang="en-US" sz="2800" b="1" i="1" smtClean="0">
                <a:solidFill>
                  <a:srgbClr val="CC0000"/>
                </a:solidFill>
              </a:rPr>
              <a:t>t)</a:t>
            </a:r>
            <a:r>
              <a:rPr lang="en-US" smtClean="0"/>
              <a:t> agent moves</a:t>
            </a:r>
          </a:p>
          <a:p>
            <a:pPr lvl="2"/>
            <a:r>
              <a:rPr lang="en-US" sz="2400" b="1" i="1" smtClean="0">
                <a:latin typeface="Courier New" pitchFamily="49" charset="0"/>
                <a:cs typeface="Courier New" pitchFamily="49" charset="0"/>
              </a:rPr>
              <a:t>t</a:t>
            </a:r>
            <a:r>
              <a:rPr lang="en-US" smtClean="0"/>
              <a:t> is the order in the list </a:t>
            </a:r>
          </a:p>
          <a:p>
            <a:r>
              <a:rPr lang="en-US" smtClean="0"/>
              <a:t>Output the</a:t>
            </a:r>
            <a:r>
              <a:rPr lang="en-US" smtClean="0">
                <a:solidFill>
                  <a:srgbClr val="0000CC"/>
                </a:solidFill>
              </a:rPr>
              <a:t> size </a:t>
            </a:r>
            <a:r>
              <a:rPr lang="en-US" smtClean="0"/>
              <a:t>of the</a:t>
            </a:r>
            <a:r>
              <a:rPr lang="en-US" smtClean="0">
                <a:solidFill>
                  <a:srgbClr val="0000CC"/>
                </a:solidFill>
              </a:rPr>
              <a:t> list</a:t>
            </a:r>
            <a:r>
              <a:rPr lang="en-US" smtClean="0"/>
              <a:t> as </a:t>
            </a:r>
            <a:r>
              <a:rPr lang="en-US" sz="3200" i="1" smtClean="0">
                <a:solidFill>
                  <a:schemeClr val="accent1"/>
                </a:solidFill>
              </a:rPr>
              <a:t>n</a:t>
            </a:r>
          </a:p>
        </p:txBody>
      </p:sp>
      <p:sp>
        <p:nvSpPr>
          <p:cNvPr id="27652" name="Text Box 4"/>
          <p:cNvSpPr txBox="1">
            <a:spLocks noChangeArrowheads="1"/>
          </p:cNvSpPr>
          <p:nvPr/>
        </p:nvSpPr>
        <p:spPr bwMode="auto">
          <a:xfrm>
            <a:off x="6738938" y="2965450"/>
            <a:ext cx="1565275" cy="2597150"/>
          </a:xfrm>
          <a:prstGeom prst="rect">
            <a:avLst/>
          </a:prstGeom>
          <a:noFill/>
          <a:ln w="9525">
            <a:solidFill>
              <a:schemeClr val="tx1"/>
            </a:solidFill>
            <a:miter lim="800000"/>
            <a:headEnd/>
            <a:tailEnd/>
          </a:ln>
        </p:spPr>
        <p:txBody>
          <a:bodyPr wrap="none">
            <a:spAutoFit/>
          </a:bodyPr>
          <a:lstStyle/>
          <a:p>
            <a:pPr algn="l" eaLnBrk="1" hangingPunct="1">
              <a:spcBef>
                <a:spcPct val="20000"/>
              </a:spcBef>
            </a:pPr>
            <a:r>
              <a:rPr lang="en-GB" sz="2000" u="sng">
                <a:solidFill>
                  <a:schemeClr val="tx1"/>
                </a:solidFill>
                <a:latin typeface="Courier New" pitchFamily="49" charset="0"/>
              </a:rPr>
              <a:t>ID   Mov</a:t>
            </a:r>
            <a:endParaRPr lang="en-GB" sz="2000">
              <a:solidFill>
                <a:schemeClr val="tx1"/>
              </a:solidFill>
              <a:latin typeface="Courier New" pitchFamily="49" charset="0"/>
            </a:endParaRPr>
          </a:p>
          <a:p>
            <a:pPr algn="l" eaLnBrk="1" hangingPunct="1">
              <a:spcBef>
                <a:spcPct val="20000"/>
              </a:spcBef>
            </a:pPr>
            <a:r>
              <a:rPr lang="en-GB" sz="2000">
                <a:solidFill>
                  <a:schemeClr val="tx1"/>
                </a:solidFill>
                <a:latin typeface="Courier New" pitchFamily="49" charset="0"/>
              </a:rPr>
              <a:t>585    0 </a:t>
            </a:r>
          </a:p>
          <a:p>
            <a:pPr algn="l" eaLnBrk="1" hangingPunct="1">
              <a:spcBef>
                <a:spcPct val="20000"/>
              </a:spcBef>
            </a:pPr>
            <a:r>
              <a:rPr lang="en-GB" sz="2000">
                <a:solidFill>
                  <a:schemeClr val="tx1"/>
                </a:solidFill>
                <a:latin typeface="Courier New" pitchFamily="49" charset="0"/>
              </a:rPr>
              <a:t>471    1</a:t>
            </a:r>
          </a:p>
          <a:p>
            <a:pPr algn="l" eaLnBrk="1" hangingPunct="1">
              <a:spcBef>
                <a:spcPct val="20000"/>
              </a:spcBef>
            </a:pPr>
            <a:r>
              <a:rPr lang="en-GB" sz="2000">
                <a:solidFill>
                  <a:schemeClr val="tx1"/>
                </a:solidFill>
                <a:latin typeface="Courier New" pitchFamily="49" charset="0"/>
              </a:rPr>
              <a:t>354    2</a:t>
            </a:r>
          </a:p>
          <a:p>
            <a:pPr algn="l" eaLnBrk="1" hangingPunct="1">
              <a:spcBef>
                <a:spcPct val="20000"/>
              </a:spcBef>
            </a:pPr>
            <a:r>
              <a:rPr lang="en-GB" sz="2000">
                <a:solidFill>
                  <a:schemeClr val="tx1"/>
                </a:solidFill>
                <a:latin typeface="Courier New" pitchFamily="49" charset="0"/>
              </a:rPr>
              <a:t>784    5</a:t>
            </a:r>
          </a:p>
          <a:p>
            <a:pPr algn="l" eaLnBrk="1" hangingPunct="1">
              <a:spcBef>
                <a:spcPct val="20000"/>
              </a:spcBef>
            </a:pPr>
            <a:r>
              <a:rPr lang="en-GB" sz="2000">
                <a:solidFill>
                  <a:schemeClr val="tx1"/>
                </a:solidFill>
                <a:latin typeface="Courier New" pitchFamily="49" charset="0"/>
              </a:rPr>
              <a:t>958   87</a:t>
            </a:r>
          </a:p>
          <a:p>
            <a:pPr algn="l" eaLnBrk="1" hangingPunct="1">
              <a:spcBef>
                <a:spcPct val="20000"/>
              </a:spcBef>
            </a:pPr>
            <a:r>
              <a:rPr lang="en-GB" sz="2000">
                <a:solidFill>
                  <a:schemeClr val="tx1"/>
                </a:solidFill>
                <a:latin typeface="Courier New" pitchFamily="49" charset="0"/>
              </a:rPr>
              <a:t>473   91</a:t>
            </a:r>
          </a:p>
        </p:txBody>
      </p:sp>
      <p:sp>
        <p:nvSpPr>
          <p:cNvPr id="27653" name="Line 5"/>
          <p:cNvSpPr>
            <a:spLocks noChangeShapeType="1"/>
          </p:cNvSpPr>
          <p:nvPr/>
        </p:nvSpPr>
        <p:spPr bwMode="auto">
          <a:xfrm flipV="1">
            <a:off x="4799013" y="4724400"/>
            <a:ext cx="1905000" cy="381000"/>
          </a:xfrm>
          <a:prstGeom prst="line">
            <a:avLst/>
          </a:prstGeom>
          <a:noFill/>
          <a:ln w="9525">
            <a:solidFill>
              <a:schemeClr val="tx1"/>
            </a:solidFill>
            <a:round/>
            <a:headEnd/>
            <a:tailEnd type="triangle" w="med" len="med"/>
          </a:ln>
        </p:spPr>
        <p:txBody>
          <a:bodyPr wrap="none" anchor="ctr"/>
          <a:lstStyle/>
          <a:p>
            <a:endParaRPr lang="he-IL"/>
          </a:p>
        </p:txBody>
      </p:sp>
      <p:sp>
        <p:nvSpPr>
          <p:cNvPr id="27654" name="Text Box 6"/>
          <p:cNvSpPr txBox="1">
            <a:spLocks noChangeArrowheads="1"/>
          </p:cNvSpPr>
          <p:nvPr/>
        </p:nvSpPr>
        <p:spPr bwMode="auto">
          <a:xfrm>
            <a:off x="8456613" y="4449763"/>
            <a:ext cx="771525" cy="579437"/>
          </a:xfrm>
          <a:prstGeom prst="rect">
            <a:avLst/>
          </a:prstGeom>
          <a:noFill/>
          <a:ln w="9525">
            <a:noFill/>
            <a:miter lim="800000"/>
            <a:headEnd/>
            <a:tailEnd/>
          </a:ln>
        </p:spPr>
        <p:txBody>
          <a:bodyPr wrap="none">
            <a:spAutoFit/>
          </a:bodyPr>
          <a:lstStyle/>
          <a:p>
            <a:pPr algn="l" eaLnBrk="1" hangingPunct="1">
              <a:spcBef>
                <a:spcPct val="20000"/>
              </a:spcBef>
            </a:pPr>
            <a:r>
              <a:rPr lang="en-GB" sz="3200">
                <a:solidFill>
                  <a:srgbClr val="FF0000"/>
                </a:solidFill>
              </a:rPr>
              <a:t>gap</a:t>
            </a:r>
            <a:endParaRPr lang="en-GB" sz="3200">
              <a:solidFill>
                <a:schemeClr val="tx1"/>
              </a:solidFill>
            </a:endParaRPr>
          </a:p>
        </p:txBody>
      </p:sp>
      <p:sp>
        <p:nvSpPr>
          <p:cNvPr id="27655" name="AutoShape 7"/>
          <p:cNvSpPr>
            <a:spLocks/>
          </p:cNvSpPr>
          <p:nvPr/>
        </p:nvSpPr>
        <p:spPr bwMode="auto">
          <a:xfrm>
            <a:off x="8304213" y="4556125"/>
            <a:ext cx="152400" cy="549275"/>
          </a:xfrm>
          <a:prstGeom prst="rightBrace">
            <a:avLst>
              <a:gd name="adj1" fmla="val 30035"/>
              <a:gd name="adj2" fmla="val 50000"/>
            </a:avLst>
          </a:prstGeom>
          <a:noFill/>
          <a:ln w="9525">
            <a:solidFill>
              <a:schemeClr val="tx1"/>
            </a:solidFill>
            <a:round/>
            <a:headEnd/>
            <a:tailEnd/>
          </a:ln>
        </p:spPr>
        <p:txBody>
          <a:bodyPr wrap="none" anchor="ctr"/>
          <a:lstStyle/>
          <a:p>
            <a:endParaRPr lang="he-IL"/>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r>
              <a:rPr lang="en-US" u="none" smtClean="0">
                <a:solidFill>
                  <a:srgbClr val="0070C0"/>
                </a:solidFill>
              </a:rPr>
              <a:t>Membership Service</a:t>
            </a:r>
          </a:p>
        </p:txBody>
      </p:sp>
      <p:sp>
        <p:nvSpPr>
          <p:cNvPr id="28675" name="Rectangle 3"/>
          <p:cNvSpPr>
            <a:spLocks noGrp="1" noChangeArrowheads="1"/>
          </p:cNvSpPr>
          <p:nvPr>
            <p:ph type="body" idx="1"/>
          </p:nvPr>
        </p:nvSpPr>
        <p:spPr>
          <a:xfrm>
            <a:off x="533400" y="1600200"/>
            <a:ext cx="8302625" cy="4648200"/>
          </a:xfrm>
          <a:noFill/>
        </p:spPr>
        <p:txBody>
          <a:bodyPr/>
          <a:lstStyle/>
          <a:p>
            <a:r>
              <a:rPr lang="en-US" smtClean="0">
                <a:solidFill>
                  <a:srgbClr val="0000CC"/>
                </a:solidFill>
              </a:rPr>
              <a:t>Establish </a:t>
            </a:r>
            <a:r>
              <a:rPr lang="en-US" smtClean="0"/>
              <a:t>a</a:t>
            </a:r>
            <a:r>
              <a:rPr lang="en-US" smtClean="0">
                <a:solidFill>
                  <a:srgbClr val="0000CC"/>
                </a:solidFill>
              </a:rPr>
              <a:t> view</a:t>
            </a:r>
            <a:r>
              <a:rPr lang="en-US" smtClean="0"/>
              <a:t> </a:t>
            </a:r>
          </a:p>
          <a:p>
            <a:pPr lvl="1"/>
            <a:r>
              <a:rPr lang="en-US" smtClean="0"/>
              <a:t>Whenever a node</a:t>
            </a:r>
            <a:r>
              <a:rPr lang="en-US" smtClean="0">
                <a:solidFill>
                  <a:schemeClr val="accent1"/>
                </a:solidFill>
              </a:rPr>
              <a:t> joins/leaves</a:t>
            </a:r>
            <a:r>
              <a:rPr lang="en-US" smtClean="0"/>
              <a:t> the group</a:t>
            </a:r>
          </a:p>
          <a:p>
            <a:r>
              <a:rPr lang="en-US" smtClean="0"/>
              <a:t>A node may </a:t>
            </a:r>
            <a:r>
              <a:rPr lang="en-US" smtClean="0">
                <a:solidFill>
                  <a:srgbClr val="D60093"/>
                </a:solidFill>
              </a:rPr>
              <a:t>voluntarily join/leave</a:t>
            </a:r>
            <a:r>
              <a:rPr lang="en-US" smtClean="0"/>
              <a:t> the system </a:t>
            </a:r>
          </a:p>
          <a:p>
            <a:r>
              <a:rPr lang="en-US" smtClean="0"/>
              <a:t>A node is </a:t>
            </a:r>
            <a:r>
              <a:rPr lang="en-US" smtClean="0">
                <a:solidFill>
                  <a:srgbClr val="6600FF"/>
                </a:solidFill>
              </a:rPr>
              <a:t>removed</a:t>
            </a:r>
            <a:r>
              <a:rPr lang="en-US" smtClean="0"/>
              <a:t> from the members list </a:t>
            </a:r>
          </a:p>
          <a:p>
            <a:pPr lvl="1"/>
            <a:r>
              <a:rPr lang="en-US" smtClean="0"/>
              <a:t>If not visited for a large number of agent moves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u="none" dirty="0" smtClean="0">
                <a:solidFill>
                  <a:srgbClr val="0070C0"/>
                </a:solidFill>
              </a:rPr>
              <a:t>Achievements</a:t>
            </a:r>
          </a:p>
        </p:txBody>
      </p:sp>
      <p:sp>
        <p:nvSpPr>
          <p:cNvPr id="30723" name="Rectangle 3"/>
          <p:cNvSpPr>
            <a:spLocks noGrp="1" noChangeArrowheads="1"/>
          </p:cNvSpPr>
          <p:nvPr>
            <p:ph type="body" idx="1"/>
          </p:nvPr>
        </p:nvSpPr>
        <p:spPr>
          <a:xfrm>
            <a:off x="179388" y="1341438"/>
            <a:ext cx="8785225" cy="5327650"/>
          </a:xfrm>
        </p:spPr>
        <p:txBody>
          <a:bodyPr/>
          <a:lstStyle/>
          <a:p>
            <a:pPr>
              <a:lnSpc>
                <a:spcPct val="90000"/>
              </a:lnSpc>
            </a:pPr>
            <a:r>
              <a:rPr lang="en-US" smtClean="0"/>
              <a:t>Our new approach copes with </a:t>
            </a:r>
          </a:p>
          <a:p>
            <a:pPr lvl="1">
              <a:lnSpc>
                <a:spcPct val="90000"/>
              </a:lnSpc>
            </a:pPr>
            <a:r>
              <a:rPr lang="en-US" smtClean="0">
                <a:solidFill>
                  <a:srgbClr val="FF3300"/>
                </a:solidFill>
              </a:rPr>
              <a:t>Uncertainty </a:t>
            </a:r>
            <a:r>
              <a:rPr lang="en-US" smtClean="0"/>
              <a:t>nature of</a:t>
            </a:r>
            <a:r>
              <a:rPr lang="en-US" smtClean="0">
                <a:solidFill>
                  <a:srgbClr val="FF3300"/>
                </a:solidFill>
              </a:rPr>
              <a:t> ad-hoc networks</a:t>
            </a:r>
          </a:p>
          <a:p>
            <a:pPr>
              <a:lnSpc>
                <a:spcPct val="90000"/>
              </a:lnSpc>
            </a:pPr>
            <a:r>
              <a:rPr lang="en-US" smtClean="0"/>
              <a:t>Probabilistic group communication</a:t>
            </a:r>
          </a:p>
          <a:p>
            <a:pPr lvl="1">
              <a:lnSpc>
                <a:spcPct val="90000"/>
              </a:lnSpc>
            </a:pPr>
            <a:r>
              <a:rPr lang="en-US" smtClean="0">
                <a:solidFill>
                  <a:srgbClr val="D60093"/>
                </a:solidFill>
              </a:rPr>
              <a:t>Membership</a:t>
            </a:r>
            <a:r>
              <a:rPr lang="en-US" smtClean="0"/>
              <a:t>, and</a:t>
            </a:r>
            <a:r>
              <a:rPr lang="en-US" smtClean="0">
                <a:solidFill>
                  <a:srgbClr val="0000CC"/>
                </a:solidFill>
              </a:rPr>
              <a:t> multicast</a:t>
            </a:r>
            <a:endParaRPr lang="en-US" smtClean="0">
              <a:solidFill>
                <a:srgbClr val="FF9900"/>
              </a:solidFill>
            </a:endParaRPr>
          </a:p>
          <a:p>
            <a:pPr lvl="1">
              <a:lnSpc>
                <a:spcPct val="90000"/>
              </a:lnSpc>
            </a:pPr>
            <a:r>
              <a:rPr lang="en-US" smtClean="0">
                <a:solidFill>
                  <a:schemeClr val="accent1"/>
                </a:solidFill>
              </a:rPr>
              <a:t>Requirements</a:t>
            </a:r>
            <a:r>
              <a:rPr lang="en-US" smtClean="0"/>
              <a:t> meet with high probability</a:t>
            </a:r>
          </a:p>
          <a:p>
            <a:pPr lvl="1">
              <a:lnSpc>
                <a:spcPct val="90000"/>
              </a:lnSpc>
            </a:pPr>
            <a:r>
              <a:rPr lang="en-US" smtClean="0">
                <a:solidFill>
                  <a:srgbClr val="0000CC"/>
                </a:solidFill>
              </a:rPr>
              <a:t>Performance</a:t>
            </a:r>
            <a:r>
              <a:rPr lang="en-US" smtClean="0"/>
              <a:t> tuning by varying the probability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u="none" smtClean="0">
                <a:solidFill>
                  <a:srgbClr val="0070C0"/>
                </a:solidFill>
              </a:rPr>
              <a:t>Talk Outline</a:t>
            </a:r>
            <a:endParaRPr lang="he-IL" u="none" smtClean="0">
              <a:solidFill>
                <a:srgbClr val="0070C0"/>
              </a:solidFill>
            </a:endParaRPr>
          </a:p>
        </p:txBody>
      </p:sp>
      <p:sp>
        <p:nvSpPr>
          <p:cNvPr id="7" name="Content Placeholder 2"/>
          <p:cNvSpPr>
            <a:spLocks noGrp="1"/>
          </p:cNvSpPr>
          <p:nvPr>
            <p:ph idx="1"/>
          </p:nvPr>
        </p:nvSpPr>
        <p:spPr>
          <a:xfrm>
            <a:off x="369888" y="1160463"/>
            <a:ext cx="8596312" cy="4610100"/>
          </a:xfrm>
        </p:spPr>
        <p:txBody>
          <a:bodyPr/>
          <a:lstStyle/>
          <a:p>
            <a:pPr>
              <a:buFont typeface="ZapfDingbats" pitchFamily="82" charset="2"/>
              <a:buNone/>
              <a:defRPr/>
            </a:pPr>
            <a:r>
              <a:rPr lang="en-US" dirty="0" smtClean="0">
                <a:solidFill>
                  <a:srgbClr val="FF0000"/>
                </a:solidFill>
              </a:rPr>
              <a:t>Stateless infrastructure</a:t>
            </a:r>
          </a:p>
          <a:p>
            <a:pPr marL="514350" indent="-514350">
              <a:defRPr/>
            </a:pPr>
            <a:r>
              <a:rPr lang="en-US" dirty="0" smtClean="0">
                <a:solidFill>
                  <a:srgbClr val="0070C0"/>
                </a:solidFill>
              </a:rPr>
              <a:t>Random walks [DSW06]</a:t>
            </a:r>
          </a:p>
          <a:p>
            <a:pPr marL="514350" indent="-514350">
              <a:defRPr/>
            </a:pPr>
            <a:r>
              <a:rPr lang="en-US" u="sng" dirty="0" smtClean="0">
                <a:solidFill>
                  <a:srgbClr val="C00000"/>
                </a:solidFill>
              </a:rPr>
              <a:t>Imaginary polygons [DHL06]</a:t>
            </a:r>
          </a:p>
          <a:p>
            <a:pPr marL="514350" indent="-514350">
              <a:buFont typeface="ZapfDingbats" pitchFamily="82" charset="2"/>
              <a:buNone/>
              <a:defRPr/>
            </a:pPr>
            <a:r>
              <a:rPr lang="en-US" dirty="0" smtClean="0">
                <a:solidFill>
                  <a:srgbClr val="FF0000"/>
                </a:solidFill>
              </a:rPr>
              <a:t>Stateless with GPS-Oracle</a:t>
            </a:r>
          </a:p>
          <a:p>
            <a:pPr marL="514350" indent="-514350">
              <a:defRPr/>
            </a:pPr>
            <a:r>
              <a:rPr lang="en-US" dirty="0" smtClean="0">
                <a:solidFill>
                  <a:srgbClr val="0070C0"/>
                </a:solidFill>
              </a:rPr>
              <a:t>Virtual Stationary Automaton [DGLSW05]</a:t>
            </a:r>
          </a:p>
          <a:p>
            <a:pPr marL="514350" indent="-514350">
              <a:defRPr/>
            </a:pPr>
            <a:r>
              <a:rPr lang="en-US" dirty="0" smtClean="0">
                <a:solidFill>
                  <a:srgbClr val="0070C0"/>
                </a:solidFill>
              </a:rPr>
              <a:t> Virtual Autonomous Automaton [DGSSW05]</a:t>
            </a:r>
          </a:p>
          <a:p>
            <a:pPr marL="514350" indent="-514350">
              <a:buFont typeface="ZapfDingbats" pitchFamily="82" charset="2"/>
              <a:buNone/>
              <a:defRPr/>
            </a:pPr>
            <a:r>
              <a:rPr lang="en-US" dirty="0" smtClean="0">
                <a:solidFill>
                  <a:srgbClr val="FF0000"/>
                </a:solidFill>
              </a:rPr>
              <a:t>Local state oblivious to global changes</a:t>
            </a:r>
          </a:p>
          <a:p>
            <a:pPr marL="514350" indent="-514350">
              <a:defRPr/>
            </a:pPr>
            <a:r>
              <a:rPr lang="en-US" dirty="0" smtClean="0">
                <a:solidFill>
                  <a:srgbClr val="0070C0"/>
                </a:solidFill>
              </a:rPr>
              <a:t>Empire of colonies [DT06]</a:t>
            </a:r>
          </a:p>
          <a:p>
            <a:pPr marL="514350" indent="-514350">
              <a:defRPr/>
            </a:pPr>
            <a:r>
              <a:rPr lang="en-US" dirty="0" err="1" smtClean="0">
                <a:solidFill>
                  <a:srgbClr val="0070C0"/>
                </a:solidFill>
              </a:rPr>
              <a:t>Spanders</a:t>
            </a:r>
            <a:r>
              <a:rPr lang="en-US" dirty="0" smtClean="0">
                <a:solidFill>
                  <a:srgbClr val="0070C0"/>
                </a:solidFill>
              </a:rPr>
              <a:t>, spanning expanders [DT06]</a:t>
            </a:r>
          </a:p>
          <a:p>
            <a:pPr marL="514350" indent="-514350">
              <a:buFont typeface="ZapfDingbats" pitchFamily="82" charset="2"/>
              <a:buNone/>
              <a:defRPr/>
            </a:pPr>
            <a:endParaRPr lang="he-IL" dirty="0" smtClean="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838200" y="990600"/>
            <a:ext cx="7772400" cy="1143000"/>
          </a:xfrm>
        </p:spPr>
        <p:txBody>
          <a:bodyPr/>
          <a:lstStyle/>
          <a:p>
            <a:r>
              <a:rPr lang="en-US" u="none" smtClean="0">
                <a:solidFill>
                  <a:srgbClr val="0070C0"/>
                </a:solidFill>
              </a:rPr>
              <a:t>Polygonal Broadcast, </a:t>
            </a:r>
            <a:br>
              <a:rPr lang="en-US" u="none" smtClean="0">
                <a:solidFill>
                  <a:srgbClr val="0070C0"/>
                </a:solidFill>
              </a:rPr>
            </a:br>
            <a:r>
              <a:rPr lang="en-US" u="none" smtClean="0">
                <a:solidFill>
                  <a:srgbClr val="0070C0"/>
                </a:solidFill>
              </a:rPr>
              <a:t>Secret Maturity and the </a:t>
            </a:r>
            <a:br>
              <a:rPr lang="en-US" u="none" smtClean="0">
                <a:solidFill>
                  <a:srgbClr val="0070C0"/>
                </a:solidFill>
              </a:rPr>
            </a:br>
            <a:r>
              <a:rPr lang="en-US" u="none" smtClean="0">
                <a:solidFill>
                  <a:srgbClr val="0070C0"/>
                </a:solidFill>
              </a:rPr>
              <a:t>Firing Sensors</a:t>
            </a:r>
          </a:p>
        </p:txBody>
      </p:sp>
      <p:sp>
        <p:nvSpPr>
          <p:cNvPr id="32771" name="Rectangle 3"/>
          <p:cNvSpPr>
            <a:spLocks noGrp="1" noChangeArrowheads="1"/>
          </p:cNvSpPr>
          <p:nvPr>
            <p:ph type="subTitle" idx="1"/>
          </p:nvPr>
        </p:nvSpPr>
        <p:spPr>
          <a:xfrm>
            <a:off x="838200" y="3235325"/>
            <a:ext cx="7772400" cy="1752600"/>
          </a:xfrm>
        </p:spPr>
        <p:txBody>
          <a:bodyPr/>
          <a:lstStyle/>
          <a:p>
            <a:r>
              <a:rPr lang="en-US" smtClean="0">
                <a:solidFill>
                  <a:srgbClr val="FF0000"/>
                </a:solidFill>
              </a:rPr>
              <a:t>Shlomi Dolev      BGU </a:t>
            </a:r>
          </a:p>
          <a:p>
            <a:r>
              <a:rPr lang="en-US" smtClean="0">
                <a:solidFill>
                  <a:srgbClr val="FF0000"/>
                </a:solidFill>
              </a:rPr>
              <a:t>  Ted Herman    UIOWA</a:t>
            </a:r>
          </a:p>
          <a:p>
            <a:r>
              <a:rPr lang="en-US" smtClean="0">
                <a:solidFill>
                  <a:srgbClr val="FF0000"/>
                </a:solidFill>
              </a:rPr>
              <a:t>  Limor Lahiani       BGU</a:t>
            </a:r>
          </a:p>
          <a:p>
            <a:endParaRPr lang="en-US" smtClean="0">
              <a:solidFill>
                <a:srgbClr val="FF0000"/>
              </a:solidFill>
            </a:endParaRPr>
          </a:p>
          <a:p>
            <a:r>
              <a:rPr lang="en-US" smtClean="0">
                <a:solidFill>
                  <a:srgbClr val="0070C0"/>
                </a:solidFill>
              </a:rPr>
              <a:t>PODC 04, AD-HOC Networks Journal 2006</a:t>
            </a:r>
            <a:br>
              <a:rPr lang="en-US" smtClean="0">
                <a:solidFill>
                  <a:srgbClr val="0070C0"/>
                </a:solidFill>
              </a:rPr>
            </a:br>
            <a:endParaRPr lang="en-US" smtClean="0">
              <a:solidFill>
                <a:srgbClr val="0070C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366"/>
          <p:cNvGrpSpPr>
            <a:grpSpLocks/>
          </p:cNvGrpSpPr>
          <p:nvPr/>
        </p:nvGrpSpPr>
        <p:grpSpPr bwMode="auto">
          <a:xfrm>
            <a:off x="487363" y="452438"/>
            <a:ext cx="8029575" cy="5957887"/>
            <a:chOff x="307" y="285"/>
            <a:chExt cx="5058" cy="3753"/>
          </a:xfrm>
        </p:grpSpPr>
        <p:pic>
          <p:nvPicPr>
            <p:cNvPr id="34050" name="Picture 2" descr="poly"/>
            <p:cNvPicPr>
              <a:picLocks noChangeAspect="1" noChangeArrowheads="1"/>
            </p:cNvPicPr>
            <p:nvPr/>
          </p:nvPicPr>
          <p:blipFill>
            <a:blip r:embed="rId2"/>
            <a:srcRect/>
            <a:stretch>
              <a:fillRect/>
            </a:stretch>
          </p:blipFill>
          <p:spPr bwMode="auto">
            <a:xfrm>
              <a:off x="307" y="285"/>
              <a:ext cx="5058" cy="3753"/>
            </a:xfrm>
            <a:prstGeom prst="rect">
              <a:avLst/>
            </a:prstGeom>
            <a:noFill/>
            <a:ln w="9525">
              <a:noFill/>
              <a:miter lim="800000"/>
              <a:headEnd/>
              <a:tailEnd/>
            </a:ln>
          </p:spPr>
        </p:pic>
        <p:sp>
          <p:nvSpPr>
            <p:cNvPr id="34051" name="Oval 4"/>
            <p:cNvSpPr>
              <a:spLocks noChangeArrowheads="1"/>
            </p:cNvSpPr>
            <p:nvPr/>
          </p:nvSpPr>
          <p:spPr bwMode="auto">
            <a:xfrm>
              <a:off x="3208" y="37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52" name="Oval 5"/>
            <p:cNvSpPr>
              <a:spLocks noChangeArrowheads="1"/>
            </p:cNvSpPr>
            <p:nvPr/>
          </p:nvSpPr>
          <p:spPr bwMode="auto">
            <a:xfrm>
              <a:off x="3552" y="38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53" name="Oval 6"/>
            <p:cNvSpPr>
              <a:spLocks noChangeArrowheads="1"/>
            </p:cNvSpPr>
            <p:nvPr/>
          </p:nvSpPr>
          <p:spPr bwMode="auto">
            <a:xfrm>
              <a:off x="1344" y="3168"/>
              <a:ext cx="48" cy="48"/>
            </a:xfrm>
            <a:prstGeom prst="ellipse">
              <a:avLst/>
            </a:prstGeom>
            <a:solidFill>
              <a:schemeClr val="tx1"/>
            </a:solidFill>
            <a:ln w="22225">
              <a:solidFill>
                <a:schemeClr val="tx1"/>
              </a:solidFill>
              <a:round/>
              <a:headEnd/>
              <a:tailEnd/>
            </a:ln>
          </p:spPr>
          <p:txBody>
            <a:bodyPr wrap="none" anchor="ctr"/>
            <a:lstStyle/>
            <a:p>
              <a:endParaRPr lang="he-IL"/>
            </a:p>
          </p:txBody>
        </p:sp>
        <p:sp>
          <p:nvSpPr>
            <p:cNvPr id="34054" name="Oval 7"/>
            <p:cNvSpPr>
              <a:spLocks noChangeArrowheads="1"/>
            </p:cNvSpPr>
            <p:nvPr/>
          </p:nvSpPr>
          <p:spPr bwMode="auto">
            <a:xfrm>
              <a:off x="3285" y="2535"/>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55" name="Oval 8"/>
            <p:cNvSpPr>
              <a:spLocks noChangeArrowheads="1"/>
            </p:cNvSpPr>
            <p:nvPr/>
          </p:nvSpPr>
          <p:spPr bwMode="auto">
            <a:xfrm>
              <a:off x="2554" y="1657"/>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56" name="Oval 9"/>
            <p:cNvSpPr>
              <a:spLocks noChangeArrowheads="1"/>
            </p:cNvSpPr>
            <p:nvPr/>
          </p:nvSpPr>
          <p:spPr bwMode="auto">
            <a:xfrm>
              <a:off x="2485" y="284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57" name="Oval 10"/>
            <p:cNvSpPr>
              <a:spLocks noChangeArrowheads="1"/>
            </p:cNvSpPr>
            <p:nvPr/>
          </p:nvSpPr>
          <p:spPr bwMode="auto">
            <a:xfrm>
              <a:off x="2801" y="3285"/>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58" name="Oval 11"/>
            <p:cNvSpPr>
              <a:spLocks noChangeArrowheads="1"/>
            </p:cNvSpPr>
            <p:nvPr/>
          </p:nvSpPr>
          <p:spPr bwMode="auto">
            <a:xfrm>
              <a:off x="3450" y="89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59" name="Oval 12"/>
            <p:cNvSpPr>
              <a:spLocks noChangeArrowheads="1"/>
            </p:cNvSpPr>
            <p:nvPr/>
          </p:nvSpPr>
          <p:spPr bwMode="auto">
            <a:xfrm>
              <a:off x="2668" y="63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60" name="Oval 13"/>
            <p:cNvSpPr>
              <a:spLocks noChangeArrowheads="1"/>
            </p:cNvSpPr>
            <p:nvPr/>
          </p:nvSpPr>
          <p:spPr bwMode="auto">
            <a:xfrm>
              <a:off x="4282" y="2627"/>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61" name="Oval 14"/>
            <p:cNvSpPr>
              <a:spLocks noChangeArrowheads="1"/>
            </p:cNvSpPr>
            <p:nvPr/>
          </p:nvSpPr>
          <p:spPr bwMode="auto">
            <a:xfrm>
              <a:off x="2805" y="371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62" name="Oval 15"/>
            <p:cNvSpPr>
              <a:spLocks noChangeArrowheads="1"/>
            </p:cNvSpPr>
            <p:nvPr/>
          </p:nvSpPr>
          <p:spPr bwMode="auto">
            <a:xfrm>
              <a:off x="4629" y="242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63" name="Oval 16"/>
            <p:cNvSpPr>
              <a:spLocks noChangeArrowheads="1"/>
            </p:cNvSpPr>
            <p:nvPr/>
          </p:nvSpPr>
          <p:spPr bwMode="auto">
            <a:xfrm>
              <a:off x="4039" y="119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64" name="Oval 17"/>
            <p:cNvSpPr>
              <a:spLocks noChangeArrowheads="1"/>
            </p:cNvSpPr>
            <p:nvPr/>
          </p:nvSpPr>
          <p:spPr bwMode="auto">
            <a:xfrm>
              <a:off x="3546" y="2777"/>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65" name="Oval 18"/>
            <p:cNvSpPr>
              <a:spLocks noChangeArrowheads="1"/>
            </p:cNvSpPr>
            <p:nvPr/>
          </p:nvSpPr>
          <p:spPr bwMode="auto">
            <a:xfrm>
              <a:off x="3453" y="238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66" name="Oval 19"/>
            <p:cNvSpPr>
              <a:spLocks noChangeArrowheads="1"/>
            </p:cNvSpPr>
            <p:nvPr/>
          </p:nvSpPr>
          <p:spPr bwMode="auto">
            <a:xfrm>
              <a:off x="3621" y="2457"/>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67" name="Oval 20"/>
            <p:cNvSpPr>
              <a:spLocks noChangeArrowheads="1"/>
            </p:cNvSpPr>
            <p:nvPr/>
          </p:nvSpPr>
          <p:spPr bwMode="auto">
            <a:xfrm>
              <a:off x="3549" y="2241"/>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68" name="Oval 21"/>
            <p:cNvSpPr>
              <a:spLocks noChangeArrowheads="1"/>
            </p:cNvSpPr>
            <p:nvPr/>
          </p:nvSpPr>
          <p:spPr bwMode="auto">
            <a:xfrm>
              <a:off x="3693" y="232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69" name="Oval 22"/>
            <p:cNvSpPr>
              <a:spLocks noChangeArrowheads="1"/>
            </p:cNvSpPr>
            <p:nvPr/>
          </p:nvSpPr>
          <p:spPr bwMode="auto">
            <a:xfrm>
              <a:off x="2838" y="248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70" name="Oval 23"/>
            <p:cNvSpPr>
              <a:spLocks noChangeArrowheads="1"/>
            </p:cNvSpPr>
            <p:nvPr/>
          </p:nvSpPr>
          <p:spPr bwMode="auto">
            <a:xfrm>
              <a:off x="3006" y="2553"/>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71" name="Oval 24"/>
            <p:cNvSpPr>
              <a:spLocks noChangeArrowheads="1"/>
            </p:cNvSpPr>
            <p:nvPr/>
          </p:nvSpPr>
          <p:spPr bwMode="auto">
            <a:xfrm>
              <a:off x="2934" y="2337"/>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72" name="Oval 25"/>
            <p:cNvSpPr>
              <a:spLocks noChangeArrowheads="1"/>
            </p:cNvSpPr>
            <p:nvPr/>
          </p:nvSpPr>
          <p:spPr bwMode="auto">
            <a:xfrm>
              <a:off x="3078" y="241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73" name="Oval 26"/>
            <p:cNvSpPr>
              <a:spLocks noChangeArrowheads="1"/>
            </p:cNvSpPr>
            <p:nvPr/>
          </p:nvSpPr>
          <p:spPr bwMode="auto">
            <a:xfrm>
              <a:off x="3102" y="2649"/>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74" name="Oval 27"/>
            <p:cNvSpPr>
              <a:spLocks noChangeArrowheads="1"/>
            </p:cNvSpPr>
            <p:nvPr/>
          </p:nvSpPr>
          <p:spPr bwMode="auto">
            <a:xfrm>
              <a:off x="3198" y="2871"/>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75" name="Oval 28"/>
            <p:cNvSpPr>
              <a:spLocks noChangeArrowheads="1"/>
            </p:cNvSpPr>
            <p:nvPr/>
          </p:nvSpPr>
          <p:spPr bwMode="auto">
            <a:xfrm>
              <a:off x="3198" y="3087"/>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76" name="Oval 29"/>
            <p:cNvSpPr>
              <a:spLocks noChangeArrowheads="1"/>
            </p:cNvSpPr>
            <p:nvPr/>
          </p:nvSpPr>
          <p:spPr bwMode="auto">
            <a:xfrm>
              <a:off x="3081" y="295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77" name="Oval 30"/>
            <p:cNvSpPr>
              <a:spLocks noChangeArrowheads="1"/>
            </p:cNvSpPr>
            <p:nvPr/>
          </p:nvSpPr>
          <p:spPr bwMode="auto">
            <a:xfrm>
              <a:off x="1905" y="2033"/>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78" name="Oval 31"/>
            <p:cNvSpPr>
              <a:spLocks noChangeArrowheads="1"/>
            </p:cNvSpPr>
            <p:nvPr/>
          </p:nvSpPr>
          <p:spPr bwMode="auto">
            <a:xfrm>
              <a:off x="2193" y="215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79" name="Oval 32"/>
            <p:cNvSpPr>
              <a:spLocks noChangeArrowheads="1"/>
            </p:cNvSpPr>
            <p:nvPr/>
          </p:nvSpPr>
          <p:spPr bwMode="auto">
            <a:xfrm>
              <a:off x="2650" y="1753"/>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80" name="Oval 33"/>
            <p:cNvSpPr>
              <a:spLocks noChangeArrowheads="1"/>
            </p:cNvSpPr>
            <p:nvPr/>
          </p:nvSpPr>
          <p:spPr bwMode="auto">
            <a:xfrm>
              <a:off x="2674" y="1903"/>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81" name="Oval 34"/>
            <p:cNvSpPr>
              <a:spLocks noChangeArrowheads="1"/>
            </p:cNvSpPr>
            <p:nvPr/>
          </p:nvSpPr>
          <p:spPr bwMode="auto">
            <a:xfrm>
              <a:off x="2842" y="1945"/>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82" name="Oval 35"/>
            <p:cNvSpPr>
              <a:spLocks noChangeArrowheads="1"/>
            </p:cNvSpPr>
            <p:nvPr/>
          </p:nvSpPr>
          <p:spPr bwMode="auto">
            <a:xfrm>
              <a:off x="2790" y="232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83" name="Oval 36"/>
            <p:cNvSpPr>
              <a:spLocks noChangeArrowheads="1"/>
            </p:cNvSpPr>
            <p:nvPr/>
          </p:nvSpPr>
          <p:spPr bwMode="auto">
            <a:xfrm>
              <a:off x="3042" y="216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84" name="Oval 37"/>
            <p:cNvSpPr>
              <a:spLocks noChangeArrowheads="1"/>
            </p:cNvSpPr>
            <p:nvPr/>
          </p:nvSpPr>
          <p:spPr bwMode="auto">
            <a:xfrm>
              <a:off x="2817" y="268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85" name="Oval 38"/>
            <p:cNvSpPr>
              <a:spLocks noChangeArrowheads="1"/>
            </p:cNvSpPr>
            <p:nvPr/>
          </p:nvSpPr>
          <p:spPr bwMode="auto">
            <a:xfrm>
              <a:off x="2934" y="2805"/>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86" name="Oval 39"/>
            <p:cNvSpPr>
              <a:spLocks noChangeArrowheads="1"/>
            </p:cNvSpPr>
            <p:nvPr/>
          </p:nvSpPr>
          <p:spPr bwMode="auto">
            <a:xfrm>
              <a:off x="2682" y="2661"/>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87" name="Oval 40"/>
            <p:cNvSpPr>
              <a:spLocks noChangeArrowheads="1"/>
            </p:cNvSpPr>
            <p:nvPr/>
          </p:nvSpPr>
          <p:spPr bwMode="auto">
            <a:xfrm>
              <a:off x="2691" y="2805"/>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88" name="Oval 41"/>
            <p:cNvSpPr>
              <a:spLocks noChangeArrowheads="1"/>
            </p:cNvSpPr>
            <p:nvPr/>
          </p:nvSpPr>
          <p:spPr bwMode="auto">
            <a:xfrm>
              <a:off x="2844" y="290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89" name="Oval 42"/>
            <p:cNvSpPr>
              <a:spLocks noChangeArrowheads="1"/>
            </p:cNvSpPr>
            <p:nvPr/>
          </p:nvSpPr>
          <p:spPr bwMode="auto">
            <a:xfrm>
              <a:off x="2871" y="3111"/>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90" name="Oval 43"/>
            <p:cNvSpPr>
              <a:spLocks noChangeArrowheads="1"/>
            </p:cNvSpPr>
            <p:nvPr/>
          </p:nvSpPr>
          <p:spPr bwMode="auto">
            <a:xfrm>
              <a:off x="3237" y="121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91" name="Oval 44"/>
            <p:cNvSpPr>
              <a:spLocks noChangeArrowheads="1"/>
            </p:cNvSpPr>
            <p:nvPr/>
          </p:nvSpPr>
          <p:spPr bwMode="auto">
            <a:xfrm>
              <a:off x="2790" y="1167"/>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92" name="Oval 45"/>
            <p:cNvSpPr>
              <a:spLocks noChangeArrowheads="1"/>
            </p:cNvSpPr>
            <p:nvPr/>
          </p:nvSpPr>
          <p:spPr bwMode="auto">
            <a:xfrm>
              <a:off x="2958" y="123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93" name="Oval 46"/>
            <p:cNvSpPr>
              <a:spLocks noChangeArrowheads="1"/>
            </p:cNvSpPr>
            <p:nvPr/>
          </p:nvSpPr>
          <p:spPr bwMode="auto">
            <a:xfrm>
              <a:off x="2886" y="102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94" name="Oval 47"/>
            <p:cNvSpPr>
              <a:spLocks noChangeArrowheads="1"/>
            </p:cNvSpPr>
            <p:nvPr/>
          </p:nvSpPr>
          <p:spPr bwMode="auto">
            <a:xfrm>
              <a:off x="3030" y="1101"/>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95" name="Oval 48"/>
            <p:cNvSpPr>
              <a:spLocks noChangeArrowheads="1"/>
            </p:cNvSpPr>
            <p:nvPr/>
          </p:nvSpPr>
          <p:spPr bwMode="auto">
            <a:xfrm>
              <a:off x="3054" y="133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96" name="Oval 49"/>
            <p:cNvSpPr>
              <a:spLocks noChangeArrowheads="1"/>
            </p:cNvSpPr>
            <p:nvPr/>
          </p:nvSpPr>
          <p:spPr bwMode="auto">
            <a:xfrm>
              <a:off x="3150" y="155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97" name="Oval 50"/>
            <p:cNvSpPr>
              <a:spLocks noChangeArrowheads="1"/>
            </p:cNvSpPr>
            <p:nvPr/>
          </p:nvSpPr>
          <p:spPr bwMode="auto">
            <a:xfrm>
              <a:off x="3150" y="177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98" name="Oval 51"/>
            <p:cNvSpPr>
              <a:spLocks noChangeArrowheads="1"/>
            </p:cNvSpPr>
            <p:nvPr/>
          </p:nvSpPr>
          <p:spPr bwMode="auto">
            <a:xfrm>
              <a:off x="3033" y="1635"/>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099" name="Oval 52"/>
            <p:cNvSpPr>
              <a:spLocks noChangeArrowheads="1"/>
            </p:cNvSpPr>
            <p:nvPr/>
          </p:nvSpPr>
          <p:spPr bwMode="auto">
            <a:xfrm>
              <a:off x="2742" y="1011"/>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00" name="Oval 53"/>
            <p:cNvSpPr>
              <a:spLocks noChangeArrowheads="1"/>
            </p:cNvSpPr>
            <p:nvPr/>
          </p:nvSpPr>
          <p:spPr bwMode="auto">
            <a:xfrm>
              <a:off x="2769" y="1371"/>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01" name="Oval 54"/>
            <p:cNvSpPr>
              <a:spLocks noChangeArrowheads="1"/>
            </p:cNvSpPr>
            <p:nvPr/>
          </p:nvSpPr>
          <p:spPr bwMode="auto">
            <a:xfrm>
              <a:off x="2886" y="148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02" name="Oval 55"/>
            <p:cNvSpPr>
              <a:spLocks noChangeArrowheads="1"/>
            </p:cNvSpPr>
            <p:nvPr/>
          </p:nvSpPr>
          <p:spPr bwMode="auto">
            <a:xfrm>
              <a:off x="2634" y="134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03" name="Oval 56"/>
            <p:cNvSpPr>
              <a:spLocks noChangeArrowheads="1"/>
            </p:cNvSpPr>
            <p:nvPr/>
          </p:nvSpPr>
          <p:spPr bwMode="auto">
            <a:xfrm>
              <a:off x="2643" y="148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04" name="Oval 57"/>
            <p:cNvSpPr>
              <a:spLocks noChangeArrowheads="1"/>
            </p:cNvSpPr>
            <p:nvPr/>
          </p:nvSpPr>
          <p:spPr bwMode="auto">
            <a:xfrm>
              <a:off x="2796" y="1587"/>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05" name="Oval 58"/>
            <p:cNvSpPr>
              <a:spLocks noChangeArrowheads="1"/>
            </p:cNvSpPr>
            <p:nvPr/>
          </p:nvSpPr>
          <p:spPr bwMode="auto">
            <a:xfrm>
              <a:off x="2823" y="179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06" name="Oval 59"/>
            <p:cNvSpPr>
              <a:spLocks noChangeArrowheads="1"/>
            </p:cNvSpPr>
            <p:nvPr/>
          </p:nvSpPr>
          <p:spPr bwMode="auto">
            <a:xfrm>
              <a:off x="3246" y="217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07" name="Oval 60"/>
            <p:cNvSpPr>
              <a:spLocks noChangeArrowheads="1"/>
            </p:cNvSpPr>
            <p:nvPr/>
          </p:nvSpPr>
          <p:spPr bwMode="auto">
            <a:xfrm>
              <a:off x="3129" y="2037"/>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08" name="Oval 61"/>
            <p:cNvSpPr>
              <a:spLocks noChangeArrowheads="1"/>
            </p:cNvSpPr>
            <p:nvPr/>
          </p:nvSpPr>
          <p:spPr bwMode="auto">
            <a:xfrm>
              <a:off x="3642" y="1839"/>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09" name="Oval 62"/>
            <p:cNvSpPr>
              <a:spLocks noChangeArrowheads="1"/>
            </p:cNvSpPr>
            <p:nvPr/>
          </p:nvSpPr>
          <p:spPr bwMode="auto">
            <a:xfrm>
              <a:off x="3810" y="169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10" name="Oval 63"/>
            <p:cNvSpPr>
              <a:spLocks noChangeArrowheads="1"/>
            </p:cNvSpPr>
            <p:nvPr/>
          </p:nvSpPr>
          <p:spPr bwMode="auto">
            <a:xfrm>
              <a:off x="3978" y="1761"/>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11" name="Oval 64"/>
            <p:cNvSpPr>
              <a:spLocks noChangeArrowheads="1"/>
            </p:cNvSpPr>
            <p:nvPr/>
          </p:nvSpPr>
          <p:spPr bwMode="auto">
            <a:xfrm>
              <a:off x="3906" y="1545"/>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12" name="Oval 65"/>
            <p:cNvSpPr>
              <a:spLocks noChangeArrowheads="1"/>
            </p:cNvSpPr>
            <p:nvPr/>
          </p:nvSpPr>
          <p:spPr bwMode="auto">
            <a:xfrm>
              <a:off x="4050" y="162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13" name="Oval 66"/>
            <p:cNvSpPr>
              <a:spLocks noChangeArrowheads="1"/>
            </p:cNvSpPr>
            <p:nvPr/>
          </p:nvSpPr>
          <p:spPr bwMode="auto">
            <a:xfrm>
              <a:off x="3435" y="172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14" name="Oval 67"/>
            <p:cNvSpPr>
              <a:spLocks noChangeArrowheads="1"/>
            </p:cNvSpPr>
            <p:nvPr/>
          </p:nvSpPr>
          <p:spPr bwMode="auto">
            <a:xfrm>
              <a:off x="3459" y="1953"/>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15" name="Oval 68"/>
            <p:cNvSpPr>
              <a:spLocks noChangeArrowheads="1"/>
            </p:cNvSpPr>
            <p:nvPr/>
          </p:nvSpPr>
          <p:spPr bwMode="auto">
            <a:xfrm>
              <a:off x="3975" y="193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16" name="Oval 69"/>
            <p:cNvSpPr>
              <a:spLocks noChangeArrowheads="1"/>
            </p:cNvSpPr>
            <p:nvPr/>
          </p:nvSpPr>
          <p:spPr bwMode="auto">
            <a:xfrm>
              <a:off x="4071" y="2079"/>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17" name="Oval 70"/>
            <p:cNvSpPr>
              <a:spLocks noChangeArrowheads="1"/>
            </p:cNvSpPr>
            <p:nvPr/>
          </p:nvSpPr>
          <p:spPr bwMode="auto">
            <a:xfrm>
              <a:off x="4275" y="2175"/>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18" name="Oval 71"/>
            <p:cNvSpPr>
              <a:spLocks noChangeArrowheads="1"/>
            </p:cNvSpPr>
            <p:nvPr/>
          </p:nvSpPr>
          <p:spPr bwMode="auto">
            <a:xfrm>
              <a:off x="4371" y="228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19" name="Oval 72"/>
            <p:cNvSpPr>
              <a:spLocks noChangeArrowheads="1"/>
            </p:cNvSpPr>
            <p:nvPr/>
          </p:nvSpPr>
          <p:spPr bwMode="auto">
            <a:xfrm>
              <a:off x="4269" y="2385"/>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20" name="Oval 73"/>
            <p:cNvSpPr>
              <a:spLocks noChangeArrowheads="1"/>
            </p:cNvSpPr>
            <p:nvPr/>
          </p:nvSpPr>
          <p:spPr bwMode="auto">
            <a:xfrm>
              <a:off x="4554" y="249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21" name="Oval 74"/>
            <p:cNvSpPr>
              <a:spLocks noChangeArrowheads="1"/>
            </p:cNvSpPr>
            <p:nvPr/>
          </p:nvSpPr>
          <p:spPr bwMode="auto">
            <a:xfrm>
              <a:off x="4839" y="258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22" name="Oval 75"/>
            <p:cNvSpPr>
              <a:spLocks noChangeArrowheads="1"/>
            </p:cNvSpPr>
            <p:nvPr/>
          </p:nvSpPr>
          <p:spPr bwMode="auto">
            <a:xfrm>
              <a:off x="5007" y="241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23" name="Oval 76"/>
            <p:cNvSpPr>
              <a:spLocks noChangeArrowheads="1"/>
            </p:cNvSpPr>
            <p:nvPr/>
          </p:nvSpPr>
          <p:spPr bwMode="auto">
            <a:xfrm>
              <a:off x="4815" y="2463"/>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24" name="Oval 77"/>
            <p:cNvSpPr>
              <a:spLocks noChangeArrowheads="1"/>
            </p:cNvSpPr>
            <p:nvPr/>
          </p:nvSpPr>
          <p:spPr bwMode="auto">
            <a:xfrm>
              <a:off x="4695" y="264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25" name="Oval 78"/>
            <p:cNvSpPr>
              <a:spLocks noChangeArrowheads="1"/>
            </p:cNvSpPr>
            <p:nvPr/>
          </p:nvSpPr>
          <p:spPr bwMode="auto">
            <a:xfrm>
              <a:off x="4440" y="273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26" name="Oval 79"/>
            <p:cNvSpPr>
              <a:spLocks noChangeArrowheads="1"/>
            </p:cNvSpPr>
            <p:nvPr/>
          </p:nvSpPr>
          <p:spPr bwMode="auto">
            <a:xfrm>
              <a:off x="4239" y="283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27" name="Oval 80"/>
            <p:cNvSpPr>
              <a:spLocks noChangeArrowheads="1"/>
            </p:cNvSpPr>
            <p:nvPr/>
          </p:nvSpPr>
          <p:spPr bwMode="auto">
            <a:xfrm>
              <a:off x="4326" y="307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28" name="Oval 81"/>
            <p:cNvSpPr>
              <a:spLocks noChangeArrowheads="1"/>
            </p:cNvSpPr>
            <p:nvPr/>
          </p:nvSpPr>
          <p:spPr bwMode="auto">
            <a:xfrm>
              <a:off x="4422" y="318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29" name="Oval 82"/>
            <p:cNvSpPr>
              <a:spLocks noChangeArrowheads="1"/>
            </p:cNvSpPr>
            <p:nvPr/>
          </p:nvSpPr>
          <p:spPr bwMode="auto">
            <a:xfrm>
              <a:off x="4203" y="326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30" name="Oval 83"/>
            <p:cNvSpPr>
              <a:spLocks noChangeArrowheads="1"/>
            </p:cNvSpPr>
            <p:nvPr/>
          </p:nvSpPr>
          <p:spPr bwMode="auto">
            <a:xfrm>
              <a:off x="3867" y="3297"/>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31" name="Oval 84"/>
            <p:cNvSpPr>
              <a:spLocks noChangeArrowheads="1"/>
            </p:cNvSpPr>
            <p:nvPr/>
          </p:nvSpPr>
          <p:spPr bwMode="auto">
            <a:xfrm>
              <a:off x="3963" y="3393"/>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32" name="Oval 85"/>
            <p:cNvSpPr>
              <a:spLocks noChangeArrowheads="1"/>
            </p:cNvSpPr>
            <p:nvPr/>
          </p:nvSpPr>
          <p:spPr bwMode="auto">
            <a:xfrm>
              <a:off x="4059" y="297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33" name="Oval 86"/>
            <p:cNvSpPr>
              <a:spLocks noChangeArrowheads="1"/>
            </p:cNvSpPr>
            <p:nvPr/>
          </p:nvSpPr>
          <p:spPr bwMode="auto">
            <a:xfrm>
              <a:off x="3894" y="307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34" name="Oval 87"/>
            <p:cNvSpPr>
              <a:spLocks noChangeArrowheads="1"/>
            </p:cNvSpPr>
            <p:nvPr/>
          </p:nvSpPr>
          <p:spPr bwMode="auto">
            <a:xfrm>
              <a:off x="3990" y="286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35" name="Oval 88"/>
            <p:cNvSpPr>
              <a:spLocks noChangeArrowheads="1"/>
            </p:cNvSpPr>
            <p:nvPr/>
          </p:nvSpPr>
          <p:spPr bwMode="auto">
            <a:xfrm>
              <a:off x="3825" y="295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36" name="Oval 89"/>
            <p:cNvSpPr>
              <a:spLocks noChangeArrowheads="1"/>
            </p:cNvSpPr>
            <p:nvPr/>
          </p:nvSpPr>
          <p:spPr bwMode="auto">
            <a:xfrm>
              <a:off x="3921" y="2649"/>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37" name="Oval 90"/>
            <p:cNvSpPr>
              <a:spLocks noChangeArrowheads="1"/>
            </p:cNvSpPr>
            <p:nvPr/>
          </p:nvSpPr>
          <p:spPr bwMode="auto">
            <a:xfrm>
              <a:off x="4026" y="253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38" name="Oval 91"/>
            <p:cNvSpPr>
              <a:spLocks noChangeArrowheads="1"/>
            </p:cNvSpPr>
            <p:nvPr/>
          </p:nvSpPr>
          <p:spPr bwMode="auto">
            <a:xfrm>
              <a:off x="4077" y="263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39" name="Oval 92"/>
            <p:cNvSpPr>
              <a:spLocks noChangeArrowheads="1"/>
            </p:cNvSpPr>
            <p:nvPr/>
          </p:nvSpPr>
          <p:spPr bwMode="auto">
            <a:xfrm>
              <a:off x="3858" y="246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40" name="Oval 93"/>
            <p:cNvSpPr>
              <a:spLocks noChangeArrowheads="1"/>
            </p:cNvSpPr>
            <p:nvPr/>
          </p:nvSpPr>
          <p:spPr bwMode="auto">
            <a:xfrm>
              <a:off x="3954" y="216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41" name="Oval 94"/>
            <p:cNvSpPr>
              <a:spLocks noChangeArrowheads="1"/>
            </p:cNvSpPr>
            <p:nvPr/>
          </p:nvSpPr>
          <p:spPr bwMode="auto">
            <a:xfrm>
              <a:off x="3456" y="268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42" name="Oval 95"/>
            <p:cNvSpPr>
              <a:spLocks noChangeArrowheads="1"/>
            </p:cNvSpPr>
            <p:nvPr/>
          </p:nvSpPr>
          <p:spPr bwMode="auto">
            <a:xfrm>
              <a:off x="3600" y="268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43" name="Oval 96"/>
            <p:cNvSpPr>
              <a:spLocks noChangeArrowheads="1"/>
            </p:cNvSpPr>
            <p:nvPr/>
          </p:nvSpPr>
          <p:spPr bwMode="auto">
            <a:xfrm>
              <a:off x="3648" y="316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44" name="Oval 97"/>
            <p:cNvSpPr>
              <a:spLocks noChangeArrowheads="1"/>
            </p:cNvSpPr>
            <p:nvPr/>
          </p:nvSpPr>
          <p:spPr bwMode="auto">
            <a:xfrm>
              <a:off x="3552" y="292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45" name="Oval 98"/>
            <p:cNvSpPr>
              <a:spLocks noChangeArrowheads="1"/>
            </p:cNvSpPr>
            <p:nvPr/>
          </p:nvSpPr>
          <p:spPr bwMode="auto">
            <a:xfrm>
              <a:off x="3456" y="316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46" name="Oval 99"/>
            <p:cNvSpPr>
              <a:spLocks noChangeArrowheads="1"/>
            </p:cNvSpPr>
            <p:nvPr/>
          </p:nvSpPr>
          <p:spPr bwMode="auto">
            <a:xfrm>
              <a:off x="3552" y="330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47" name="Oval 100"/>
            <p:cNvSpPr>
              <a:spLocks noChangeArrowheads="1"/>
            </p:cNvSpPr>
            <p:nvPr/>
          </p:nvSpPr>
          <p:spPr bwMode="auto">
            <a:xfrm>
              <a:off x="3456" y="354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48" name="Oval 101"/>
            <p:cNvSpPr>
              <a:spLocks noChangeArrowheads="1"/>
            </p:cNvSpPr>
            <p:nvPr/>
          </p:nvSpPr>
          <p:spPr bwMode="auto">
            <a:xfrm>
              <a:off x="3168" y="378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49" name="Oval 102"/>
            <p:cNvSpPr>
              <a:spLocks noChangeArrowheads="1"/>
            </p:cNvSpPr>
            <p:nvPr/>
          </p:nvSpPr>
          <p:spPr bwMode="auto">
            <a:xfrm>
              <a:off x="3264" y="355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50" name="Oval 103"/>
            <p:cNvSpPr>
              <a:spLocks noChangeArrowheads="1"/>
            </p:cNvSpPr>
            <p:nvPr/>
          </p:nvSpPr>
          <p:spPr bwMode="auto">
            <a:xfrm>
              <a:off x="3264" y="336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51" name="Oval 104"/>
            <p:cNvSpPr>
              <a:spLocks noChangeArrowheads="1"/>
            </p:cNvSpPr>
            <p:nvPr/>
          </p:nvSpPr>
          <p:spPr bwMode="auto">
            <a:xfrm>
              <a:off x="3120" y="345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52" name="Oval 105"/>
            <p:cNvSpPr>
              <a:spLocks noChangeArrowheads="1"/>
            </p:cNvSpPr>
            <p:nvPr/>
          </p:nvSpPr>
          <p:spPr bwMode="auto">
            <a:xfrm>
              <a:off x="2688" y="355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53" name="Oval 106"/>
            <p:cNvSpPr>
              <a:spLocks noChangeArrowheads="1"/>
            </p:cNvSpPr>
            <p:nvPr/>
          </p:nvSpPr>
          <p:spPr bwMode="auto">
            <a:xfrm>
              <a:off x="2920" y="364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54" name="Oval 107"/>
            <p:cNvSpPr>
              <a:spLocks noChangeArrowheads="1"/>
            </p:cNvSpPr>
            <p:nvPr/>
          </p:nvSpPr>
          <p:spPr bwMode="auto">
            <a:xfrm>
              <a:off x="2496" y="355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55" name="Oval 108"/>
            <p:cNvSpPr>
              <a:spLocks noChangeArrowheads="1"/>
            </p:cNvSpPr>
            <p:nvPr/>
          </p:nvSpPr>
          <p:spPr bwMode="auto">
            <a:xfrm>
              <a:off x="2592" y="320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56" name="Oval 109"/>
            <p:cNvSpPr>
              <a:spLocks noChangeArrowheads="1"/>
            </p:cNvSpPr>
            <p:nvPr/>
          </p:nvSpPr>
          <p:spPr bwMode="auto">
            <a:xfrm>
              <a:off x="2256" y="345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57" name="Oval 110"/>
            <p:cNvSpPr>
              <a:spLocks noChangeArrowheads="1"/>
            </p:cNvSpPr>
            <p:nvPr/>
          </p:nvSpPr>
          <p:spPr bwMode="auto">
            <a:xfrm>
              <a:off x="2440" y="336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58" name="Oval 111"/>
            <p:cNvSpPr>
              <a:spLocks noChangeArrowheads="1"/>
            </p:cNvSpPr>
            <p:nvPr/>
          </p:nvSpPr>
          <p:spPr bwMode="auto">
            <a:xfrm>
              <a:off x="2496" y="302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59" name="Oval 112"/>
            <p:cNvSpPr>
              <a:spLocks noChangeArrowheads="1"/>
            </p:cNvSpPr>
            <p:nvPr/>
          </p:nvSpPr>
          <p:spPr bwMode="auto">
            <a:xfrm>
              <a:off x="2256" y="302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60" name="Oval 113"/>
            <p:cNvSpPr>
              <a:spLocks noChangeArrowheads="1"/>
            </p:cNvSpPr>
            <p:nvPr/>
          </p:nvSpPr>
          <p:spPr bwMode="auto">
            <a:xfrm>
              <a:off x="2352" y="312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61" name="Oval 114"/>
            <p:cNvSpPr>
              <a:spLocks noChangeArrowheads="1"/>
            </p:cNvSpPr>
            <p:nvPr/>
          </p:nvSpPr>
          <p:spPr bwMode="auto">
            <a:xfrm>
              <a:off x="2448" y="264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62" name="Oval 115"/>
            <p:cNvSpPr>
              <a:spLocks noChangeArrowheads="1"/>
            </p:cNvSpPr>
            <p:nvPr/>
          </p:nvSpPr>
          <p:spPr bwMode="auto">
            <a:xfrm>
              <a:off x="2448" y="244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63" name="Oval 116"/>
            <p:cNvSpPr>
              <a:spLocks noChangeArrowheads="1"/>
            </p:cNvSpPr>
            <p:nvPr/>
          </p:nvSpPr>
          <p:spPr bwMode="auto">
            <a:xfrm>
              <a:off x="2304" y="254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64" name="Oval 117"/>
            <p:cNvSpPr>
              <a:spLocks noChangeArrowheads="1"/>
            </p:cNvSpPr>
            <p:nvPr/>
          </p:nvSpPr>
          <p:spPr bwMode="auto">
            <a:xfrm>
              <a:off x="2400" y="225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65" name="Oval 118"/>
            <p:cNvSpPr>
              <a:spLocks noChangeArrowheads="1"/>
            </p:cNvSpPr>
            <p:nvPr/>
          </p:nvSpPr>
          <p:spPr bwMode="auto">
            <a:xfrm>
              <a:off x="2496" y="211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66" name="Oval 119"/>
            <p:cNvSpPr>
              <a:spLocks noChangeArrowheads="1"/>
            </p:cNvSpPr>
            <p:nvPr/>
          </p:nvSpPr>
          <p:spPr bwMode="auto">
            <a:xfrm>
              <a:off x="2304" y="201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67" name="Oval 120"/>
            <p:cNvSpPr>
              <a:spLocks noChangeArrowheads="1"/>
            </p:cNvSpPr>
            <p:nvPr/>
          </p:nvSpPr>
          <p:spPr bwMode="auto">
            <a:xfrm>
              <a:off x="2352" y="167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68" name="Oval 121"/>
            <p:cNvSpPr>
              <a:spLocks noChangeArrowheads="1"/>
            </p:cNvSpPr>
            <p:nvPr/>
          </p:nvSpPr>
          <p:spPr bwMode="auto">
            <a:xfrm>
              <a:off x="2400" y="152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69" name="Oval 122"/>
            <p:cNvSpPr>
              <a:spLocks noChangeArrowheads="1"/>
            </p:cNvSpPr>
            <p:nvPr/>
          </p:nvSpPr>
          <p:spPr bwMode="auto">
            <a:xfrm>
              <a:off x="2256" y="181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70" name="Oval 123"/>
            <p:cNvSpPr>
              <a:spLocks noChangeArrowheads="1"/>
            </p:cNvSpPr>
            <p:nvPr/>
          </p:nvSpPr>
          <p:spPr bwMode="auto">
            <a:xfrm>
              <a:off x="2352" y="134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71" name="Oval 124"/>
            <p:cNvSpPr>
              <a:spLocks noChangeArrowheads="1"/>
            </p:cNvSpPr>
            <p:nvPr/>
          </p:nvSpPr>
          <p:spPr bwMode="auto">
            <a:xfrm>
              <a:off x="2448" y="120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72" name="Oval 125"/>
            <p:cNvSpPr>
              <a:spLocks noChangeArrowheads="1"/>
            </p:cNvSpPr>
            <p:nvPr/>
          </p:nvSpPr>
          <p:spPr bwMode="auto">
            <a:xfrm>
              <a:off x="2208" y="120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73" name="Oval 126"/>
            <p:cNvSpPr>
              <a:spLocks noChangeArrowheads="1"/>
            </p:cNvSpPr>
            <p:nvPr/>
          </p:nvSpPr>
          <p:spPr bwMode="auto">
            <a:xfrm>
              <a:off x="2304" y="110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74" name="Oval 127"/>
            <p:cNvSpPr>
              <a:spLocks noChangeArrowheads="1"/>
            </p:cNvSpPr>
            <p:nvPr/>
          </p:nvSpPr>
          <p:spPr bwMode="auto">
            <a:xfrm>
              <a:off x="2400" y="86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75" name="Oval 128"/>
            <p:cNvSpPr>
              <a:spLocks noChangeArrowheads="1"/>
            </p:cNvSpPr>
            <p:nvPr/>
          </p:nvSpPr>
          <p:spPr bwMode="auto">
            <a:xfrm>
              <a:off x="2496" y="72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76" name="Oval 129"/>
            <p:cNvSpPr>
              <a:spLocks noChangeArrowheads="1"/>
            </p:cNvSpPr>
            <p:nvPr/>
          </p:nvSpPr>
          <p:spPr bwMode="auto">
            <a:xfrm>
              <a:off x="2304" y="72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77" name="Oval 130"/>
            <p:cNvSpPr>
              <a:spLocks noChangeArrowheads="1"/>
            </p:cNvSpPr>
            <p:nvPr/>
          </p:nvSpPr>
          <p:spPr bwMode="auto">
            <a:xfrm>
              <a:off x="2400" y="48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78" name="Oval 131"/>
            <p:cNvSpPr>
              <a:spLocks noChangeArrowheads="1"/>
            </p:cNvSpPr>
            <p:nvPr/>
          </p:nvSpPr>
          <p:spPr bwMode="auto">
            <a:xfrm>
              <a:off x="2776" y="52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79" name="Oval 132"/>
            <p:cNvSpPr>
              <a:spLocks noChangeArrowheads="1"/>
            </p:cNvSpPr>
            <p:nvPr/>
          </p:nvSpPr>
          <p:spPr bwMode="auto">
            <a:xfrm>
              <a:off x="3304" y="71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80" name="Oval 133"/>
            <p:cNvSpPr>
              <a:spLocks noChangeArrowheads="1"/>
            </p:cNvSpPr>
            <p:nvPr/>
          </p:nvSpPr>
          <p:spPr bwMode="auto">
            <a:xfrm>
              <a:off x="3024" y="80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81" name="Oval 134"/>
            <p:cNvSpPr>
              <a:spLocks noChangeArrowheads="1"/>
            </p:cNvSpPr>
            <p:nvPr/>
          </p:nvSpPr>
          <p:spPr bwMode="auto">
            <a:xfrm>
              <a:off x="3160" y="90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82" name="Oval 135"/>
            <p:cNvSpPr>
              <a:spLocks noChangeArrowheads="1"/>
            </p:cNvSpPr>
            <p:nvPr/>
          </p:nvSpPr>
          <p:spPr bwMode="auto">
            <a:xfrm>
              <a:off x="3216" y="61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83" name="Oval 136"/>
            <p:cNvSpPr>
              <a:spLocks noChangeArrowheads="1"/>
            </p:cNvSpPr>
            <p:nvPr/>
          </p:nvSpPr>
          <p:spPr bwMode="auto">
            <a:xfrm>
              <a:off x="3024" y="67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84" name="Oval 137"/>
            <p:cNvSpPr>
              <a:spLocks noChangeArrowheads="1"/>
            </p:cNvSpPr>
            <p:nvPr/>
          </p:nvSpPr>
          <p:spPr bwMode="auto">
            <a:xfrm>
              <a:off x="3592" y="85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85" name="Oval 138"/>
            <p:cNvSpPr>
              <a:spLocks noChangeArrowheads="1"/>
            </p:cNvSpPr>
            <p:nvPr/>
          </p:nvSpPr>
          <p:spPr bwMode="auto">
            <a:xfrm>
              <a:off x="3688" y="104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86" name="Oval 139"/>
            <p:cNvSpPr>
              <a:spLocks noChangeArrowheads="1"/>
            </p:cNvSpPr>
            <p:nvPr/>
          </p:nvSpPr>
          <p:spPr bwMode="auto">
            <a:xfrm>
              <a:off x="3552" y="105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87" name="Oval 140"/>
            <p:cNvSpPr>
              <a:spLocks noChangeArrowheads="1"/>
            </p:cNvSpPr>
            <p:nvPr/>
          </p:nvSpPr>
          <p:spPr bwMode="auto">
            <a:xfrm>
              <a:off x="3648" y="138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88" name="Oval 141"/>
            <p:cNvSpPr>
              <a:spLocks noChangeArrowheads="1"/>
            </p:cNvSpPr>
            <p:nvPr/>
          </p:nvSpPr>
          <p:spPr bwMode="auto">
            <a:xfrm>
              <a:off x="3744" y="120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89" name="Oval 142"/>
            <p:cNvSpPr>
              <a:spLocks noChangeArrowheads="1"/>
            </p:cNvSpPr>
            <p:nvPr/>
          </p:nvSpPr>
          <p:spPr bwMode="auto">
            <a:xfrm>
              <a:off x="3880" y="129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90" name="Oval 143"/>
            <p:cNvSpPr>
              <a:spLocks noChangeArrowheads="1"/>
            </p:cNvSpPr>
            <p:nvPr/>
          </p:nvSpPr>
          <p:spPr bwMode="auto">
            <a:xfrm>
              <a:off x="3976" y="110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91" name="Oval 144"/>
            <p:cNvSpPr>
              <a:spLocks noChangeArrowheads="1"/>
            </p:cNvSpPr>
            <p:nvPr/>
          </p:nvSpPr>
          <p:spPr bwMode="auto">
            <a:xfrm>
              <a:off x="3504" y="124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92" name="Oval 145"/>
            <p:cNvSpPr>
              <a:spLocks noChangeArrowheads="1"/>
            </p:cNvSpPr>
            <p:nvPr/>
          </p:nvSpPr>
          <p:spPr bwMode="auto">
            <a:xfrm>
              <a:off x="3408" y="148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93" name="Oval 146"/>
            <p:cNvSpPr>
              <a:spLocks noChangeArrowheads="1"/>
            </p:cNvSpPr>
            <p:nvPr/>
          </p:nvSpPr>
          <p:spPr bwMode="auto">
            <a:xfrm>
              <a:off x="3592" y="148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94" name="Oval 147"/>
            <p:cNvSpPr>
              <a:spLocks noChangeArrowheads="1"/>
            </p:cNvSpPr>
            <p:nvPr/>
          </p:nvSpPr>
          <p:spPr bwMode="auto">
            <a:xfrm>
              <a:off x="1680" y="344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95" name="Oval 148"/>
            <p:cNvSpPr>
              <a:spLocks noChangeArrowheads="1"/>
            </p:cNvSpPr>
            <p:nvPr/>
          </p:nvSpPr>
          <p:spPr bwMode="auto">
            <a:xfrm>
              <a:off x="1680" y="359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96" name="Oval 149"/>
            <p:cNvSpPr>
              <a:spLocks noChangeArrowheads="1"/>
            </p:cNvSpPr>
            <p:nvPr/>
          </p:nvSpPr>
          <p:spPr bwMode="auto">
            <a:xfrm>
              <a:off x="1864" y="321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97" name="Oval 150"/>
            <p:cNvSpPr>
              <a:spLocks noChangeArrowheads="1"/>
            </p:cNvSpPr>
            <p:nvPr/>
          </p:nvSpPr>
          <p:spPr bwMode="auto">
            <a:xfrm>
              <a:off x="492" y="1909"/>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98" name="Oval 151"/>
            <p:cNvSpPr>
              <a:spLocks noChangeArrowheads="1"/>
            </p:cNvSpPr>
            <p:nvPr/>
          </p:nvSpPr>
          <p:spPr bwMode="auto">
            <a:xfrm>
              <a:off x="720" y="158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199" name="Oval 152"/>
            <p:cNvSpPr>
              <a:spLocks noChangeArrowheads="1"/>
            </p:cNvSpPr>
            <p:nvPr/>
          </p:nvSpPr>
          <p:spPr bwMode="auto">
            <a:xfrm>
              <a:off x="816" y="172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00" name="Oval 153"/>
            <p:cNvSpPr>
              <a:spLocks noChangeArrowheads="1"/>
            </p:cNvSpPr>
            <p:nvPr/>
          </p:nvSpPr>
          <p:spPr bwMode="auto">
            <a:xfrm>
              <a:off x="912" y="181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01" name="Oval 154"/>
            <p:cNvSpPr>
              <a:spLocks noChangeArrowheads="1"/>
            </p:cNvSpPr>
            <p:nvPr/>
          </p:nvSpPr>
          <p:spPr bwMode="auto">
            <a:xfrm>
              <a:off x="960" y="168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02" name="Oval 155"/>
            <p:cNvSpPr>
              <a:spLocks noChangeArrowheads="1"/>
            </p:cNvSpPr>
            <p:nvPr/>
          </p:nvSpPr>
          <p:spPr bwMode="auto">
            <a:xfrm>
              <a:off x="1056" y="181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03" name="Oval 156"/>
            <p:cNvSpPr>
              <a:spLocks noChangeArrowheads="1"/>
            </p:cNvSpPr>
            <p:nvPr/>
          </p:nvSpPr>
          <p:spPr bwMode="auto">
            <a:xfrm>
              <a:off x="1152" y="200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04" name="Oval 157"/>
            <p:cNvSpPr>
              <a:spLocks noChangeArrowheads="1"/>
            </p:cNvSpPr>
            <p:nvPr/>
          </p:nvSpPr>
          <p:spPr bwMode="auto">
            <a:xfrm>
              <a:off x="1288" y="196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05" name="Oval 158"/>
            <p:cNvSpPr>
              <a:spLocks noChangeArrowheads="1"/>
            </p:cNvSpPr>
            <p:nvPr/>
          </p:nvSpPr>
          <p:spPr bwMode="auto">
            <a:xfrm>
              <a:off x="1248" y="224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06" name="Oval 159"/>
            <p:cNvSpPr>
              <a:spLocks noChangeArrowheads="1"/>
            </p:cNvSpPr>
            <p:nvPr/>
          </p:nvSpPr>
          <p:spPr bwMode="auto">
            <a:xfrm>
              <a:off x="768" y="196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07" name="Oval 160"/>
            <p:cNvSpPr>
              <a:spLocks noChangeArrowheads="1"/>
            </p:cNvSpPr>
            <p:nvPr/>
          </p:nvSpPr>
          <p:spPr bwMode="auto">
            <a:xfrm>
              <a:off x="864" y="215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08" name="Oval 161"/>
            <p:cNvSpPr>
              <a:spLocks noChangeArrowheads="1"/>
            </p:cNvSpPr>
            <p:nvPr/>
          </p:nvSpPr>
          <p:spPr bwMode="auto">
            <a:xfrm>
              <a:off x="720" y="224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09" name="Oval 162"/>
            <p:cNvSpPr>
              <a:spLocks noChangeArrowheads="1"/>
            </p:cNvSpPr>
            <p:nvPr/>
          </p:nvSpPr>
          <p:spPr bwMode="auto">
            <a:xfrm>
              <a:off x="960" y="224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10" name="Oval 163"/>
            <p:cNvSpPr>
              <a:spLocks noChangeArrowheads="1"/>
            </p:cNvSpPr>
            <p:nvPr/>
          </p:nvSpPr>
          <p:spPr bwMode="auto">
            <a:xfrm>
              <a:off x="1056" y="234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11" name="Oval 164"/>
            <p:cNvSpPr>
              <a:spLocks noChangeArrowheads="1"/>
            </p:cNvSpPr>
            <p:nvPr/>
          </p:nvSpPr>
          <p:spPr bwMode="auto">
            <a:xfrm>
              <a:off x="1240" y="244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12" name="Oval 165"/>
            <p:cNvSpPr>
              <a:spLocks noChangeArrowheads="1"/>
            </p:cNvSpPr>
            <p:nvPr/>
          </p:nvSpPr>
          <p:spPr bwMode="auto">
            <a:xfrm>
              <a:off x="864" y="297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13" name="Oval 166"/>
            <p:cNvSpPr>
              <a:spLocks noChangeArrowheads="1"/>
            </p:cNvSpPr>
            <p:nvPr/>
          </p:nvSpPr>
          <p:spPr bwMode="auto">
            <a:xfrm>
              <a:off x="720" y="307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14" name="Oval 167"/>
            <p:cNvSpPr>
              <a:spLocks noChangeArrowheads="1"/>
            </p:cNvSpPr>
            <p:nvPr/>
          </p:nvSpPr>
          <p:spPr bwMode="auto">
            <a:xfrm>
              <a:off x="816" y="268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15" name="Oval 168"/>
            <p:cNvSpPr>
              <a:spLocks noChangeArrowheads="1"/>
            </p:cNvSpPr>
            <p:nvPr/>
          </p:nvSpPr>
          <p:spPr bwMode="auto">
            <a:xfrm>
              <a:off x="952" y="259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16" name="Oval 169"/>
            <p:cNvSpPr>
              <a:spLocks noChangeArrowheads="1"/>
            </p:cNvSpPr>
            <p:nvPr/>
          </p:nvSpPr>
          <p:spPr bwMode="auto">
            <a:xfrm>
              <a:off x="864" y="240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17" name="Oval 170"/>
            <p:cNvSpPr>
              <a:spLocks noChangeArrowheads="1"/>
            </p:cNvSpPr>
            <p:nvPr/>
          </p:nvSpPr>
          <p:spPr bwMode="auto">
            <a:xfrm>
              <a:off x="1096" y="287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18" name="Oval 171"/>
            <p:cNvSpPr>
              <a:spLocks noChangeArrowheads="1"/>
            </p:cNvSpPr>
            <p:nvPr/>
          </p:nvSpPr>
          <p:spPr bwMode="auto">
            <a:xfrm>
              <a:off x="1288" y="292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19" name="Oval 172"/>
            <p:cNvSpPr>
              <a:spLocks noChangeArrowheads="1"/>
            </p:cNvSpPr>
            <p:nvPr/>
          </p:nvSpPr>
          <p:spPr bwMode="auto">
            <a:xfrm>
              <a:off x="1384" y="278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20" name="Oval 173"/>
            <p:cNvSpPr>
              <a:spLocks noChangeArrowheads="1"/>
            </p:cNvSpPr>
            <p:nvPr/>
          </p:nvSpPr>
          <p:spPr bwMode="auto">
            <a:xfrm>
              <a:off x="1248" y="268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21" name="Oval 174"/>
            <p:cNvSpPr>
              <a:spLocks noChangeArrowheads="1"/>
            </p:cNvSpPr>
            <p:nvPr/>
          </p:nvSpPr>
          <p:spPr bwMode="auto">
            <a:xfrm>
              <a:off x="1344" y="316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22" name="Oval 175"/>
            <p:cNvSpPr>
              <a:spLocks noChangeArrowheads="1"/>
            </p:cNvSpPr>
            <p:nvPr/>
          </p:nvSpPr>
          <p:spPr bwMode="auto">
            <a:xfrm>
              <a:off x="1296" y="331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23" name="Oval 176"/>
            <p:cNvSpPr>
              <a:spLocks noChangeArrowheads="1"/>
            </p:cNvSpPr>
            <p:nvPr/>
          </p:nvSpPr>
          <p:spPr bwMode="auto">
            <a:xfrm>
              <a:off x="1104" y="316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24" name="Oval 177"/>
            <p:cNvSpPr>
              <a:spLocks noChangeArrowheads="1"/>
            </p:cNvSpPr>
            <p:nvPr/>
          </p:nvSpPr>
          <p:spPr bwMode="auto">
            <a:xfrm>
              <a:off x="624" y="278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25" name="Oval 178"/>
            <p:cNvSpPr>
              <a:spLocks noChangeArrowheads="1"/>
            </p:cNvSpPr>
            <p:nvPr/>
          </p:nvSpPr>
          <p:spPr bwMode="auto">
            <a:xfrm>
              <a:off x="1200" y="172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26" name="Oval 179"/>
            <p:cNvSpPr>
              <a:spLocks noChangeArrowheads="1"/>
            </p:cNvSpPr>
            <p:nvPr/>
          </p:nvSpPr>
          <p:spPr bwMode="auto">
            <a:xfrm>
              <a:off x="1296" y="153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27" name="Oval 180"/>
            <p:cNvSpPr>
              <a:spLocks noChangeArrowheads="1"/>
            </p:cNvSpPr>
            <p:nvPr/>
          </p:nvSpPr>
          <p:spPr bwMode="auto">
            <a:xfrm>
              <a:off x="1104" y="144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28" name="Oval 181"/>
            <p:cNvSpPr>
              <a:spLocks noChangeArrowheads="1"/>
            </p:cNvSpPr>
            <p:nvPr/>
          </p:nvSpPr>
          <p:spPr bwMode="auto">
            <a:xfrm>
              <a:off x="1200" y="134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29" name="Oval 182"/>
            <p:cNvSpPr>
              <a:spLocks noChangeArrowheads="1"/>
            </p:cNvSpPr>
            <p:nvPr/>
          </p:nvSpPr>
          <p:spPr bwMode="auto">
            <a:xfrm>
              <a:off x="1296" y="86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30" name="Oval 183"/>
            <p:cNvSpPr>
              <a:spLocks noChangeArrowheads="1"/>
            </p:cNvSpPr>
            <p:nvPr/>
          </p:nvSpPr>
          <p:spPr bwMode="auto">
            <a:xfrm>
              <a:off x="1008" y="96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31" name="Oval 184"/>
            <p:cNvSpPr>
              <a:spLocks noChangeArrowheads="1"/>
            </p:cNvSpPr>
            <p:nvPr/>
          </p:nvSpPr>
          <p:spPr bwMode="auto">
            <a:xfrm>
              <a:off x="1144" y="105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32" name="Oval 185"/>
            <p:cNvSpPr>
              <a:spLocks noChangeArrowheads="1"/>
            </p:cNvSpPr>
            <p:nvPr/>
          </p:nvSpPr>
          <p:spPr bwMode="auto">
            <a:xfrm>
              <a:off x="1240" y="115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33" name="Oval 186"/>
            <p:cNvSpPr>
              <a:spLocks noChangeArrowheads="1"/>
            </p:cNvSpPr>
            <p:nvPr/>
          </p:nvSpPr>
          <p:spPr bwMode="auto">
            <a:xfrm>
              <a:off x="904" y="120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34" name="Oval 187"/>
            <p:cNvSpPr>
              <a:spLocks noChangeArrowheads="1"/>
            </p:cNvSpPr>
            <p:nvPr/>
          </p:nvSpPr>
          <p:spPr bwMode="auto">
            <a:xfrm>
              <a:off x="1528" y="312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35" name="Oval 188"/>
            <p:cNvSpPr>
              <a:spLocks noChangeArrowheads="1"/>
            </p:cNvSpPr>
            <p:nvPr/>
          </p:nvSpPr>
          <p:spPr bwMode="auto">
            <a:xfrm>
              <a:off x="1809" y="1937"/>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36" name="Oval 189"/>
            <p:cNvSpPr>
              <a:spLocks noChangeArrowheads="1"/>
            </p:cNvSpPr>
            <p:nvPr/>
          </p:nvSpPr>
          <p:spPr bwMode="auto">
            <a:xfrm>
              <a:off x="1918" y="3399"/>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37" name="Oval 190"/>
            <p:cNvSpPr>
              <a:spLocks noChangeArrowheads="1"/>
            </p:cNvSpPr>
            <p:nvPr/>
          </p:nvSpPr>
          <p:spPr bwMode="auto">
            <a:xfrm>
              <a:off x="1937" y="233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38" name="Oval 191"/>
            <p:cNvSpPr>
              <a:spLocks noChangeArrowheads="1"/>
            </p:cNvSpPr>
            <p:nvPr/>
          </p:nvSpPr>
          <p:spPr bwMode="auto">
            <a:xfrm>
              <a:off x="1576" y="201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39" name="Oval 192"/>
            <p:cNvSpPr>
              <a:spLocks noChangeArrowheads="1"/>
            </p:cNvSpPr>
            <p:nvPr/>
          </p:nvSpPr>
          <p:spPr bwMode="auto">
            <a:xfrm>
              <a:off x="1672" y="215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40" name="Oval 193"/>
            <p:cNvSpPr>
              <a:spLocks noChangeArrowheads="1"/>
            </p:cNvSpPr>
            <p:nvPr/>
          </p:nvSpPr>
          <p:spPr bwMode="auto">
            <a:xfrm>
              <a:off x="1432" y="211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41" name="Oval 194"/>
            <p:cNvSpPr>
              <a:spLocks noChangeArrowheads="1"/>
            </p:cNvSpPr>
            <p:nvPr/>
          </p:nvSpPr>
          <p:spPr bwMode="auto">
            <a:xfrm>
              <a:off x="1528" y="253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42" name="Oval 195"/>
            <p:cNvSpPr>
              <a:spLocks noChangeArrowheads="1"/>
            </p:cNvSpPr>
            <p:nvPr/>
          </p:nvSpPr>
          <p:spPr bwMode="auto">
            <a:xfrm>
              <a:off x="1720" y="263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43" name="Oval 196"/>
            <p:cNvSpPr>
              <a:spLocks noChangeArrowheads="1"/>
            </p:cNvSpPr>
            <p:nvPr/>
          </p:nvSpPr>
          <p:spPr bwMode="auto">
            <a:xfrm>
              <a:off x="1632" y="249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44" name="Oval 197"/>
            <p:cNvSpPr>
              <a:spLocks noChangeArrowheads="1"/>
            </p:cNvSpPr>
            <p:nvPr/>
          </p:nvSpPr>
          <p:spPr bwMode="auto">
            <a:xfrm>
              <a:off x="1728" y="306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45" name="Oval 198"/>
            <p:cNvSpPr>
              <a:spLocks noChangeArrowheads="1"/>
            </p:cNvSpPr>
            <p:nvPr/>
          </p:nvSpPr>
          <p:spPr bwMode="auto">
            <a:xfrm>
              <a:off x="1632" y="288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46" name="Oval 199"/>
            <p:cNvSpPr>
              <a:spLocks noChangeArrowheads="1"/>
            </p:cNvSpPr>
            <p:nvPr/>
          </p:nvSpPr>
          <p:spPr bwMode="auto">
            <a:xfrm>
              <a:off x="1672" y="335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47" name="Oval 200"/>
            <p:cNvSpPr>
              <a:spLocks noChangeArrowheads="1"/>
            </p:cNvSpPr>
            <p:nvPr/>
          </p:nvSpPr>
          <p:spPr bwMode="auto">
            <a:xfrm>
              <a:off x="1536" y="345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48" name="Oval 201"/>
            <p:cNvSpPr>
              <a:spLocks noChangeArrowheads="1"/>
            </p:cNvSpPr>
            <p:nvPr/>
          </p:nvSpPr>
          <p:spPr bwMode="auto">
            <a:xfrm>
              <a:off x="1632" y="355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49" name="Oval 202"/>
            <p:cNvSpPr>
              <a:spLocks noChangeArrowheads="1"/>
            </p:cNvSpPr>
            <p:nvPr/>
          </p:nvSpPr>
          <p:spPr bwMode="auto">
            <a:xfrm>
              <a:off x="1480" y="296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50" name="Oval 203"/>
            <p:cNvSpPr>
              <a:spLocks noChangeArrowheads="1"/>
            </p:cNvSpPr>
            <p:nvPr/>
          </p:nvSpPr>
          <p:spPr bwMode="auto">
            <a:xfrm>
              <a:off x="2056" y="331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51" name="Oval 204"/>
            <p:cNvSpPr>
              <a:spLocks noChangeArrowheads="1"/>
            </p:cNvSpPr>
            <p:nvPr/>
          </p:nvSpPr>
          <p:spPr bwMode="auto">
            <a:xfrm>
              <a:off x="2112" y="312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52" name="Oval 205"/>
            <p:cNvSpPr>
              <a:spLocks noChangeArrowheads="1"/>
            </p:cNvSpPr>
            <p:nvPr/>
          </p:nvSpPr>
          <p:spPr bwMode="auto">
            <a:xfrm>
              <a:off x="2112" y="288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53" name="Oval 206"/>
            <p:cNvSpPr>
              <a:spLocks noChangeArrowheads="1"/>
            </p:cNvSpPr>
            <p:nvPr/>
          </p:nvSpPr>
          <p:spPr bwMode="auto">
            <a:xfrm>
              <a:off x="2064" y="264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54" name="Oval 207"/>
            <p:cNvSpPr>
              <a:spLocks noChangeArrowheads="1"/>
            </p:cNvSpPr>
            <p:nvPr/>
          </p:nvSpPr>
          <p:spPr bwMode="auto">
            <a:xfrm>
              <a:off x="1872" y="277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55" name="Oval 208"/>
            <p:cNvSpPr>
              <a:spLocks noChangeArrowheads="1"/>
            </p:cNvSpPr>
            <p:nvPr/>
          </p:nvSpPr>
          <p:spPr bwMode="auto">
            <a:xfrm>
              <a:off x="1968" y="287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56" name="Oval 209"/>
            <p:cNvSpPr>
              <a:spLocks noChangeArrowheads="1"/>
            </p:cNvSpPr>
            <p:nvPr/>
          </p:nvSpPr>
          <p:spPr bwMode="auto">
            <a:xfrm>
              <a:off x="2064" y="244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57" name="Oval 210"/>
            <p:cNvSpPr>
              <a:spLocks noChangeArrowheads="1"/>
            </p:cNvSpPr>
            <p:nvPr/>
          </p:nvSpPr>
          <p:spPr bwMode="auto">
            <a:xfrm>
              <a:off x="2112" y="230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58" name="Oval 211"/>
            <p:cNvSpPr>
              <a:spLocks noChangeArrowheads="1"/>
            </p:cNvSpPr>
            <p:nvPr/>
          </p:nvSpPr>
          <p:spPr bwMode="auto">
            <a:xfrm>
              <a:off x="1968" y="220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59" name="Oval 212"/>
            <p:cNvSpPr>
              <a:spLocks noChangeArrowheads="1"/>
            </p:cNvSpPr>
            <p:nvPr/>
          </p:nvSpPr>
          <p:spPr bwMode="auto">
            <a:xfrm>
              <a:off x="2064" y="196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60" name="Oval 213"/>
            <p:cNvSpPr>
              <a:spLocks noChangeArrowheads="1"/>
            </p:cNvSpPr>
            <p:nvPr/>
          </p:nvSpPr>
          <p:spPr bwMode="auto">
            <a:xfrm>
              <a:off x="1968" y="177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61" name="Oval 214"/>
            <p:cNvSpPr>
              <a:spLocks noChangeArrowheads="1"/>
            </p:cNvSpPr>
            <p:nvPr/>
          </p:nvSpPr>
          <p:spPr bwMode="auto">
            <a:xfrm>
              <a:off x="1680" y="177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62" name="Oval 215"/>
            <p:cNvSpPr>
              <a:spLocks noChangeArrowheads="1"/>
            </p:cNvSpPr>
            <p:nvPr/>
          </p:nvSpPr>
          <p:spPr bwMode="auto">
            <a:xfrm>
              <a:off x="1536" y="172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63" name="Oval 216"/>
            <p:cNvSpPr>
              <a:spLocks noChangeArrowheads="1"/>
            </p:cNvSpPr>
            <p:nvPr/>
          </p:nvSpPr>
          <p:spPr bwMode="auto">
            <a:xfrm>
              <a:off x="1632" y="153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64" name="Oval 217"/>
            <p:cNvSpPr>
              <a:spLocks noChangeArrowheads="1"/>
            </p:cNvSpPr>
            <p:nvPr/>
          </p:nvSpPr>
          <p:spPr bwMode="auto">
            <a:xfrm>
              <a:off x="1488" y="163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65" name="Oval 218"/>
            <p:cNvSpPr>
              <a:spLocks noChangeArrowheads="1"/>
            </p:cNvSpPr>
            <p:nvPr/>
          </p:nvSpPr>
          <p:spPr bwMode="auto">
            <a:xfrm>
              <a:off x="1528" y="96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66" name="Oval 219"/>
            <p:cNvSpPr>
              <a:spLocks noChangeArrowheads="1"/>
            </p:cNvSpPr>
            <p:nvPr/>
          </p:nvSpPr>
          <p:spPr bwMode="auto">
            <a:xfrm>
              <a:off x="1624" y="109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67" name="Oval 220"/>
            <p:cNvSpPr>
              <a:spLocks noChangeArrowheads="1"/>
            </p:cNvSpPr>
            <p:nvPr/>
          </p:nvSpPr>
          <p:spPr bwMode="auto">
            <a:xfrm>
              <a:off x="1432" y="129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68" name="Oval 221"/>
            <p:cNvSpPr>
              <a:spLocks noChangeArrowheads="1"/>
            </p:cNvSpPr>
            <p:nvPr/>
          </p:nvSpPr>
          <p:spPr bwMode="auto">
            <a:xfrm>
              <a:off x="1576" y="139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69" name="Oval 222"/>
            <p:cNvSpPr>
              <a:spLocks noChangeArrowheads="1"/>
            </p:cNvSpPr>
            <p:nvPr/>
          </p:nvSpPr>
          <p:spPr bwMode="auto">
            <a:xfrm>
              <a:off x="1864" y="148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70" name="Oval 223"/>
            <p:cNvSpPr>
              <a:spLocks noChangeArrowheads="1"/>
            </p:cNvSpPr>
            <p:nvPr/>
          </p:nvSpPr>
          <p:spPr bwMode="auto">
            <a:xfrm>
              <a:off x="2008" y="158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71" name="Oval 224"/>
            <p:cNvSpPr>
              <a:spLocks noChangeArrowheads="1"/>
            </p:cNvSpPr>
            <p:nvPr/>
          </p:nvSpPr>
          <p:spPr bwMode="auto">
            <a:xfrm>
              <a:off x="2104" y="148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72" name="Oval 225"/>
            <p:cNvSpPr>
              <a:spLocks noChangeArrowheads="1"/>
            </p:cNvSpPr>
            <p:nvPr/>
          </p:nvSpPr>
          <p:spPr bwMode="auto">
            <a:xfrm>
              <a:off x="1968" y="129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73" name="Oval 226"/>
            <p:cNvSpPr>
              <a:spLocks noChangeArrowheads="1"/>
            </p:cNvSpPr>
            <p:nvPr/>
          </p:nvSpPr>
          <p:spPr bwMode="auto">
            <a:xfrm>
              <a:off x="2064" y="110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74" name="Oval 227"/>
            <p:cNvSpPr>
              <a:spLocks noChangeArrowheads="1"/>
            </p:cNvSpPr>
            <p:nvPr/>
          </p:nvSpPr>
          <p:spPr bwMode="auto">
            <a:xfrm>
              <a:off x="2064" y="96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75" name="Oval 228"/>
            <p:cNvSpPr>
              <a:spLocks noChangeArrowheads="1"/>
            </p:cNvSpPr>
            <p:nvPr/>
          </p:nvSpPr>
          <p:spPr bwMode="auto">
            <a:xfrm>
              <a:off x="1920" y="100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76" name="Oval 229"/>
            <p:cNvSpPr>
              <a:spLocks noChangeArrowheads="1"/>
            </p:cNvSpPr>
            <p:nvPr/>
          </p:nvSpPr>
          <p:spPr bwMode="auto">
            <a:xfrm>
              <a:off x="2056" y="67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77" name="Oval 230"/>
            <p:cNvSpPr>
              <a:spLocks noChangeArrowheads="1"/>
            </p:cNvSpPr>
            <p:nvPr/>
          </p:nvSpPr>
          <p:spPr bwMode="auto">
            <a:xfrm>
              <a:off x="1728" y="76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78" name="Oval 231"/>
            <p:cNvSpPr>
              <a:spLocks noChangeArrowheads="1"/>
            </p:cNvSpPr>
            <p:nvPr/>
          </p:nvSpPr>
          <p:spPr bwMode="auto">
            <a:xfrm>
              <a:off x="1536" y="76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79" name="Oval 232"/>
            <p:cNvSpPr>
              <a:spLocks noChangeArrowheads="1"/>
            </p:cNvSpPr>
            <p:nvPr/>
          </p:nvSpPr>
          <p:spPr bwMode="auto">
            <a:xfrm>
              <a:off x="3928" y="81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80" name="Oval 233"/>
            <p:cNvSpPr>
              <a:spLocks noChangeArrowheads="1"/>
            </p:cNvSpPr>
            <p:nvPr/>
          </p:nvSpPr>
          <p:spPr bwMode="auto">
            <a:xfrm>
              <a:off x="4072" y="72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81" name="Oval 234"/>
            <p:cNvSpPr>
              <a:spLocks noChangeArrowheads="1"/>
            </p:cNvSpPr>
            <p:nvPr/>
          </p:nvSpPr>
          <p:spPr bwMode="auto">
            <a:xfrm>
              <a:off x="3792" y="67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82" name="Oval 235"/>
            <p:cNvSpPr>
              <a:spLocks noChangeArrowheads="1"/>
            </p:cNvSpPr>
            <p:nvPr/>
          </p:nvSpPr>
          <p:spPr bwMode="auto">
            <a:xfrm>
              <a:off x="3600" y="67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83" name="Oval 236"/>
            <p:cNvSpPr>
              <a:spLocks noChangeArrowheads="1"/>
            </p:cNvSpPr>
            <p:nvPr/>
          </p:nvSpPr>
          <p:spPr bwMode="auto">
            <a:xfrm>
              <a:off x="3648" y="52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84" name="Oval 237"/>
            <p:cNvSpPr>
              <a:spLocks noChangeArrowheads="1"/>
            </p:cNvSpPr>
            <p:nvPr/>
          </p:nvSpPr>
          <p:spPr bwMode="auto">
            <a:xfrm>
              <a:off x="3408" y="57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85" name="Oval 238"/>
            <p:cNvSpPr>
              <a:spLocks noChangeArrowheads="1"/>
            </p:cNvSpPr>
            <p:nvPr/>
          </p:nvSpPr>
          <p:spPr bwMode="auto">
            <a:xfrm>
              <a:off x="3976" y="67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86" name="Oval 239"/>
            <p:cNvSpPr>
              <a:spLocks noChangeArrowheads="1"/>
            </p:cNvSpPr>
            <p:nvPr/>
          </p:nvSpPr>
          <p:spPr bwMode="auto">
            <a:xfrm>
              <a:off x="4264" y="85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87" name="Oval 240"/>
            <p:cNvSpPr>
              <a:spLocks noChangeArrowheads="1"/>
            </p:cNvSpPr>
            <p:nvPr/>
          </p:nvSpPr>
          <p:spPr bwMode="auto">
            <a:xfrm>
              <a:off x="4360" y="104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88" name="Oval 241"/>
            <p:cNvSpPr>
              <a:spLocks noChangeArrowheads="1"/>
            </p:cNvSpPr>
            <p:nvPr/>
          </p:nvSpPr>
          <p:spPr bwMode="auto">
            <a:xfrm>
              <a:off x="4600" y="124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89" name="Oval 242"/>
            <p:cNvSpPr>
              <a:spLocks noChangeArrowheads="1"/>
            </p:cNvSpPr>
            <p:nvPr/>
          </p:nvSpPr>
          <p:spPr bwMode="auto">
            <a:xfrm>
              <a:off x="4696" y="105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90" name="Oval 243"/>
            <p:cNvSpPr>
              <a:spLocks noChangeArrowheads="1"/>
            </p:cNvSpPr>
            <p:nvPr/>
          </p:nvSpPr>
          <p:spPr bwMode="auto">
            <a:xfrm>
              <a:off x="4792" y="124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91" name="Oval 244"/>
            <p:cNvSpPr>
              <a:spLocks noChangeArrowheads="1"/>
            </p:cNvSpPr>
            <p:nvPr/>
          </p:nvSpPr>
          <p:spPr bwMode="auto">
            <a:xfrm>
              <a:off x="4416" y="133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92" name="Oval 245"/>
            <p:cNvSpPr>
              <a:spLocks noChangeArrowheads="1"/>
            </p:cNvSpPr>
            <p:nvPr/>
          </p:nvSpPr>
          <p:spPr bwMode="auto">
            <a:xfrm>
              <a:off x="4368" y="143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93" name="Oval 246"/>
            <p:cNvSpPr>
              <a:spLocks noChangeArrowheads="1"/>
            </p:cNvSpPr>
            <p:nvPr/>
          </p:nvSpPr>
          <p:spPr bwMode="auto">
            <a:xfrm>
              <a:off x="4224" y="139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94" name="Oval 247"/>
            <p:cNvSpPr>
              <a:spLocks noChangeArrowheads="1"/>
            </p:cNvSpPr>
            <p:nvPr/>
          </p:nvSpPr>
          <p:spPr bwMode="auto">
            <a:xfrm>
              <a:off x="4224" y="104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95" name="Oval 248"/>
            <p:cNvSpPr>
              <a:spLocks noChangeArrowheads="1"/>
            </p:cNvSpPr>
            <p:nvPr/>
          </p:nvSpPr>
          <p:spPr bwMode="auto">
            <a:xfrm>
              <a:off x="4320" y="62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96" name="Oval 249"/>
            <p:cNvSpPr>
              <a:spLocks noChangeArrowheads="1"/>
            </p:cNvSpPr>
            <p:nvPr/>
          </p:nvSpPr>
          <p:spPr bwMode="auto">
            <a:xfrm>
              <a:off x="4416" y="52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97" name="Oval 250"/>
            <p:cNvSpPr>
              <a:spLocks noChangeArrowheads="1"/>
            </p:cNvSpPr>
            <p:nvPr/>
          </p:nvSpPr>
          <p:spPr bwMode="auto">
            <a:xfrm>
              <a:off x="4272" y="43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98" name="Oval 251"/>
            <p:cNvSpPr>
              <a:spLocks noChangeArrowheads="1"/>
            </p:cNvSpPr>
            <p:nvPr/>
          </p:nvSpPr>
          <p:spPr bwMode="auto">
            <a:xfrm>
              <a:off x="4176" y="52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299" name="Oval 252"/>
            <p:cNvSpPr>
              <a:spLocks noChangeArrowheads="1"/>
            </p:cNvSpPr>
            <p:nvPr/>
          </p:nvSpPr>
          <p:spPr bwMode="auto">
            <a:xfrm>
              <a:off x="4552" y="67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00" name="Oval 253"/>
            <p:cNvSpPr>
              <a:spLocks noChangeArrowheads="1"/>
            </p:cNvSpPr>
            <p:nvPr/>
          </p:nvSpPr>
          <p:spPr bwMode="auto">
            <a:xfrm>
              <a:off x="4744" y="85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01" name="Oval 254"/>
            <p:cNvSpPr>
              <a:spLocks noChangeArrowheads="1"/>
            </p:cNvSpPr>
            <p:nvPr/>
          </p:nvSpPr>
          <p:spPr bwMode="auto">
            <a:xfrm>
              <a:off x="5032" y="124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02" name="Oval 255"/>
            <p:cNvSpPr>
              <a:spLocks noChangeArrowheads="1"/>
            </p:cNvSpPr>
            <p:nvPr/>
          </p:nvSpPr>
          <p:spPr bwMode="auto">
            <a:xfrm>
              <a:off x="5040" y="138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03" name="Oval 256"/>
            <p:cNvSpPr>
              <a:spLocks noChangeArrowheads="1"/>
            </p:cNvSpPr>
            <p:nvPr/>
          </p:nvSpPr>
          <p:spPr bwMode="auto">
            <a:xfrm>
              <a:off x="4944" y="148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04" name="Oval 257"/>
            <p:cNvSpPr>
              <a:spLocks noChangeArrowheads="1"/>
            </p:cNvSpPr>
            <p:nvPr/>
          </p:nvSpPr>
          <p:spPr bwMode="auto">
            <a:xfrm>
              <a:off x="4848" y="157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05" name="Oval 258"/>
            <p:cNvSpPr>
              <a:spLocks noChangeArrowheads="1"/>
            </p:cNvSpPr>
            <p:nvPr/>
          </p:nvSpPr>
          <p:spPr bwMode="auto">
            <a:xfrm>
              <a:off x="4944" y="181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06" name="Oval 259"/>
            <p:cNvSpPr>
              <a:spLocks noChangeArrowheads="1"/>
            </p:cNvSpPr>
            <p:nvPr/>
          </p:nvSpPr>
          <p:spPr bwMode="auto">
            <a:xfrm>
              <a:off x="5080" y="191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07" name="Oval 260"/>
            <p:cNvSpPr>
              <a:spLocks noChangeArrowheads="1"/>
            </p:cNvSpPr>
            <p:nvPr/>
          </p:nvSpPr>
          <p:spPr bwMode="auto">
            <a:xfrm>
              <a:off x="5136" y="177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08" name="Oval 261"/>
            <p:cNvSpPr>
              <a:spLocks noChangeArrowheads="1"/>
            </p:cNvSpPr>
            <p:nvPr/>
          </p:nvSpPr>
          <p:spPr bwMode="auto">
            <a:xfrm>
              <a:off x="4800" y="200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09" name="Oval 262"/>
            <p:cNvSpPr>
              <a:spLocks noChangeArrowheads="1"/>
            </p:cNvSpPr>
            <p:nvPr/>
          </p:nvSpPr>
          <p:spPr bwMode="auto">
            <a:xfrm>
              <a:off x="4800" y="220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10" name="Oval 263"/>
            <p:cNvSpPr>
              <a:spLocks noChangeArrowheads="1"/>
            </p:cNvSpPr>
            <p:nvPr/>
          </p:nvSpPr>
          <p:spPr bwMode="auto">
            <a:xfrm>
              <a:off x="4656" y="206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11" name="Oval 264"/>
            <p:cNvSpPr>
              <a:spLocks noChangeArrowheads="1"/>
            </p:cNvSpPr>
            <p:nvPr/>
          </p:nvSpPr>
          <p:spPr bwMode="auto">
            <a:xfrm>
              <a:off x="4368" y="196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12" name="Oval 265"/>
            <p:cNvSpPr>
              <a:spLocks noChangeArrowheads="1"/>
            </p:cNvSpPr>
            <p:nvPr/>
          </p:nvSpPr>
          <p:spPr bwMode="auto">
            <a:xfrm>
              <a:off x="4464" y="177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13" name="Oval 266"/>
            <p:cNvSpPr>
              <a:spLocks noChangeArrowheads="1"/>
            </p:cNvSpPr>
            <p:nvPr/>
          </p:nvSpPr>
          <p:spPr bwMode="auto">
            <a:xfrm>
              <a:off x="4176" y="1872"/>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14" name="Oval 267"/>
            <p:cNvSpPr>
              <a:spLocks noChangeArrowheads="1"/>
            </p:cNvSpPr>
            <p:nvPr/>
          </p:nvSpPr>
          <p:spPr bwMode="auto">
            <a:xfrm>
              <a:off x="4272" y="172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15" name="Oval 268"/>
            <p:cNvSpPr>
              <a:spLocks noChangeArrowheads="1"/>
            </p:cNvSpPr>
            <p:nvPr/>
          </p:nvSpPr>
          <p:spPr bwMode="auto">
            <a:xfrm>
              <a:off x="4696" y="1776"/>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16" name="Oval 269"/>
            <p:cNvSpPr>
              <a:spLocks noChangeArrowheads="1"/>
            </p:cNvSpPr>
            <p:nvPr/>
          </p:nvSpPr>
          <p:spPr bwMode="auto">
            <a:xfrm>
              <a:off x="4704" y="1488"/>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17" name="Oval 270"/>
            <p:cNvSpPr>
              <a:spLocks noChangeArrowheads="1"/>
            </p:cNvSpPr>
            <p:nvPr/>
          </p:nvSpPr>
          <p:spPr bwMode="auto">
            <a:xfrm>
              <a:off x="4608" y="162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18" name="Oval 271"/>
            <p:cNvSpPr>
              <a:spLocks noChangeArrowheads="1"/>
            </p:cNvSpPr>
            <p:nvPr/>
          </p:nvSpPr>
          <p:spPr bwMode="auto">
            <a:xfrm>
              <a:off x="4704" y="2200"/>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19" name="Oval 272"/>
            <p:cNvSpPr>
              <a:spLocks noChangeArrowheads="1"/>
            </p:cNvSpPr>
            <p:nvPr/>
          </p:nvSpPr>
          <p:spPr bwMode="auto">
            <a:xfrm>
              <a:off x="3792" y="2064"/>
              <a:ext cx="56" cy="56"/>
            </a:xfrm>
            <a:prstGeom prst="ellipse">
              <a:avLst/>
            </a:prstGeom>
            <a:solidFill>
              <a:srgbClr val="CCFFFF"/>
            </a:solidFill>
            <a:ln w="22225">
              <a:solidFill>
                <a:srgbClr val="9900FF"/>
              </a:solidFill>
              <a:round/>
              <a:headEnd/>
              <a:tailEnd/>
            </a:ln>
          </p:spPr>
          <p:txBody>
            <a:bodyPr wrap="none" anchor="ctr"/>
            <a:lstStyle/>
            <a:p>
              <a:endParaRPr lang="he-IL"/>
            </a:p>
          </p:txBody>
        </p:sp>
        <p:sp>
          <p:nvSpPr>
            <p:cNvPr id="34320" name="Oval 273"/>
            <p:cNvSpPr>
              <a:spLocks noChangeArrowheads="1"/>
            </p:cNvSpPr>
            <p:nvPr/>
          </p:nvSpPr>
          <p:spPr bwMode="auto">
            <a:xfrm>
              <a:off x="5032" y="2200"/>
              <a:ext cx="56" cy="56"/>
            </a:xfrm>
            <a:prstGeom prst="ellipse">
              <a:avLst/>
            </a:prstGeom>
            <a:solidFill>
              <a:srgbClr val="CCFFFF"/>
            </a:solidFill>
            <a:ln w="22225">
              <a:solidFill>
                <a:srgbClr val="9900FF"/>
              </a:solidFill>
              <a:round/>
              <a:headEnd/>
              <a:tailEnd/>
            </a:ln>
          </p:spPr>
          <p:txBody>
            <a:bodyPr wrap="none" anchor="ctr"/>
            <a:lstStyle/>
            <a:p>
              <a:endParaRPr lang="he-IL"/>
            </a:p>
          </p:txBody>
        </p:sp>
      </p:grpSp>
      <p:grpSp>
        <p:nvGrpSpPr>
          <p:cNvPr id="3" name="Group 274"/>
          <p:cNvGrpSpPr>
            <a:grpSpLocks/>
          </p:cNvGrpSpPr>
          <p:nvPr/>
        </p:nvGrpSpPr>
        <p:grpSpPr bwMode="auto">
          <a:xfrm>
            <a:off x="279400" y="142875"/>
            <a:ext cx="8261350" cy="6461125"/>
            <a:chOff x="176" y="90"/>
            <a:chExt cx="5204" cy="4070"/>
          </a:xfrm>
        </p:grpSpPr>
        <p:sp>
          <p:nvSpPr>
            <p:cNvPr id="33960" name="AutoShape 275"/>
            <p:cNvSpPr>
              <a:spLocks noChangeArrowheads="1"/>
            </p:cNvSpPr>
            <p:nvPr/>
          </p:nvSpPr>
          <p:spPr bwMode="auto">
            <a:xfrm>
              <a:off x="4099" y="3021"/>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61" name="AutoShape 276"/>
            <p:cNvSpPr>
              <a:spLocks noChangeArrowheads="1"/>
            </p:cNvSpPr>
            <p:nvPr/>
          </p:nvSpPr>
          <p:spPr bwMode="auto">
            <a:xfrm>
              <a:off x="2935" y="3702"/>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62" name="AutoShape 277"/>
            <p:cNvSpPr>
              <a:spLocks noChangeArrowheads="1"/>
            </p:cNvSpPr>
            <p:nvPr/>
          </p:nvSpPr>
          <p:spPr bwMode="auto">
            <a:xfrm>
              <a:off x="2161" y="3712"/>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63" name="AutoShape 278"/>
            <p:cNvSpPr>
              <a:spLocks noChangeArrowheads="1"/>
            </p:cNvSpPr>
            <p:nvPr/>
          </p:nvSpPr>
          <p:spPr bwMode="auto">
            <a:xfrm>
              <a:off x="2909" y="1899"/>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64" name="AutoShape 279"/>
            <p:cNvSpPr>
              <a:spLocks noChangeArrowheads="1"/>
            </p:cNvSpPr>
            <p:nvPr/>
          </p:nvSpPr>
          <p:spPr bwMode="auto">
            <a:xfrm>
              <a:off x="3302" y="2121"/>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65" name="AutoShape 280"/>
            <p:cNvSpPr>
              <a:spLocks noChangeArrowheads="1"/>
            </p:cNvSpPr>
            <p:nvPr/>
          </p:nvSpPr>
          <p:spPr bwMode="auto">
            <a:xfrm>
              <a:off x="3302" y="1671"/>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66" name="AutoShape 281"/>
            <p:cNvSpPr>
              <a:spLocks noChangeArrowheads="1"/>
            </p:cNvSpPr>
            <p:nvPr/>
          </p:nvSpPr>
          <p:spPr bwMode="auto">
            <a:xfrm>
              <a:off x="2906" y="1455"/>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67" name="AutoShape 282"/>
            <p:cNvSpPr>
              <a:spLocks noChangeArrowheads="1"/>
            </p:cNvSpPr>
            <p:nvPr/>
          </p:nvSpPr>
          <p:spPr bwMode="auto">
            <a:xfrm>
              <a:off x="2924" y="2346"/>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68" name="AutoShape 283"/>
            <p:cNvSpPr>
              <a:spLocks noChangeArrowheads="1"/>
            </p:cNvSpPr>
            <p:nvPr/>
          </p:nvSpPr>
          <p:spPr bwMode="auto">
            <a:xfrm>
              <a:off x="2519" y="1689"/>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69" name="AutoShape 284"/>
            <p:cNvSpPr>
              <a:spLocks noChangeArrowheads="1"/>
            </p:cNvSpPr>
            <p:nvPr/>
          </p:nvSpPr>
          <p:spPr bwMode="auto">
            <a:xfrm>
              <a:off x="2528" y="2139"/>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70" name="AutoShape 285"/>
            <p:cNvSpPr>
              <a:spLocks noChangeArrowheads="1"/>
            </p:cNvSpPr>
            <p:nvPr/>
          </p:nvSpPr>
          <p:spPr bwMode="auto">
            <a:xfrm>
              <a:off x="2539" y="2580"/>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71" name="AutoShape 286"/>
            <p:cNvSpPr>
              <a:spLocks noChangeArrowheads="1"/>
            </p:cNvSpPr>
            <p:nvPr/>
          </p:nvSpPr>
          <p:spPr bwMode="auto">
            <a:xfrm>
              <a:off x="2923" y="2799"/>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72" name="AutoShape 287"/>
            <p:cNvSpPr>
              <a:spLocks noChangeArrowheads="1"/>
            </p:cNvSpPr>
            <p:nvPr/>
          </p:nvSpPr>
          <p:spPr bwMode="auto">
            <a:xfrm>
              <a:off x="3306" y="2571"/>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73" name="AutoShape 288"/>
            <p:cNvSpPr>
              <a:spLocks noChangeArrowheads="1"/>
            </p:cNvSpPr>
            <p:nvPr/>
          </p:nvSpPr>
          <p:spPr bwMode="auto">
            <a:xfrm>
              <a:off x="2120" y="1470"/>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74" name="AutoShape 289"/>
            <p:cNvSpPr>
              <a:spLocks noChangeArrowheads="1"/>
            </p:cNvSpPr>
            <p:nvPr/>
          </p:nvSpPr>
          <p:spPr bwMode="auto">
            <a:xfrm>
              <a:off x="2147" y="2361"/>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75" name="AutoShape 290"/>
            <p:cNvSpPr>
              <a:spLocks noChangeArrowheads="1"/>
            </p:cNvSpPr>
            <p:nvPr/>
          </p:nvSpPr>
          <p:spPr bwMode="auto">
            <a:xfrm>
              <a:off x="2155" y="2814"/>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76" name="AutoShape 291"/>
            <p:cNvSpPr>
              <a:spLocks noChangeArrowheads="1"/>
            </p:cNvSpPr>
            <p:nvPr/>
          </p:nvSpPr>
          <p:spPr bwMode="auto">
            <a:xfrm>
              <a:off x="2126" y="1917"/>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77" name="AutoShape 292"/>
            <p:cNvSpPr>
              <a:spLocks noChangeArrowheads="1"/>
            </p:cNvSpPr>
            <p:nvPr/>
          </p:nvSpPr>
          <p:spPr bwMode="auto">
            <a:xfrm>
              <a:off x="3683" y="1449"/>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78" name="AutoShape 293"/>
            <p:cNvSpPr>
              <a:spLocks noChangeArrowheads="1"/>
            </p:cNvSpPr>
            <p:nvPr/>
          </p:nvSpPr>
          <p:spPr bwMode="auto">
            <a:xfrm>
              <a:off x="3692" y="2349"/>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79" name="AutoShape 294"/>
            <p:cNvSpPr>
              <a:spLocks noChangeArrowheads="1"/>
            </p:cNvSpPr>
            <p:nvPr/>
          </p:nvSpPr>
          <p:spPr bwMode="auto">
            <a:xfrm>
              <a:off x="3700" y="2793"/>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80" name="AutoShape 295"/>
            <p:cNvSpPr>
              <a:spLocks noChangeArrowheads="1"/>
            </p:cNvSpPr>
            <p:nvPr/>
          </p:nvSpPr>
          <p:spPr bwMode="auto">
            <a:xfrm>
              <a:off x="3689" y="1896"/>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81" name="AutoShape 296"/>
            <p:cNvSpPr>
              <a:spLocks noChangeArrowheads="1"/>
            </p:cNvSpPr>
            <p:nvPr/>
          </p:nvSpPr>
          <p:spPr bwMode="auto">
            <a:xfrm>
              <a:off x="4067" y="1221"/>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82" name="AutoShape 297"/>
            <p:cNvSpPr>
              <a:spLocks noChangeArrowheads="1"/>
            </p:cNvSpPr>
            <p:nvPr/>
          </p:nvSpPr>
          <p:spPr bwMode="auto">
            <a:xfrm>
              <a:off x="4076" y="2121"/>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83" name="AutoShape 298"/>
            <p:cNvSpPr>
              <a:spLocks noChangeArrowheads="1"/>
            </p:cNvSpPr>
            <p:nvPr/>
          </p:nvSpPr>
          <p:spPr bwMode="auto">
            <a:xfrm>
              <a:off x="4084" y="2565"/>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84" name="AutoShape 299"/>
            <p:cNvSpPr>
              <a:spLocks noChangeArrowheads="1"/>
            </p:cNvSpPr>
            <p:nvPr/>
          </p:nvSpPr>
          <p:spPr bwMode="auto">
            <a:xfrm>
              <a:off x="4073" y="1668"/>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85" name="AutoShape 300"/>
            <p:cNvSpPr>
              <a:spLocks noChangeArrowheads="1"/>
            </p:cNvSpPr>
            <p:nvPr/>
          </p:nvSpPr>
          <p:spPr bwMode="auto">
            <a:xfrm>
              <a:off x="4460" y="1443"/>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86" name="AutoShape 301"/>
            <p:cNvSpPr>
              <a:spLocks noChangeArrowheads="1"/>
            </p:cNvSpPr>
            <p:nvPr/>
          </p:nvSpPr>
          <p:spPr bwMode="auto">
            <a:xfrm>
              <a:off x="4469" y="2343"/>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87" name="AutoShape 302"/>
            <p:cNvSpPr>
              <a:spLocks noChangeArrowheads="1"/>
            </p:cNvSpPr>
            <p:nvPr/>
          </p:nvSpPr>
          <p:spPr bwMode="auto">
            <a:xfrm>
              <a:off x="4477" y="2787"/>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88" name="AutoShape 303"/>
            <p:cNvSpPr>
              <a:spLocks noChangeArrowheads="1"/>
            </p:cNvSpPr>
            <p:nvPr/>
          </p:nvSpPr>
          <p:spPr bwMode="auto">
            <a:xfrm>
              <a:off x="4466" y="1890"/>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89" name="AutoShape 304"/>
            <p:cNvSpPr>
              <a:spLocks noChangeArrowheads="1"/>
            </p:cNvSpPr>
            <p:nvPr/>
          </p:nvSpPr>
          <p:spPr bwMode="auto">
            <a:xfrm>
              <a:off x="3689" y="995"/>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90" name="AutoShape 305"/>
            <p:cNvSpPr>
              <a:spLocks noChangeArrowheads="1"/>
            </p:cNvSpPr>
            <p:nvPr/>
          </p:nvSpPr>
          <p:spPr bwMode="auto">
            <a:xfrm>
              <a:off x="3294" y="1219"/>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91" name="AutoShape 306"/>
            <p:cNvSpPr>
              <a:spLocks noChangeArrowheads="1"/>
            </p:cNvSpPr>
            <p:nvPr/>
          </p:nvSpPr>
          <p:spPr bwMode="auto">
            <a:xfrm>
              <a:off x="2510" y="1239"/>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92" name="AutoShape 307"/>
            <p:cNvSpPr>
              <a:spLocks noChangeArrowheads="1"/>
            </p:cNvSpPr>
            <p:nvPr/>
          </p:nvSpPr>
          <p:spPr bwMode="auto">
            <a:xfrm>
              <a:off x="4451" y="992"/>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93" name="AutoShape 308"/>
            <p:cNvSpPr>
              <a:spLocks noChangeArrowheads="1"/>
            </p:cNvSpPr>
            <p:nvPr/>
          </p:nvSpPr>
          <p:spPr bwMode="auto">
            <a:xfrm>
              <a:off x="2903" y="1002"/>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94" name="AutoShape 309"/>
            <p:cNvSpPr>
              <a:spLocks noChangeArrowheads="1"/>
            </p:cNvSpPr>
            <p:nvPr/>
          </p:nvSpPr>
          <p:spPr bwMode="auto">
            <a:xfrm>
              <a:off x="2129" y="1029"/>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95" name="AutoShape 310"/>
            <p:cNvSpPr>
              <a:spLocks noChangeArrowheads="1"/>
            </p:cNvSpPr>
            <p:nvPr/>
          </p:nvSpPr>
          <p:spPr bwMode="auto">
            <a:xfrm>
              <a:off x="4064" y="768"/>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96" name="AutoShape 311"/>
            <p:cNvSpPr>
              <a:spLocks noChangeArrowheads="1"/>
            </p:cNvSpPr>
            <p:nvPr/>
          </p:nvSpPr>
          <p:spPr bwMode="auto">
            <a:xfrm>
              <a:off x="3291" y="775"/>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97" name="AutoShape 312"/>
            <p:cNvSpPr>
              <a:spLocks noChangeArrowheads="1"/>
            </p:cNvSpPr>
            <p:nvPr/>
          </p:nvSpPr>
          <p:spPr bwMode="auto">
            <a:xfrm>
              <a:off x="2507" y="777"/>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98" name="AutoShape 313"/>
            <p:cNvSpPr>
              <a:spLocks noChangeArrowheads="1"/>
            </p:cNvSpPr>
            <p:nvPr/>
          </p:nvSpPr>
          <p:spPr bwMode="auto">
            <a:xfrm>
              <a:off x="1739" y="1692"/>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3999" name="AutoShape 314"/>
            <p:cNvSpPr>
              <a:spLocks noChangeArrowheads="1"/>
            </p:cNvSpPr>
            <p:nvPr/>
          </p:nvSpPr>
          <p:spPr bwMode="auto">
            <a:xfrm>
              <a:off x="1766" y="2592"/>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00" name="AutoShape 315"/>
            <p:cNvSpPr>
              <a:spLocks noChangeArrowheads="1"/>
            </p:cNvSpPr>
            <p:nvPr/>
          </p:nvSpPr>
          <p:spPr bwMode="auto">
            <a:xfrm>
              <a:off x="1745" y="2148"/>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01" name="AutoShape 316"/>
            <p:cNvSpPr>
              <a:spLocks noChangeArrowheads="1"/>
            </p:cNvSpPr>
            <p:nvPr/>
          </p:nvSpPr>
          <p:spPr bwMode="auto">
            <a:xfrm>
              <a:off x="1730" y="1251"/>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02" name="AutoShape 317"/>
            <p:cNvSpPr>
              <a:spLocks noChangeArrowheads="1"/>
            </p:cNvSpPr>
            <p:nvPr/>
          </p:nvSpPr>
          <p:spPr bwMode="auto">
            <a:xfrm>
              <a:off x="1727" y="816"/>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03" name="AutoShape 318"/>
            <p:cNvSpPr>
              <a:spLocks noChangeArrowheads="1"/>
            </p:cNvSpPr>
            <p:nvPr/>
          </p:nvSpPr>
          <p:spPr bwMode="auto">
            <a:xfrm>
              <a:off x="4853" y="1656"/>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04" name="AutoShape 319"/>
            <p:cNvSpPr>
              <a:spLocks noChangeArrowheads="1"/>
            </p:cNvSpPr>
            <p:nvPr/>
          </p:nvSpPr>
          <p:spPr bwMode="auto">
            <a:xfrm>
              <a:off x="4862" y="2556"/>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05" name="AutoShape 320"/>
            <p:cNvSpPr>
              <a:spLocks noChangeArrowheads="1"/>
            </p:cNvSpPr>
            <p:nvPr/>
          </p:nvSpPr>
          <p:spPr bwMode="auto">
            <a:xfrm>
              <a:off x="4859" y="2103"/>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06" name="AutoShape 321"/>
            <p:cNvSpPr>
              <a:spLocks noChangeArrowheads="1"/>
            </p:cNvSpPr>
            <p:nvPr/>
          </p:nvSpPr>
          <p:spPr bwMode="auto">
            <a:xfrm>
              <a:off x="4844" y="1205"/>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07" name="AutoShape 322"/>
            <p:cNvSpPr>
              <a:spLocks noChangeArrowheads="1"/>
            </p:cNvSpPr>
            <p:nvPr/>
          </p:nvSpPr>
          <p:spPr bwMode="auto">
            <a:xfrm>
              <a:off x="4841" y="761"/>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08" name="AutoShape 323"/>
            <p:cNvSpPr>
              <a:spLocks noChangeArrowheads="1"/>
            </p:cNvSpPr>
            <p:nvPr/>
          </p:nvSpPr>
          <p:spPr bwMode="auto">
            <a:xfrm>
              <a:off x="1343" y="1485"/>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09" name="AutoShape 324"/>
            <p:cNvSpPr>
              <a:spLocks noChangeArrowheads="1"/>
            </p:cNvSpPr>
            <p:nvPr/>
          </p:nvSpPr>
          <p:spPr bwMode="auto">
            <a:xfrm>
              <a:off x="1370" y="2376"/>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10" name="AutoShape 325"/>
            <p:cNvSpPr>
              <a:spLocks noChangeArrowheads="1"/>
            </p:cNvSpPr>
            <p:nvPr/>
          </p:nvSpPr>
          <p:spPr bwMode="auto">
            <a:xfrm>
              <a:off x="1349" y="1932"/>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11" name="AutoShape 326"/>
            <p:cNvSpPr>
              <a:spLocks noChangeArrowheads="1"/>
            </p:cNvSpPr>
            <p:nvPr/>
          </p:nvSpPr>
          <p:spPr bwMode="auto">
            <a:xfrm>
              <a:off x="1334" y="1044"/>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12" name="AutoShape 327"/>
            <p:cNvSpPr>
              <a:spLocks noChangeArrowheads="1"/>
            </p:cNvSpPr>
            <p:nvPr/>
          </p:nvSpPr>
          <p:spPr bwMode="auto">
            <a:xfrm>
              <a:off x="1331" y="600"/>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13" name="AutoShape 328"/>
            <p:cNvSpPr>
              <a:spLocks noChangeArrowheads="1"/>
            </p:cNvSpPr>
            <p:nvPr/>
          </p:nvSpPr>
          <p:spPr bwMode="auto">
            <a:xfrm>
              <a:off x="962" y="1707"/>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14" name="AutoShape 329"/>
            <p:cNvSpPr>
              <a:spLocks noChangeArrowheads="1"/>
            </p:cNvSpPr>
            <p:nvPr/>
          </p:nvSpPr>
          <p:spPr bwMode="auto">
            <a:xfrm>
              <a:off x="989" y="2598"/>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15" name="AutoShape 330"/>
            <p:cNvSpPr>
              <a:spLocks noChangeArrowheads="1"/>
            </p:cNvSpPr>
            <p:nvPr/>
          </p:nvSpPr>
          <p:spPr bwMode="auto">
            <a:xfrm>
              <a:off x="977" y="2154"/>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16" name="AutoShape 331"/>
            <p:cNvSpPr>
              <a:spLocks noChangeArrowheads="1"/>
            </p:cNvSpPr>
            <p:nvPr/>
          </p:nvSpPr>
          <p:spPr bwMode="auto">
            <a:xfrm>
              <a:off x="953" y="1266"/>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17" name="AutoShape 332"/>
            <p:cNvSpPr>
              <a:spLocks noChangeArrowheads="1"/>
            </p:cNvSpPr>
            <p:nvPr/>
          </p:nvSpPr>
          <p:spPr bwMode="auto">
            <a:xfrm>
              <a:off x="950" y="822"/>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18" name="AutoShape 333"/>
            <p:cNvSpPr>
              <a:spLocks noChangeArrowheads="1"/>
            </p:cNvSpPr>
            <p:nvPr/>
          </p:nvSpPr>
          <p:spPr bwMode="auto">
            <a:xfrm>
              <a:off x="575" y="1491"/>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19" name="AutoShape 334"/>
            <p:cNvSpPr>
              <a:spLocks noChangeArrowheads="1"/>
            </p:cNvSpPr>
            <p:nvPr/>
          </p:nvSpPr>
          <p:spPr bwMode="auto">
            <a:xfrm>
              <a:off x="602" y="2382"/>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20" name="AutoShape 335"/>
            <p:cNvSpPr>
              <a:spLocks noChangeArrowheads="1"/>
            </p:cNvSpPr>
            <p:nvPr/>
          </p:nvSpPr>
          <p:spPr bwMode="auto">
            <a:xfrm>
              <a:off x="581" y="1938"/>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21" name="AutoShape 336"/>
            <p:cNvSpPr>
              <a:spLocks noChangeArrowheads="1"/>
            </p:cNvSpPr>
            <p:nvPr/>
          </p:nvSpPr>
          <p:spPr bwMode="auto">
            <a:xfrm>
              <a:off x="4448" y="549"/>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22" name="AutoShape 337"/>
            <p:cNvSpPr>
              <a:spLocks noChangeArrowheads="1"/>
            </p:cNvSpPr>
            <p:nvPr/>
          </p:nvSpPr>
          <p:spPr bwMode="auto">
            <a:xfrm>
              <a:off x="4061" y="315"/>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23" name="AutoShape 338"/>
            <p:cNvSpPr>
              <a:spLocks noChangeArrowheads="1"/>
            </p:cNvSpPr>
            <p:nvPr/>
          </p:nvSpPr>
          <p:spPr bwMode="auto">
            <a:xfrm>
              <a:off x="3674" y="540"/>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24" name="AutoShape 339"/>
            <p:cNvSpPr>
              <a:spLocks noChangeArrowheads="1"/>
            </p:cNvSpPr>
            <p:nvPr/>
          </p:nvSpPr>
          <p:spPr bwMode="auto">
            <a:xfrm>
              <a:off x="3674" y="90"/>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25" name="AutoShape 340"/>
            <p:cNvSpPr>
              <a:spLocks noChangeArrowheads="1"/>
            </p:cNvSpPr>
            <p:nvPr/>
          </p:nvSpPr>
          <p:spPr bwMode="auto">
            <a:xfrm>
              <a:off x="3279" y="333"/>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26" name="AutoShape 341"/>
            <p:cNvSpPr>
              <a:spLocks noChangeArrowheads="1"/>
            </p:cNvSpPr>
            <p:nvPr/>
          </p:nvSpPr>
          <p:spPr bwMode="auto">
            <a:xfrm>
              <a:off x="2890" y="548"/>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27" name="AutoShape 342"/>
            <p:cNvSpPr>
              <a:spLocks noChangeArrowheads="1"/>
            </p:cNvSpPr>
            <p:nvPr/>
          </p:nvSpPr>
          <p:spPr bwMode="auto">
            <a:xfrm>
              <a:off x="2501" y="333"/>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28" name="AutoShape 343"/>
            <p:cNvSpPr>
              <a:spLocks noChangeArrowheads="1"/>
            </p:cNvSpPr>
            <p:nvPr/>
          </p:nvSpPr>
          <p:spPr bwMode="auto">
            <a:xfrm>
              <a:off x="2113" y="572"/>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29" name="AutoShape 344"/>
            <p:cNvSpPr>
              <a:spLocks noChangeArrowheads="1"/>
            </p:cNvSpPr>
            <p:nvPr/>
          </p:nvSpPr>
          <p:spPr bwMode="auto">
            <a:xfrm>
              <a:off x="2885" y="114"/>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30" name="AutoShape 345"/>
            <p:cNvSpPr>
              <a:spLocks noChangeArrowheads="1"/>
            </p:cNvSpPr>
            <p:nvPr/>
          </p:nvSpPr>
          <p:spPr bwMode="auto">
            <a:xfrm>
              <a:off x="2120" y="120"/>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31" name="AutoShape 346"/>
            <p:cNvSpPr>
              <a:spLocks noChangeArrowheads="1"/>
            </p:cNvSpPr>
            <p:nvPr/>
          </p:nvSpPr>
          <p:spPr bwMode="auto">
            <a:xfrm>
              <a:off x="1715" y="354"/>
              <a:ext cx="536" cy="448"/>
            </a:xfrm>
            <a:prstGeom prst="hexagon">
              <a:avLst>
                <a:gd name="adj" fmla="val 29911"/>
                <a:gd name="vf" fmla="val 115470"/>
              </a:avLst>
            </a:prstGeom>
            <a:noFill/>
            <a:ln w="22225">
              <a:solidFill>
                <a:srgbClr val="33CCCC"/>
              </a:solidFill>
              <a:miter lim="800000"/>
              <a:headEnd/>
              <a:tailEnd/>
            </a:ln>
          </p:spPr>
          <p:txBody>
            <a:bodyPr wrap="none" anchor="ctr"/>
            <a:lstStyle/>
            <a:p>
              <a:endParaRPr lang="he-IL"/>
            </a:p>
          </p:txBody>
        </p:sp>
        <p:sp>
          <p:nvSpPr>
            <p:cNvPr id="34032" name="AutoShape 347"/>
            <p:cNvSpPr>
              <a:spLocks noChangeArrowheads="1"/>
            </p:cNvSpPr>
            <p:nvPr/>
          </p:nvSpPr>
          <p:spPr bwMode="auto">
            <a:xfrm>
              <a:off x="950" y="372"/>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33" name="AutoShape 348"/>
            <p:cNvSpPr>
              <a:spLocks noChangeArrowheads="1"/>
            </p:cNvSpPr>
            <p:nvPr/>
          </p:nvSpPr>
          <p:spPr bwMode="auto">
            <a:xfrm>
              <a:off x="563" y="1047"/>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34" name="AutoShape 349"/>
            <p:cNvSpPr>
              <a:spLocks noChangeArrowheads="1"/>
            </p:cNvSpPr>
            <p:nvPr/>
          </p:nvSpPr>
          <p:spPr bwMode="auto">
            <a:xfrm>
              <a:off x="176" y="1281"/>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35" name="AutoShape 350"/>
            <p:cNvSpPr>
              <a:spLocks noChangeArrowheads="1"/>
            </p:cNvSpPr>
            <p:nvPr/>
          </p:nvSpPr>
          <p:spPr bwMode="auto">
            <a:xfrm>
              <a:off x="191" y="1728"/>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36" name="AutoShape 351"/>
            <p:cNvSpPr>
              <a:spLocks noChangeArrowheads="1"/>
            </p:cNvSpPr>
            <p:nvPr/>
          </p:nvSpPr>
          <p:spPr bwMode="auto">
            <a:xfrm>
              <a:off x="206" y="2175"/>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37" name="AutoShape 352"/>
            <p:cNvSpPr>
              <a:spLocks noChangeArrowheads="1"/>
            </p:cNvSpPr>
            <p:nvPr/>
          </p:nvSpPr>
          <p:spPr bwMode="auto">
            <a:xfrm>
              <a:off x="2545" y="3027"/>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38" name="AutoShape 353"/>
            <p:cNvSpPr>
              <a:spLocks noChangeArrowheads="1"/>
            </p:cNvSpPr>
            <p:nvPr/>
          </p:nvSpPr>
          <p:spPr bwMode="auto">
            <a:xfrm>
              <a:off x="2929" y="3246"/>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39" name="AutoShape 354"/>
            <p:cNvSpPr>
              <a:spLocks noChangeArrowheads="1"/>
            </p:cNvSpPr>
            <p:nvPr/>
          </p:nvSpPr>
          <p:spPr bwMode="auto">
            <a:xfrm>
              <a:off x="3312" y="3018"/>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40" name="AutoShape 355"/>
            <p:cNvSpPr>
              <a:spLocks noChangeArrowheads="1"/>
            </p:cNvSpPr>
            <p:nvPr/>
          </p:nvSpPr>
          <p:spPr bwMode="auto">
            <a:xfrm>
              <a:off x="2161" y="3261"/>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41" name="AutoShape 356"/>
            <p:cNvSpPr>
              <a:spLocks noChangeArrowheads="1"/>
            </p:cNvSpPr>
            <p:nvPr/>
          </p:nvSpPr>
          <p:spPr bwMode="auto">
            <a:xfrm>
              <a:off x="3706" y="3240"/>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42" name="AutoShape 357"/>
            <p:cNvSpPr>
              <a:spLocks noChangeArrowheads="1"/>
            </p:cNvSpPr>
            <p:nvPr/>
          </p:nvSpPr>
          <p:spPr bwMode="auto">
            <a:xfrm>
              <a:off x="1772" y="3039"/>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43" name="AutoShape 358"/>
            <p:cNvSpPr>
              <a:spLocks noChangeArrowheads="1"/>
            </p:cNvSpPr>
            <p:nvPr/>
          </p:nvSpPr>
          <p:spPr bwMode="auto">
            <a:xfrm>
              <a:off x="1376" y="2823"/>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44" name="AutoShape 359"/>
            <p:cNvSpPr>
              <a:spLocks noChangeArrowheads="1"/>
            </p:cNvSpPr>
            <p:nvPr/>
          </p:nvSpPr>
          <p:spPr bwMode="auto">
            <a:xfrm>
              <a:off x="995" y="3045"/>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45" name="AutoShape 360"/>
            <p:cNvSpPr>
              <a:spLocks noChangeArrowheads="1"/>
            </p:cNvSpPr>
            <p:nvPr/>
          </p:nvSpPr>
          <p:spPr bwMode="auto">
            <a:xfrm>
              <a:off x="608" y="2829"/>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46" name="AutoShape 361"/>
            <p:cNvSpPr>
              <a:spLocks noChangeArrowheads="1"/>
            </p:cNvSpPr>
            <p:nvPr/>
          </p:nvSpPr>
          <p:spPr bwMode="auto">
            <a:xfrm>
              <a:off x="2551" y="3483"/>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47" name="AutoShape 362"/>
            <p:cNvSpPr>
              <a:spLocks noChangeArrowheads="1"/>
            </p:cNvSpPr>
            <p:nvPr/>
          </p:nvSpPr>
          <p:spPr bwMode="auto">
            <a:xfrm>
              <a:off x="3318" y="3474"/>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48" name="AutoShape 363"/>
            <p:cNvSpPr>
              <a:spLocks noChangeArrowheads="1"/>
            </p:cNvSpPr>
            <p:nvPr/>
          </p:nvSpPr>
          <p:spPr bwMode="auto">
            <a:xfrm>
              <a:off x="1771" y="3490"/>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sp>
          <p:nvSpPr>
            <p:cNvPr id="34049" name="AutoShape 364"/>
            <p:cNvSpPr>
              <a:spLocks noChangeArrowheads="1"/>
            </p:cNvSpPr>
            <p:nvPr/>
          </p:nvSpPr>
          <p:spPr bwMode="auto">
            <a:xfrm>
              <a:off x="1382" y="3268"/>
              <a:ext cx="518" cy="448"/>
            </a:xfrm>
            <a:prstGeom prst="hexagon">
              <a:avLst>
                <a:gd name="adj" fmla="val 28906"/>
                <a:gd name="vf" fmla="val 115470"/>
              </a:avLst>
            </a:prstGeom>
            <a:noFill/>
            <a:ln w="22225">
              <a:solidFill>
                <a:srgbClr val="33CCCC"/>
              </a:solidFill>
              <a:miter lim="800000"/>
              <a:headEnd/>
              <a:tailEnd/>
            </a:ln>
          </p:spPr>
          <p:txBody>
            <a:bodyPr wrap="none" anchor="ctr"/>
            <a:lstStyle/>
            <a:p>
              <a:endParaRPr lang="he-IL"/>
            </a:p>
          </p:txBody>
        </p:sp>
      </p:grpSp>
      <p:grpSp>
        <p:nvGrpSpPr>
          <p:cNvPr id="4" name="Group 449"/>
          <p:cNvGrpSpPr>
            <a:grpSpLocks/>
          </p:cNvGrpSpPr>
          <p:nvPr/>
        </p:nvGrpSpPr>
        <p:grpSpPr bwMode="auto">
          <a:xfrm>
            <a:off x="762000" y="609600"/>
            <a:ext cx="7404100" cy="5486400"/>
            <a:chOff x="480" y="384"/>
            <a:chExt cx="4664" cy="3456"/>
          </a:xfrm>
        </p:grpSpPr>
        <p:sp>
          <p:nvSpPr>
            <p:cNvPr id="33879" name="Oval 450"/>
            <p:cNvSpPr>
              <a:spLocks noChangeArrowheads="1"/>
            </p:cNvSpPr>
            <p:nvPr/>
          </p:nvSpPr>
          <p:spPr bwMode="auto">
            <a:xfrm>
              <a:off x="3800" y="1699"/>
              <a:ext cx="48" cy="49"/>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80" name="Oval 451"/>
            <p:cNvSpPr>
              <a:spLocks noChangeArrowheads="1"/>
            </p:cNvSpPr>
            <p:nvPr/>
          </p:nvSpPr>
          <p:spPr bwMode="auto">
            <a:xfrm>
              <a:off x="864" y="215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81" name="Oval 452"/>
            <p:cNvSpPr>
              <a:spLocks noChangeArrowheads="1"/>
            </p:cNvSpPr>
            <p:nvPr/>
          </p:nvSpPr>
          <p:spPr bwMode="auto">
            <a:xfrm>
              <a:off x="480" y="192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82" name="Oval 453"/>
            <p:cNvSpPr>
              <a:spLocks noChangeArrowheads="1"/>
            </p:cNvSpPr>
            <p:nvPr/>
          </p:nvSpPr>
          <p:spPr bwMode="auto">
            <a:xfrm>
              <a:off x="856" y="2976"/>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83" name="Oval 454"/>
            <p:cNvSpPr>
              <a:spLocks noChangeArrowheads="1"/>
            </p:cNvSpPr>
            <p:nvPr/>
          </p:nvSpPr>
          <p:spPr bwMode="auto">
            <a:xfrm>
              <a:off x="616" y="2776"/>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84" name="Oval 455"/>
            <p:cNvSpPr>
              <a:spLocks noChangeArrowheads="1"/>
            </p:cNvSpPr>
            <p:nvPr/>
          </p:nvSpPr>
          <p:spPr bwMode="auto">
            <a:xfrm>
              <a:off x="720" y="158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85" name="Oval 456"/>
            <p:cNvSpPr>
              <a:spLocks noChangeArrowheads="1"/>
            </p:cNvSpPr>
            <p:nvPr/>
          </p:nvSpPr>
          <p:spPr bwMode="auto">
            <a:xfrm>
              <a:off x="1144" y="2008"/>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86" name="Oval 457"/>
            <p:cNvSpPr>
              <a:spLocks noChangeArrowheads="1"/>
            </p:cNvSpPr>
            <p:nvPr/>
          </p:nvSpPr>
          <p:spPr bwMode="auto">
            <a:xfrm>
              <a:off x="1056" y="234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87" name="Oval 458"/>
            <p:cNvSpPr>
              <a:spLocks noChangeArrowheads="1"/>
            </p:cNvSpPr>
            <p:nvPr/>
          </p:nvSpPr>
          <p:spPr bwMode="auto">
            <a:xfrm>
              <a:off x="952" y="259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88" name="Oval 459"/>
            <p:cNvSpPr>
              <a:spLocks noChangeArrowheads="1"/>
            </p:cNvSpPr>
            <p:nvPr/>
          </p:nvSpPr>
          <p:spPr bwMode="auto">
            <a:xfrm>
              <a:off x="904" y="120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89" name="Oval 460"/>
            <p:cNvSpPr>
              <a:spLocks noChangeArrowheads="1"/>
            </p:cNvSpPr>
            <p:nvPr/>
          </p:nvSpPr>
          <p:spPr bwMode="auto">
            <a:xfrm>
              <a:off x="1296" y="1536"/>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90" name="Oval 461"/>
            <p:cNvSpPr>
              <a:spLocks noChangeArrowheads="1"/>
            </p:cNvSpPr>
            <p:nvPr/>
          </p:nvSpPr>
          <p:spPr bwMode="auto">
            <a:xfrm>
              <a:off x="1480" y="163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91" name="Oval 462"/>
            <p:cNvSpPr>
              <a:spLocks noChangeArrowheads="1"/>
            </p:cNvSpPr>
            <p:nvPr/>
          </p:nvSpPr>
          <p:spPr bwMode="auto">
            <a:xfrm>
              <a:off x="1392" y="278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92" name="Oval 463"/>
            <p:cNvSpPr>
              <a:spLocks noChangeArrowheads="1"/>
            </p:cNvSpPr>
            <p:nvPr/>
          </p:nvSpPr>
          <p:spPr bwMode="auto">
            <a:xfrm>
              <a:off x="1576" y="2016"/>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93" name="Oval 464"/>
            <p:cNvSpPr>
              <a:spLocks noChangeArrowheads="1"/>
            </p:cNvSpPr>
            <p:nvPr/>
          </p:nvSpPr>
          <p:spPr bwMode="auto">
            <a:xfrm>
              <a:off x="1624" y="2496"/>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94" name="Oval 465"/>
            <p:cNvSpPr>
              <a:spLocks noChangeArrowheads="1"/>
            </p:cNvSpPr>
            <p:nvPr/>
          </p:nvSpPr>
          <p:spPr bwMode="auto">
            <a:xfrm>
              <a:off x="1720" y="306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95" name="Oval 466"/>
            <p:cNvSpPr>
              <a:spLocks noChangeArrowheads="1"/>
            </p:cNvSpPr>
            <p:nvPr/>
          </p:nvSpPr>
          <p:spPr bwMode="auto">
            <a:xfrm>
              <a:off x="1680" y="335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96" name="Oval 467"/>
            <p:cNvSpPr>
              <a:spLocks noChangeArrowheads="1"/>
            </p:cNvSpPr>
            <p:nvPr/>
          </p:nvSpPr>
          <p:spPr bwMode="auto">
            <a:xfrm>
              <a:off x="1864" y="3216"/>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97" name="Oval 468"/>
            <p:cNvSpPr>
              <a:spLocks noChangeArrowheads="1"/>
            </p:cNvSpPr>
            <p:nvPr/>
          </p:nvSpPr>
          <p:spPr bwMode="auto">
            <a:xfrm>
              <a:off x="2104" y="288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98" name="Oval 469"/>
            <p:cNvSpPr>
              <a:spLocks noChangeArrowheads="1"/>
            </p:cNvSpPr>
            <p:nvPr/>
          </p:nvSpPr>
          <p:spPr bwMode="auto">
            <a:xfrm>
              <a:off x="2296" y="2536"/>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899" name="Oval 470"/>
            <p:cNvSpPr>
              <a:spLocks noChangeArrowheads="1"/>
            </p:cNvSpPr>
            <p:nvPr/>
          </p:nvSpPr>
          <p:spPr bwMode="auto">
            <a:xfrm>
              <a:off x="2784" y="234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00" name="Oval 471"/>
            <p:cNvSpPr>
              <a:spLocks noChangeArrowheads="1"/>
            </p:cNvSpPr>
            <p:nvPr/>
          </p:nvSpPr>
          <p:spPr bwMode="auto">
            <a:xfrm>
              <a:off x="2824" y="268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01" name="Oval 472"/>
            <p:cNvSpPr>
              <a:spLocks noChangeArrowheads="1"/>
            </p:cNvSpPr>
            <p:nvPr/>
          </p:nvSpPr>
          <p:spPr bwMode="auto">
            <a:xfrm>
              <a:off x="3112" y="264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02" name="Oval 473"/>
            <p:cNvSpPr>
              <a:spLocks noChangeArrowheads="1"/>
            </p:cNvSpPr>
            <p:nvPr/>
          </p:nvSpPr>
          <p:spPr bwMode="auto">
            <a:xfrm>
              <a:off x="3072" y="2968"/>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03" name="Oval 474"/>
            <p:cNvSpPr>
              <a:spLocks noChangeArrowheads="1"/>
            </p:cNvSpPr>
            <p:nvPr/>
          </p:nvSpPr>
          <p:spPr bwMode="auto">
            <a:xfrm>
              <a:off x="3448" y="316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04" name="Oval 475"/>
            <p:cNvSpPr>
              <a:spLocks noChangeArrowheads="1"/>
            </p:cNvSpPr>
            <p:nvPr/>
          </p:nvSpPr>
          <p:spPr bwMode="auto">
            <a:xfrm>
              <a:off x="3120" y="3448"/>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05" name="Oval 476"/>
            <p:cNvSpPr>
              <a:spLocks noChangeArrowheads="1"/>
            </p:cNvSpPr>
            <p:nvPr/>
          </p:nvSpPr>
          <p:spPr bwMode="auto">
            <a:xfrm>
              <a:off x="3168" y="378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06" name="Oval 477"/>
            <p:cNvSpPr>
              <a:spLocks noChangeArrowheads="1"/>
            </p:cNvSpPr>
            <p:nvPr/>
          </p:nvSpPr>
          <p:spPr bwMode="auto">
            <a:xfrm>
              <a:off x="2688" y="355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07" name="Oval 478"/>
            <p:cNvSpPr>
              <a:spLocks noChangeArrowheads="1"/>
            </p:cNvSpPr>
            <p:nvPr/>
          </p:nvSpPr>
          <p:spPr bwMode="auto">
            <a:xfrm>
              <a:off x="2872" y="312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08" name="Oval 479"/>
            <p:cNvSpPr>
              <a:spLocks noChangeArrowheads="1"/>
            </p:cNvSpPr>
            <p:nvPr/>
          </p:nvSpPr>
          <p:spPr bwMode="auto">
            <a:xfrm>
              <a:off x="2448" y="335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09" name="Oval 480"/>
            <p:cNvSpPr>
              <a:spLocks noChangeArrowheads="1"/>
            </p:cNvSpPr>
            <p:nvPr/>
          </p:nvSpPr>
          <p:spPr bwMode="auto">
            <a:xfrm>
              <a:off x="2496" y="211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10" name="Oval 481"/>
            <p:cNvSpPr>
              <a:spLocks noChangeArrowheads="1"/>
            </p:cNvSpPr>
            <p:nvPr/>
          </p:nvSpPr>
          <p:spPr bwMode="auto">
            <a:xfrm>
              <a:off x="2112" y="2296"/>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11" name="Oval 482"/>
            <p:cNvSpPr>
              <a:spLocks noChangeArrowheads="1"/>
            </p:cNvSpPr>
            <p:nvPr/>
          </p:nvSpPr>
          <p:spPr bwMode="auto">
            <a:xfrm>
              <a:off x="1968" y="1776"/>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12" name="Oval 483"/>
            <p:cNvSpPr>
              <a:spLocks noChangeArrowheads="1"/>
            </p:cNvSpPr>
            <p:nvPr/>
          </p:nvSpPr>
          <p:spPr bwMode="auto">
            <a:xfrm>
              <a:off x="2016" y="158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13" name="Oval 484"/>
            <p:cNvSpPr>
              <a:spLocks noChangeArrowheads="1"/>
            </p:cNvSpPr>
            <p:nvPr/>
          </p:nvSpPr>
          <p:spPr bwMode="auto">
            <a:xfrm>
              <a:off x="2064" y="95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14" name="Oval 485"/>
            <p:cNvSpPr>
              <a:spLocks noChangeArrowheads="1"/>
            </p:cNvSpPr>
            <p:nvPr/>
          </p:nvSpPr>
          <p:spPr bwMode="auto">
            <a:xfrm>
              <a:off x="2064" y="67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15" name="Oval 486"/>
            <p:cNvSpPr>
              <a:spLocks noChangeArrowheads="1"/>
            </p:cNvSpPr>
            <p:nvPr/>
          </p:nvSpPr>
          <p:spPr bwMode="auto">
            <a:xfrm>
              <a:off x="2304" y="72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16" name="Oval 487"/>
            <p:cNvSpPr>
              <a:spLocks noChangeArrowheads="1"/>
            </p:cNvSpPr>
            <p:nvPr/>
          </p:nvSpPr>
          <p:spPr bwMode="auto">
            <a:xfrm>
              <a:off x="2400" y="48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17" name="Oval 488"/>
            <p:cNvSpPr>
              <a:spLocks noChangeArrowheads="1"/>
            </p:cNvSpPr>
            <p:nvPr/>
          </p:nvSpPr>
          <p:spPr bwMode="auto">
            <a:xfrm>
              <a:off x="2680" y="616"/>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18" name="Oval 489"/>
            <p:cNvSpPr>
              <a:spLocks noChangeArrowheads="1"/>
            </p:cNvSpPr>
            <p:nvPr/>
          </p:nvSpPr>
          <p:spPr bwMode="auto">
            <a:xfrm>
              <a:off x="2736" y="100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19" name="Oval 490"/>
            <p:cNvSpPr>
              <a:spLocks noChangeArrowheads="1"/>
            </p:cNvSpPr>
            <p:nvPr/>
          </p:nvSpPr>
          <p:spPr bwMode="auto">
            <a:xfrm>
              <a:off x="2208" y="119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20" name="Oval 491"/>
            <p:cNvSpPr>
              <a:spLocks noChangeArrowheads="1"/>
            </p:cNvSpPr>
            <p:nvPr/>
          </p:nvSpPr>
          <p:spPr bwMode="auto">
            <a:xfrm>
              <a:off x="1720" y="768"/>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21" name="Oval 492"/>
            <p:cNvSpPr>
              <a:spLocks noChangeArrowheads="1"/>
            </p:cNvSpPr>
            <p:nvPr/>
          </p:nvSpPr>
          <p:spPr bwMode="auto">
            <a:xfrm>
              <a:off x="1248" y="114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22" name="Oval 493"/>
            <p:cNvSpPr>
              <a:spLocks noChangeArrowheads="1"/>
            </p:cNvSpPr>
            <p:nvPr/>
          </p:nvSpPr>
          <p:spPr bwMode="auto">
            <a:xfrm>
              <a:off x="1432" y="1288"/>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23" name="Oval 494"/>
            <p:cNvSpPr>
              <a:spLocks noChangeArrowheads="1"/>
            </p:cNvSpPr>
            <p:nvPr/>
          </p:nvSpPr>
          <p:spPr bwMode="auto">
            <a:xfrm>
              <a:off x="2632" y="134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24" name="Oval 495"/>
            <p:cNvSpPr>
              <a:spLocks noChangeArrowheads="1"/>
            </p:cNvSpPr>
            <p:nvPr/>
          </p:nvSpPr>
          <p:spPr bwMode="auto">
            <a:xfrm>
              <a:off x="2680" y="191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25" name="Oval 496"/>
            <p:cNvSpPr>
              <a:spLocks noChangeArrowheads="1"/>
            </p:cNvSpPr>
            <p:nvPr/>
          </p:nvSpPr>
          <p:spPr bwMode="auto">
            <a:xfrm>
              <a:off x="2352" y="168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26" name="Oval 497"/>
            <p:cNvSpPr>
              <a:spLocks noChangeArrowheads="1"/>
            </p:cNvSpPr>
            <p:nvPr/>
          </p:nvSpPr>
          <p:spPr bwMode="auto">
            <a:xfrm>
              <a:off x="2352" y="311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27" name="Oval 498"/>
            <p:cNvSpPr>
              <a:spLocks noChangeArrowheads="1"/>
            </p:cNvSpPr>
            <p:nvPr/>
          </p:nvSpPr>
          <p:spPr bwMode="auto">
            <a:xfrm>
              <a:off x="3880" y="330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28" name="Oval 499"/>
            <p:cNvSpPr>
              <a:spLocks noChangeArrowheads="1"/>
            </p:cNvSpPr>
            <p:nvPr/>
          </p:nvSpPr>
          <p:spPr bwMode="auto">
            <a:xfrm>
              <a:off x="4216" y="326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29" name="Oval 500"/>
            <p:cNvSpPr>
              <a:spLocks noChangeArrowheads="1"/>
            </p:cNvSpPr>
            <p:nvPr/>
          </p:nvSpPr>
          <p:spPr bwMode="auto">
            <a:xfrm>
              <a:off x="4224" y="283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30" name="Oval 501"/>
            <p:cNvSpPr>
              <a:spLocks noChangeArrowheads="1"/>
            </p:cNvSpPr>
            <p:nvPr/>
          </p:nvSpPr>
          <p:spPr bwMode="auto">
            <a:xfrm>
              <a:off x="3840" y="2968"/>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31" name="Oval 502"/>
            <p:cNvSpPr>
              <a:spLocks noChangeArrowheads="1"/>
            </p:cNvSpPr>
            <p:nvPr/>
          </p:nvSpPr>
          <p:spPr bwMode="auto">
            <a:xfrm>
              <a:off x="3936" y="264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32" name="Oval 503"/>
            <p:cNvSpPr>
              <a:spLocks noChangeArrowheads="1"/>
            </p:cNvSpPr>
            <p:nvPr/>
          </p:nvSpPr>
          <p:spPr bwMode="auto">
            <a:xfrm>
              <a:off x="4264" y="240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33" name="Oval 504"/>
            <p:cNvSpPr>
              <a:spLocks noChangeArrowheads="1"/>
            </p:cNvSpPr>
            <p:nvPr/>
          </p:nvSpPr>
          <p:spPr bwMode="auto">
            <a:xfrm>
              <a:off x="3456" y="268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34" name="Oval 505"/>
            <p:cNvSpPr>
              <a:spLocks noChangeArrowheads="1"/>
            </p:cNvSpPr>
            <p:nvPr/>
          </p:nvSpPr>
          <p:spPr bwMode="auto">
            <a:xfrm>
              <a:off x="3552" y="2248"/>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35" name="Oval 506"/>
            <p:cNvSpPr>
              <a:spLocks noChangeArrowheads="1"/>
            </p:cNvSpPr>
            <p:nvPr/>
          </p:nvSpPr>
          <p:spPr bwMode="auto">
            <a:xfrm>
              <a:off x="3792" y="206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36" name="Oval 507"/>
            <p:cNvSpPr>
              <a:spLocks noChangeArrowheads="1"/>
            </p:cNvSpPr>
            <p:nvPr/>
          </p:nvSpPr>
          <p:spPr bwMode="auto">
            <a:xfrm>
              <a:off x="4360" y="1968"/>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37" name="Oval 508"/>
            <p:cNvSpPr>
              <a:spLocks noChangeArrowheads="1"/>
            </p:cNvSpPr>
            <p:nvPr/>
          </p:nvSpPr>
          <p:spPr bwMode="auto">
            <a:xfrm>
              <a:off x="4656" y="206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38" name="Oval 509"/>
            <p:cNvSpPr>
              <a:spLocks noChangeArrowheads="1"/>
            </p:cNvSpPr>
            <p:nvPr/>
          </p:nvSpPr>
          <p:spPr bwMode="auto">
            <a:xfrm>
              <a:off x="4608" y="163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39" name="Oval 510"/>
            <p:cNvSpPr>
              <a:spLocks noChangeArrowheads="1"/>
            </p:cNvSpPr>
            <p:nvPr/>
          </p:nvSpPr>
          <p:spPr bwMode="auto">
            <a:xfrm>
              <a:off x="5032" y="139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40" name="Oval 511"/>
            <p:cNvSpPr>
              <a:spLocks noChangeArrowheads="1"/>
            </p:cNvSpPr>
            <p:nvPr/>
          </p:nvSpPr>
          <p:spPr bwMode="auto">
            <a:xfrm>
              <a:off x="5088" y="191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41" name="Oval 512"/>
            <p:cNvSpPr>
              <a:spLocks noChangeArrowheads="1"/>
            </p:cNvSpPr>
            <p:nvPr/>
          </p:nvSpPr>
          <p:spPr bwMode="auto">
            <a:xfrm>
              <a:off x="5040" y="2208"/>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42" name="Oval 513"/>
            <p:cNvSpPr>
              <a:spLocks noChangeArrowheads="1"/>
            </p:cNvSpPr>
            <p:nvPr/>
          </p:nvSpPr>
          <p:spPr bwMode="auto">
            <a:xfrm>
              <a:off x="4560" y="2488"/>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43" name="Oval 514"/>
            <p:cNvSpPr>
              <a:spLocks noChangeArrowheads="1"/>
            </p:cNvSpPr>
            <p:nvPr/>
          </p:nvSpPr>
          <p:spPr bwMode="auto">
            <a:xfrm>
              <a:off x="4696" y="1056"/>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44" name="Oval 515"/>
            <p:cNvSpPr>
              <a:spLocks noChangeArrowheads="1"/>
            </p:cNvSpPr>
            <p:nvPr/>
          </p:nvSpPr>
          <p:spPr bwMode="auto">
            <a:xfrm>
              <a:off x="4224" y="138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45" name="Oval 516"/>
            <p:cNvSpPr>
              <a:spLocks noChangeArrowheads="1"/>
            </p:cNvSpPr>
            <p:nvPr/>
          </p:nvSpPr>
          <p:spPr bwMode="auto">
            <a:xfrm>
              <a:off x="4224" y="1048"/>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46" name="Oval 517"/>
            <p:cNvSpPr>
              <a:spLocks noChangeArrowheads="1"/>
            </p:cNvSpPr>
            <p:nvPr/>
          </p:nvSpPr>
          <p:spPr bwMode="auto">
            <a:xfrm>
              <a:off x="4552" y="672"/>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47" name="Oval 518"/>
            <p:cNvSpPr>
              <a:spLocks noChangeArrowheads="1"/>
            </p:cNvSpPr>
            <p:nvPr/>
          </p:nvSpPr>
          <p:spPr bwMode="auto">
            <a:xfrm>
              <a:off x="4320" y="62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48" name="Oval 519"/>
            <p:cNvSpPr>
              <a:spLocks noChangeArrowheads="1"/>
            </p:cNvSpPr>
            <p:nvPr/>
          </p:nvSpPr>
          <p:spPr bwMode="auto">
            <a:xfrm>
              <a:off x="3928" y="808"/>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49" name="Oval 520"/>
            <p:cNvSpPr>
              <a:spLocks noChangeArrowheads="1"/>
            </p:cNvSpPr>
            <p:nvPr/>
          </p:nvSpPr>
          <p:spPr bwMode="auto">
            <a:xfrm>
              <a:off x="3888" y="1288"/>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50" name="Oval 521"/>
            <p:cNvSpPr>
              <a:spLocks noChangeArrowheads="1"/>
            </p:cNvSpPr>
            <p:nvPr/>
          </p:nvSpPr>
          <p:spPr bwMode="auto">
            <a:xfrm>
              <a:off x="3600" y="148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51" name="Oval 522"/>
            <p:cNvSpPr>
              <a:spLocks noChangeArrowheads="1"/>
            </p:cNvSpPr>
            <p:nvPr/>
          </p:nvSpPr>
          <p:spPr bwMode="auto">
            <a:xfrm>
              <a:off x="3648" y="182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52" name="Oval 523"/>
            <p:cNvSpPr>
              <a:spLocks noChangeArrowheads="1"/>
            </p:cNvSpPr>
            <p:nvPr/>
          </p:nvSpPr>
          <p:spPr bwMode="auto">
            <a:xfrm>
              <a:off x="3120" y="2056"/>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53" name="Oval 524"/>
            <p:cNvSpPr>
              <a:spLocks noChangeArrowheads="1"/>
            </p:cNvSpPr>
            <p:nvPr/>
          </p:nvSpPr>
          <p:spPr bwMode="auto">
            <a:xfrm>
              <a:off x="3168" y="1776"/>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54" name="Oval 525"/>
            <p:cNvSpPr>
              <a:spLocks noChangeArrowheads="1"/>
            </p:cNvSpPr>
            <p:nvPr/>
          </p:nvSpPr>
          <p:spPr bwMode="auto">
            <a:xfrm>
              <a:off x="3256" y="1200"/>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55" name="Oval 526"/>
            <p:cNvSpPr>
              <a:spLocks noChangeArrowheads="1"/>
            </p:cNvSpPr>
            <p:nvPr/>
          </p:nvSpPr>
          <p:spPr bwMode="auto">
            <a:xfrm>
              <a:off x="3216" y="62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56" name="Oval 527"/>
            <p:cNvSpPr>
              <a:spLocks noChangeArrowheads="1"/>
            </p:cNvSpPr>
            <p:nvPr/>
          </p:nvSpPr>
          <p:spPr bwMode="auto">
            <a:xfrm>
              <a:off x="3216" y="384"/>
              <a:ext cx="56" cy="56"/>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57" name="Oval 528"/>
            <p:cNvSpPr>
              <a:spLocks noChangeArrowheads="1"/>
            </p:cNvSpPr>
            <p:nvPr/>
          </p:nvSpPr>
          <p:spPr bwMode="auto">
            <a:xfrm>
              <a:off x="3600" y="672"/>
              <a:ext cx="48" cy="48"/>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58" name="Oval 529"/>
            <p:cNvSpPr>
              <a:spLocks noChangeArrowheads="1"/>
            </p:cNvSpPr>
            <p:nvPr/>
          </p:nvSpPr>
          <p:spPr bwMode="auto">
            <a:xfrm>
              <a:off x="3552" y="1056"/>
              <a:ext cx="48" cy="48"/>
            </a:xfrm>
            <a:prstGeom prst="ellipse">
              <a:avLst/>
            </a:prstGeom>
            <a:solidFill>
              <a:schemeClr val="tx1"/>
            </a:solidFill>
            <a:ln w="22225">
              <a:solidFill>
                <a:schemeClr val="tx1"/>
              </a:solidFill>
              <a:round/>
              <a:headEnd/>
              <a:tailEnd/>
            </a:ln>
          </p:spPr>
          <p:txBody>
            <a:bodyPr wrap="none" anchor="ctr"/>
            <a:lstStyle/>
            <a:p>
              <a:endParaRPr lang="he-IL"/>
            </a:p>
          </p:txBody>
        </p:sp>
        <p:sp>
          <p:nvSpPr>
            <p:cNvPr id="33959" name="Oval 530"/>
            <p:cNvSpPr>
              <a:spLocks noChangeArrowheads="1"/>
            </p:cNvSpPr>
            <p:nvPr/>
          </p:nvSpPr>
          <p:spPr bwMode="auto">
            <a:xfrm>
              <a:off x="1344" y="3167"/>
              <a:ext cx="48" cy="49"/>
            </a:xfrm>
            <a:prstGeom prst="ellipse">
              <a:avLst/>
            </a:prstGeom>
            <a:solidFill>
              <a:schemeClr val="tx1"/>
            </a:solidFill>
            <a:ln w="22225">
              <a:solidFill>
                <a:schemeClr val="tx1"/>
              </a:solidFill>
              <a:round/>
              <a:headEnd/>
              <a:tailEnd/>
            </a:ln>
          </p:spPr>
          <p:txBody>
            <a:bodyPr wrap="none" anchor="ctr"/>
            <a:lstStyle/>
            <a:p>
              <a:endParaRPr lang="he-IL"/>
            </a:p>
          </p:txBody>
        </p:sp>
      </p:grpSp>
      <p:grpSp>
        <p:nvGrpSpPr>
          <p:cNvPr id="5" name="Group 777"/>
          <p:cNvGrpSpPr>
            <a:grpSpLocks/>
          </p:cNvGrpSpPr>
          <p:nvPr/>
        </p:nvGrpSpPr>
        <p:grpSpPr bwMode="auto">
          <a:xfrm>
            <a:off x="869950" y="685800"/>
            <a:ext cx="7219950" cy="5321300"/>
            <a:chOff x="548" y="432"/>
            <a:chExt cx="4548" cy="3352"/>
          </a:xfrm>
        </p:grpSpPr>
        <p:sp>
          <p:nvSpPr>
            <p:cNvPr id="33799" name="Line 778"/>
            <p:cNvSpPr>
              <a:spLocks noChangeShapeType="1"/>
            </p:cNvSpPr>
            <p:nvPr/>
          </p:nvSpPr>
          <p:spPr bwMode="auto">
            <a:xfrm>
              <a:off x="2400" y="1728"/>
              <a:ext cx="250" cy="192"/>
            </a:xfrm>
            <a:prstGeom prst="line">
              <a:avLst/>
            </a:prstGeom>
            <a:noFill/>
            <a:ln w="22225">
              <a:solidFill>
                <a:srgbClr val="FF00FF"/>
              </a:solidFill>
              <a:round/>
              <a:headEnd/>
              <a:tailEnd/>
            </a:ln>
          </p:spPr>
          <p:txBody>
            <a:bodyPr/>
            <a:lstStyle/>
            <a:p>
              <a:endParaRPr lang="he-IL"/>
            </a:p>
          </p:txBody>
        </p:sp>
        <p:sp>
          <p:nvSpPr>
            <p:cNvPr id="33800" name="Line 779"/>
            <p:cNvSpPr>
              <a:spLocks noChangeShapeType="1"/>
            </p:cNvSpPr>
            <p:nvPr/>
          </p:nvSpPr>
          <p:spPr bwMode="auto">
            <a:xfrm flipV="1">
              <a:off x="2400" y="1371"/>
              <a:ext cx="265" cy="309"/>
            </a:xfrm>
            <a:prstGeom prst="line">
              <a:avLst/>
            </a:prstGeom>
            <a:noFill/>
            <a:ln w="22225">
              <a:solidFill>
                <a:srgbClr val="FF00FF"/>
              </a:solidFill>
              <a:round/>
              <a:headEnd/>
              <a:tailEnd/>
            </a:ln>
          </p:spPr>
          <p:txBody>
            <a:bodyPr/>
            <a:lstStyle/>
            <a:p>
              <a:endParaRPr lang="he-IL"/>
            </a:p>
          </p:txBody>
        </p:sp>
        <p:sp>
          <p:nvSpPr>
            <p:cNvPr id="33801" name="Line 780"/>
            <p:cNvSpPr>
              <a:spLocks noChangeShapeType="1"/>
            </p:cNvSpPr>
            <p:nvPr/>
          </p:nvSpPr>
          <p:spPr bwMode="auto">
            <a:xfrm>
              <a:off x="2400" y="1728"/>
              <a:ext cx="107" cy="375"/>
            </a:xfrm>
            <a:prstGeom prst="line">
              <a:avLst/>
            </a:prstGeom>
            <a:noFill/>
            <a:ln w="22225">
              <a:solidFill>
                <a:srgbClr val="FF00FF"/>
              </a:solidFill>
              <a:round/>
              <a:headEnd/>
              <a:tailEnd/>
            </a:ln>
          </p:spPr>
          <p:txBody>
            <a:bodyPr/>
            <a:lstStyle/>
            <a:p>
              <a:endParaRPr lang="he-IL"/>
            </a:p>
          </p:txBody>
        </p:sp>
        <p:sp>
          <p:nvSpPr>
            <p:cNvPr id="33802" name="Line 781"/>
            <p:cNvSpPr>
              <a:spLocks noChangeShapeType="1"/>
            </p:cNvSpPr>
            <p:nvPr/>
          </p:nvSpPr>
          <p:spPr bwMode="auto">
            <a:xfrm flipV="1">
              <a:off x="2016" y="1635"/>
              <a:ext cx="8" cy="141"/>
            </a:xfrm>
            <a:prstGeom prst="line">
              <a:avLst/>
            </a:prstGeom>
            <a:noFill/>
            <a:ln w="22225">
              <a:solidFill>
                <a:srgbClr val="FF00FF"/>
              </a:solidFill>
              <a:round/>
              <a:headEnd/>
              <a:tailEnd/>
            </a:ln>
          </p:spPr>
          <p:txBody>
            <a:bodyPr/>
            <a:lstStyle/>
            <a:p>
              <a:endParaRPr lang="he-IL"/>
            </a:p>
          </p:txBody>
        </p:sp>
        <p:sp>
          <p:nvSpPr>
            <p:cNvPr id="33803" name="Line 782"/>
            <p:cNvSpPr>
              <a:spLocks noChangeShapeType="1"/>
            </p:cNvSpPr>
            <p:nvPr/>
          </p:nvSpPr>
          <p:spPr bwMode="auto">
            <a:xfrm flipH="1">
              <a:off x="1592" y="1817"/>
              <a:ext cx="369" cy="207"/>
            </a:xfrm>
            <a:prstGeom prst="line">
              <a:avLst/>
            </a:prstGeom>
            <a:noFill/>
            <a:ln w="22225">
              <a:solidFill>
                <a:srgbClr val="FF00FF"/>
              </a:solidFill>
              <a:round/>
              <a:headEnd/>
              <a:tailEnd/>
            </a:ln>
          </p:spPr>
          <p:txBody>
            <a:bodyPr/>
            <a:lstStyle/>
            <a:p>
              <a:endParaRPr lang="he-IL"/>
            </a:p>
          </p:txBody>
        </p:sp>
        <p:sp>
          <p:nvSpPr>
            <p:cNvPr id="33804" name="Line 783"/>
            <p:cNvSpPr>
              <a:spLocks noChangeShapeType="1"/>
            </p:cNvSpPr>
            <p:nvPr/>
          </p:nvSpPr>
          <p:spPr bwMode="auto">
            <a:xfrm>
              <a:off x="1592" y="2072"/>
              <a:ext cx="80" cy="432"/>
            </a:xfrm>
            <a:prstGeom prst="line">
              <a:avLst/>
            </a:prstGeom>
            <a:noFill/>
            <a:ln w="22225">
              <a:solidFill>
                <a:srgbClr val="FF00FF"/>
              </a:solidFill>
              <a:round/>
              <a:headEnd/>
              <a:tailEnd/>
            </a:ln>
          </p:spPr>
          <p:txBody>
            <a:bodyPr/>
            <a:lstStyle/>
            <a:p>
              <a:endParaRPr lang="he-IL"/>
            </a:p>
          </p:txBody>
        </p:sp>
        <p:sp>
          <p:nvSpPr>
            <p:cNvPr id="33805" name="Line 784"/>
            <p:cNvSpPr>
              <a:spLocks noChangeShapeType="1"/>
            </p:cNvSpPr>
            <p:nvPr/>
          </p:nvSpPr>
          <p:spPr bwMode="auto">
            <a:xfrm>
              <a:off x="2160" y="2349"/>
              <a:ext cx="152" cy="186"/>
            </a:xfrm>
            <a:prstGeom prst="line">
              <a:avLst/>
            </a:prstGeom>
            <a:noFill/>
            <a:ln w="22225">
              <a:solidFill>
                <a:srgbClr val="FF00FF"/>
              </a:solidFill>
              <a:round/>
              <a:headEnd/>
              <a:tailEnd/>
            </a:ln>
          </p:spPr>
          <p:txBody>
            <a:bodyPr/>
            <a:lstStyle/>
            <a:p>
              <a:endParaRPr lang="he-IL"/>
            </a:p>
          </p:txBody>
        </p:sp>
        <p:sp>
          <p:nvSpPr>
            <p:cNvPr id="33806" name="Line 785"/>
            <p:cNvSpPr>
              <a:spLocks noChangeShapeType="1"/>
            </p:cNvSpPr>
            <p:nvPr/>
          </p:nvSpPr>
          <p:spPr bwMode="auto">
            <a:xfrm flipH="1">
              <a:off x="2129" y="2580"/>
              <a:ext cx="183" cy="300"/>
            </a:xfrm>
            <a:prstGeom prst="line">
              <a:avLst/>
            </a:prstGeom>
            <a:noFill/>
            <a:ln w="22225">
              <a:solidFill>
                <a:srgbClr val="FF00FF"/>
              </a:solidFill>
              <a:round/>
              <a:headEnd/>
              <a:tailEnd/>
            </a:ln>
          </p:spPr>
          <p:txBody>
            <a:bodyPr/>
            <a:lstStyle/>
            <a:p>
              <a:endParaRPr lang="he-IL"/>
            </a:p>
          </p:txBody>
        </p:sp>
        <p:sp>
          <p:nvSpPr>
            <p:cNvPr id="33807" name="Line 786"/>
            <p:cNvSpPr>
              <a:spLocks noChangeShapeType="1"/>
            </p:cNvSpPr>
            <p:nvPr/>
          </p:nvSpPr>
          <p:spPr bwMode="auto">
            <a:xfrm>
              <a:off x="2352" y="2587"/>
              <a:ext cx="8" cy="524"/>
            </a:xfrm>
            <a:prstGeom prst="line">
              <a:avLst/>
            </a:prstGeom>
            <a:noFill/>
            <a:ln w="22225">
              <a:solidFill>
                <a:srgbClr val="FF00FF"/>
              </a:solidFill>
              <a:round/>
              <a:headEnd/>
              <a:tailEnd/>
            </a:ln>
          </p:spPr>
          <p:txBody>
            <a:bodyPr/>
            <a:lstStyle/>
            <a:p>
              <a:endParaRPr lang="he-IL"/>
            </a:p>
          </p:txBody>
        </p:sp>
        <p:sp>
          <p:nvSpPr>
            <p:cNvPr id="33808" name="Line 787"/>
            <p:cNvSpPr>
              <a:spLocks noChangeShapeType="1"/>
            </p:cNvSpPr>
            <p:nvPr/>
          </p:nvSpPr>
          <p:spPr bwMode="auto">
            <a:xfrm flipV="1">
              <a:off x="2024" y="1216"/>
              <a:ext cx="225" cy="368"/>
            </a:xfrm>
            <a:prstGeom prst="line">
              <a:avLst/>
            </a:prstGeom>
            <a:noFill/>
            <a:ln w="22225">
              <a:solidFill>
                <a:srgbClr val="FF00FF"/>
              </a:solidFill>
              <a:round/>
              <a:headEnd/>
              <a:tailEnd/>
            </a:ln>
          </p:spPr>
          <p:txBody>
            <a:bodyPr/>
            <a:lstStyle/>
            <a:p>
              <a:endParaRPr lang="he-IL"/>
            </a:p>
          </p:txBody>
        </p:sp>
        <p:sp>
          <p:nvSpPr>
            <p:cNvPr id="33809" name="Line 788"/>
            <p:cNvSpPr>
              <a:spLocks noChangeShapeType="1"/>
            </p:cNvSpPr>
            <p:nvPr/>
          </p:nvSpPr>
          <p:spPr bwMode="auto">
            <a:xfrm flipH="1">
              <a:off x="1536" y="1592"/>
              <a:ext cx="472" cy="40"/>
            </a:xfrm>
            <a:prstGeom prst="line">
              <a:avLst/>
            </a:prstGeom>
            <a:noFill/>
            <a:ln w="22225">
              <a:solidFill>
                <a:srgbClr val="FF00FF"/>
              </a:solidFill>
              <a:round/>
              <a:headEnd/>
              <a:tailEnd/>
            </a:ln>
          </p:spPr>
          <p:txBody>
            <a:bodyPr/>
            <a:lstStyle/>
            <a:p>
              <a:endParaRPr lang="he-IL"/>
            </a:p>
          </p:txBody>
        </p:sp>
        <p:sp>
          <p:nvSpPr>
            <p:cNvPr id="33810" name="Line 789"/>
            <p:cNvSpPr>
              <a:spLocks noChangeShapeType="1"/>
            </p:cNvSpPr>
            <p:nvPr/>
          </p:nvSpPr>
          <p:spPr bwMode="auto">
            <a:xfrm flipH="1" flipV="1">
              <a:off x="1745" y="824"/>
              <a:ext cx="319" cy="136"/>
            </a:xfrm>
            <a:prstGeom prst="line">
              <a:avLst/>
            </a:prstGeom>
            <a:noFill/>
            <a:ln w="22225">
              <a:solidFill>
                <a:srgbClr val="FF00FF"/>
              </a:solidFill>
              <a:round/>
              <a:headEnd/>
              <a:tailEnd/>
            </a:ln>
          </p:spPr>
          <p:txBody>
            <a:bodyPr/>
            <a:lstStyle/>
            <a:p>
              <a:endParaRPr lang="he-IL"/>
            </a:p>
          </p:txBody>
        </p:sp>
        <p:sp>
          <p:nvSpPr>
            <p:cNvPr id="33811" name="Line 790"/>
            <p:cNvSpPr>
              <a:spLocks noChangeShapeType="1"/>
            </p:cNvSpPr>
            <p:nvPr/>
          </p:nvSpPr>
          <p:spPr bwMode="auto">
            <a:xfrm flipH="1" flipV="1">
              <a:off x="1304" y="1167"/>
              <a:ext cx="136" cy="114"/>
            </a:xfrm>
            <a:prstGeom prst="line">
              <a:avLst/>
            </a:prstGeom>
            <a:noFill/>
            <a:ln w="22225">
              <a:solidFill>
                <a:srgbClr val="FF00FF"/>
              </a:solidFill>
              <a:round/>
              <a:headEnd/>
              <a:tailEnd/>
            </a:ln>
          </p:spPr>
          <p:txBody>
            <a:bodyPr/>
            <a:lstStyle/>
            <a:p>
              <a:endParaRPr lang="he-IL"/>
            </a:p>
          </p:txBody>
        </p:sp>
        <p:sp>
          <p:nvSpPr>
            <p:cNvPr id="33812" name="Line 791"/>
            <p:cNvSpPr>
              <a:spLocks noChangeShapeType="1"/>
            </p:cNvSpPr>
            <p:nvPr/>
          </p:nvSpPr>
          <p:spPr bwMode="auto">
            <a:xfrm flipH="1">
              <a:off x="960" y="1167"/>
              <a:ext cx="280" cy="49"/>
            </a:xfrm>
            <a:prstGeom prst="line">
              <a:avLst/>
            </a:prstGeom>
            <a:noFill/>
            <a:ln w="22225">
              <a:solidFill>
                <a:srgbClr val="FF00FF"/>
              </a:solidFill>
              <a:round/>
              <a:headEnd/>
              <a:tailEnd/>
            </a:ln>
          </p:spPr>
          <p:txBody>
            <a:bodyPr/>
            <a:lstStyle/>
            <a:p>
              <a:endParaRPr lang="he-IL"/>
            </a:p>
          </p:txBody>
        </p:sp>
        <p:sp>
          <p:nvSpPr>
            <p:cNvPr id="33813" name="Line 792"/>
            <p:cNvSpPr>
              <a:spLocks noChangeShapeType="1"/>
            </p:cNvSpPr>
            <p:nvPr/>
          </p:nvSpPr>
          <p:spPr bwMode="auto">
            <a:xfrm flipH="1">
              <a:off x="1304" y="1336"/>
              <a:ext cx="128" cy="192"/>
            </a:xfrm>
            <a:prstGeom prst="line">
              <a:avLst/>
            </a:prstGeom>
            <a:noFill/>
            <a:ln w="22225">
              <a:solidFill>
                <a:srgbClr val="FF00FF"/>
              </a:solidFill>
              <a:round/>
              <a:headEnd/>
              <a:tailEnd/>
            </a:ln>
          </p:spPr>
          <p:txBody>
            <a:bodyPr/>
            <a:lstStyle/>
            <a:p>
              <a:endParaRPr lang="he-IL"/>
            </a:p>
          </p:txBody>
        </p:sp>
        <p:sp>
          <p:nvSpPr>
            <p:cNvPr id="33814" name="Line 793"/>
            <p:cNvSpPr>
              <a:spLocks noChangeShapeType="1"/>
            </p:cNvSpPr>
            <p:nvPr/>
          </p:nvSpPr>
          <p:spPr bwMode="auto">
            <a:xfrm>
              <a:off x="1480" y="1336"/>
              <a:ext cx="0" cy="307"/>
            </a:xfrm>
            <a:prstGeom prst="line">
              <a:avLst/>
            </a:prstGeom>
            <a:noFill/>
            <a:ln w="22225">
              <a:solidFill>
                <a:srgbClr val="FF00FF"/>
              </a:solidFill>
              <a:round/>
              <a:headEnd/>
              <a:tailEnd/>
            </a:ln>
          </p:spPr>
          <p:txBody>
            <a:bodyPr/>
            <a:lstStyle/>
            <a:p>
              <a:endParaRPr lang="he-IL"/>
            </a:p>
          </p:txBody>
        </p:sp>
        <p:sp>
          <p:nvSpPr>
            <p:cNvPr id="33815" name="Line 794"/>
            <p:cNvSpPr>
              <a:spLocks noChangeShapeType="1"/>
            </p:cNvSpPr>
            <p:nvPr/>
          </p:nvSpPr>
          <p:spPr bwMode="auto">
            <a:xfrm flipH="1">
              <a:off x="736" y="1584"/>
              <a:ext cx="560" cy="0"/>
            </a:xfrm>
            <a:prstGeom prst="line">
              <a:avLst/>
            </a:prstGeom>
            <a:noFill/>
            <a:ln w="22225">
              <a:solidFill>
                <a:srgbClr val="FF00FF"/>
              </a:solidFill>
              <a:round/>
              <a:headEnd/>
              <a:tailEnd/>
            </a:ln>
          </p:spPr>
          <p:txBody>
            <a:bodyPr/>
            <a:lstStyle/>
            <a:p>
              <a:endParaRPr lang="he-IL"/>
            </a:p>
          </p:txBody>
        </p:sp>
        <p:sp>
          <p:nvSpPr>
            <p:cNvPr id="33816" name="Line 795"/>
            <p:cNvSpPr>
              <a:spLocks noChangeShapeType="1"/>
            </p:cNvSpPr>
            <p:nvPr/>
          </p:nvSpPr>
          <p:spPr bwMode="auto">
            <a:xfrm flipH="1">
              <a:off x="1152" y="1682"/>
              <a:ext cx="328" cy="351"/>
            </a:xfrm>
            <a:prstGeom prst="line">
              <a:avLst/>
            </a:prstGeom>
            <a:noFill/>
            <a:ln w="22225">
              <a:solidFill>
                <a:srgbClr val="FF00FF"/>
              </a:solidFill>
              <a:round/>
              <a:headEnd/>
              <a:tailEnd/>
            </a:ln>
          </p:spPr>
          <p:txBody>
            <a:bodyPr/>
            <a:lstStyle/>
            <a:p>
              <a:endParaRPr lang="he-IL"/>
            </a:p>
          </p:txBody>
        </p:sp>
        <p:sp>
          <p:nvSpPr>
            <p:cNvPr id="33817" name="Line 796"/>
            <p:cNvSpPr>
              <a:spLocks noChangeShapeType="1"/>
            </p:cNvSpPr>
            <p:nvPr/>
          </p:nvSpPr>
          <p:spPr bwMode="auto">
            <a:xfrm flipV="1">
              <a:off x="912" y="2037"/>
              <a:ext cx="232" cy="131"/>
            </a:xfrm>
            <a:prstGeom prst="line">
              <a:avLst/>
            </a:prstGeom>
            <a:noFill/>
            <a:ln w="22225">
              <a:solidFill>
                <a:srgbClr val="FF00FF"/>
              </a:solidFill>
              <a:round/>
              <a:headEnd/>
              <a:tailEnd/>
            </a:ln>
          </p:spPr>
          <p:txBody>
            <a:bodyPr/>
            <a:lstStyle/>
            <a:p>
              <a:endParaRPr lang="he-IL"/>
            </a:p>
          </p:txBody>
        </p:sp>
        <p:sp>
          <p:nvSpPr>
            <p:cNvPr id="33818" name="Line 797"/>
            <p:cNvSpPr>
              <a:spLocks noChangeShapeType="1"/>
            </p:cNvSpPr>
            <p:nvPr/>
          </p:nvSpPr>
          <p:spPr bwMode="auto">
            <a:xfrm flipH="1" flipV="1">
              <a:off x="548" y="1959"/>
              <a:ext cx="316" cy="217"/>
            </a:xfrm>
            <a:prstGeom prst="line">
              <a:avLst/>
            </a:prstGeom>
            <a:noFill/>
            <a:ln w="22225">
              <a:solidFill>
                <a:srgbClr val="FF00FF"/>
              </a:solidFill>
              <a:round/>
              <a:headEnd/>
              <a:tailEnd/>
            </a:ln>
          </p:spPr>
          <p:txBody>
            <a:bodyPr/>
            <a:lstStyle/>
            <a:p>
              <a:endParaRPr lang="he-IL"/>
            </a:p>
          </p:txBody>
        </p:sp>
        <p:sp>
          <p:nvSpPr>
            <p:cNvPr id="33819" name="Line 798"/>
            <p:cNvSpPr>
              <a:spLocks noChangeShapeType="1"/>
            </p:cNvSpPr>
            <p:nvPr/>
          </p:nvSpPr>
          <p:spPr bwMode="auto">
            <a:xfrm flipH="1">
              <a:off x="1096" y="2037"/>
              <a:ext cx="64" cy="312"/>
            </a:xfrm>
            <a:prstGeom prst="line">
              <a:avLst/>
            </a:prstGeom>
            <a:noFill/>
            <a:ln w="22225">
              <a:solidFill>
                <a:srgbClr val="FF00FF"/>
              </a:solidFill>
              <a:round/>
              <a:headEnd/>
              <a:tailEnd/>
            </a:ln>
          </p:spPr>
          <p:txBody>
            <a:bodyPr/>
            <a:lstStyle/>
            <a:p>
              <a:endParaRPr lang="he-IL"/>
            </a:p>
          </p:txBody>
        </p:sp>
        <p:sp>
          <p:nvSpPr>
            <p:cNvPr id="33820" name="Line 799"/>
            <p:cNvSpPr>
              <a:spLocks noChangeShapeType="1"/>
            </p:cNvSpPr>
            <p:nvPr/>
          </p:nvSpPr>
          <p:spPr bwMode="auto">
            <a:xfrm flipH="1">
              <a:off x="1016" y="2400"/>
              <a:ext cx="80" cy="234"/>
            </a:xfrm>
            <a:prstGeom prst="line">
              <a:avLst/>
            </a:prstGeom>
            <a:noFill/>
            <a:ln w="22225">
              <a:solidFill>
                <a:srgbClr val="FF00FF"/>
              </a:solidFill>
              <a:round/>
              <a:headEnd/>
              <a:tailEnd/>
            </a:ln>
          </p:spPr>
          <p:txBody>
            <a:bodyPr/>
            <a:lstStyle/>
            <a:p>
              <a:endParaRPr lang="he-IL"/>
            </a:p>
          </p:txBody>
        </p:sp>
        <p:sp>
          <p:nvSpPr>
            <p:cNvPr id="33821" name="Line 800"/>
            <p:cNvSpPr>
              <a:spLocks noChangeShapeType="1"/>
            </p:cNvSpPr>
            <p:nvPr/>
          </p:nvSpPr>
          <p:spPr bwMode="auto">
            <a:xfrm flipH="1">
              <a:off x="1432" y="2556"/>
              <a:ext cx="200" cy="243"/>
            </a:xfrm>
            <a:prstGeom prst="line">
              <a:avLst/>
            </a:prstGeom>
            <a:noFill/>
            <a:ln w="22225">
              <a:solidFill>
                <a:srgbClr val="FF00FF"/>
              </a:solidFill>
              <a:round/>
              <a:headEnd/>
              <a:tailEnd/>
            </a:ln>
          </p:spPr>
          <p:txBody>
            <a:bodyPr/>
            <a:lstStyle/>
            <a:p>
              <a:endParaRPr lang="he-IL"/>
            </a:p>
          </p:txBody>
        </p:sp>
        <p:sp>
          <p:nvSpPr>
            <p:cNvPr id="33822" name="Line 801"/>
            <p:cNvSpPr>
              <a:spLocks noChangeShapeType="1"/>
            </p:cNvSpPr>
            <p:nvPr/>
          </p:nvSpPr>
          <p:spPr bwMode="auto">
            <a:xfrm>
              <a:off x="1432" y="2861"/>
              <a:ext cx="296" cy="211"/>
            </a:xfrm>
            <a:prstGeom prst="line">
              <a:avLst/>
            </a:prstGeom>
            <a:noFill/>
            <a:ln w="22225">
              <a:solidFill>
                <a:srgbClr val="FF00FF"/>
              </a:solidFill>
              <a:round/>
              <a:headEnd/>
              <a:tailEnd/>
            </a:ln>
          </p:spPr>
          <p:txBody>
            <a:bodyPr/>
            <a:lstStyle/>
            <a:p>
              <a:endParaRPr lang="he-IL"/>
            </a:p>
          </p:txBody>
        </p:sp>
        <p:sp>
          <p:nvSpPr>
            <p:cNvPr id="33823" name="Line 802"/>
            <p:cNvSpPr>
              <a:spLocks noChangeShapeType="1"/>
            </p:cNvSpPr>
            <p:nvPr/>
          </p:nvSpPr>
          <p:spPr bwMode="auto">
            <a:xfrm flipH="1">
              <a:off x="1370" y="2824"/>
              <a:ext cx="14" cy="336"/>
            </a:xfrm>
            <a:prstGeom prst="line">
              <a:avLst/>
            </a:prstGeom>
            <a:noFill/>
            <a:ln w="22225">
              <a:solidFill>
                <a:srgbClr val="FF00FF"/>
              </a:solidFill>
              <a:round/>
              <a:headEnd/>
              <a:tailEnd/>
            </a:ln>
          </p:spPr>
          <p:txBody>
            <a:bodyPr/>
            <a:lstStyle/>
            <a:p>
              <a:endParaRPr lang="he-IL"/>
            </a:p>
          </p:txBody>
        </p:sp>
        <p:sp>
          <p:nvSpPr>
            <p:cNvPr id="33824" name="Line 803"/>
            <p:cNvSpPr>
              <a:spLocks noChangeShapeType="1"/>
            </p:cNvSpPr>
            <p:nvPr/>
          </p:nvSpPr>
          <p:spPr bwMode="auto">
            <a:xfrm flipH="1">
              <a:off x="912" y="2634"/>
              <a:ext cx="96" cy="326"/>
            </a:xfrm>
            <a:prstGeom prst="line">
              <a:avLst/>
            </a:prstGeom>
            <a:noFill/>
            <a:ln w="22225">
              <a:solidFill>
                <a:srgbClr val="FF00FF"/>
              </a:solidFill>
              <a:round/>
              <a:headEnd/>
              <a:tailEnd/>
            </a:ln>
          </p:spPr>
          <p:txBody>
            <a:bodyPr/>
            <a:lstStyle/>
            <a:p>
              <a:endParaRPr lang="he-IL"/>
            </a:p>
          </p:txBody>
        </p:sp>
        <p:sp>
          <p:nvSpPr>
            <p:cNvPr id="33825" name="Line 804"/>
            <p:cNvSpPr>
              <a:spLocks noChangeShapeType="1"/>
            </p:cNvSpPr>
            <p:nvPr/>
          </p:nvSpPr>
          <p:spPr bwMode="auto">
            <a:xfrm flipV="1">
              <a:off x="2257" y="1029"/>
              <a:ext cx="487" cy="187"/>
            </a:xfrm>
            <a:prstGeom prst="line">
              <a:avLst/>
            </a:prstGeom>
            <a:noFill/>
            <a:ln w="22225">
              <a:solidFill>
                <a:srgbClr val="FF00FF"/>
              </a:solidFill>
              <a:round/>
              <a:headEnd/>
              <a:tailEnd/>
            </a:ln>
          </p:spPr>
          <p:txBody>
            <a:bodyPr/>
            <a:lstStyle/>
            <a:p>
              <a:endParaRPr lang="he-IL"/>
            </a:p>
          </p:txBody>
        </p:sp>
        <p:sp>
          <p:nvSpPr>
            <p:cNvPr id="33826" name="Line 805"/>
            <p:cNvSpPr>
              <a:spLocks noChangeShapeType="1"/>
            </p:cNvSpPr>
            <p:nvPr/>
          </p:nvSpPr>
          <p:spPr bwMode="auto">
            <a:xfrm flipH="1" flipV="1">
              <a:off x="2104" y="988"/>
              <a:ext cx="141" cy="210"/>
            </a:xfrm>
            <a:prstGeom prst="line">
              <a:avLst/>
            </a:prstGeom>
            <a:noFill/>
            <a:ln w="22225">
              <a:solidFill>
                <a:srgbClr val="FF00FF"/>
              </a:solidFill>
              <a:round/>
              <a:headEnd/>
              <a:tailEnd/>
            </a:ln>
          </p:spPr>
          <p:txBody>
            <a:bodyPr/>
            <a:lstStyle/>
            <a:p>
              <a:endParaRPr lang="he-IL"/>
            </a:p>
          </p:txBody>
        </p:sp>
        <p:sp>
          <p:nvSpPr>
            <p:cNvPr id="33827" name="Line 806"/>
            <p:cNvSpPr>
              <a:spLocks noChangeShapeType="1"/>
            </p:cNvSpPr>
            <p:nvPr/>
          </p:nvSpPr>
          <p:spPr bwMode="auto">
            <a:xfrm flipV="1">
              <a:off x="2120" y="768"/>
              <a:ext cx="232" cy="178"/>
            </a:xfrm>
            <a:prstGeom prst="line">
              <a:avLst/>
            </a:prstGeom>
            <a:noFill/>
            <a:ln w="22225">
              <a:solidFill>
                <a:srgbClr val="FF00FF"/>
              </a:solidFill>
              <a:round/>
              <a:headEnd/>
              <a:tailEnd/>
            </a:ln>
          </p:spPr>
          <p:txBody>
            <a:bodyPr/>
            <a:lstStyle/>
            <a:p>
              <a:endParaRPr lang="he-IL"/>
            </a:p>
          </p:txBody>
        </p:sp>
        <p:sp>
          <p:nvSpPr>
            <p:cNvPr id="33828" name="Line 807"/>
            <p:cNvSpPr>
              <a:spLocks noChangeShapeType="1"/>
            </p:cNvSpPr>
            <p:nvPr/>
          </p:nvSpPr>
          <p:spPr bwMode="auto">
            <a:xfrm flipH="1" flipV="1">
              <a:off x="2064" y="720"/>
              <a:ext cx="40" cy="226"/>
            </a:xfrm>
            <a:prstGeom prst="line">
              <a:avLst/>
            </a:prstGeom>
            <a:noFill/>
            <a:ln w="22225">
              <a:solidFill>
                <a:srgbClr val="FF00FF"/>
              </a:solidFill>
              <a:round/>
              <a:headEnd/>
              <a:tailEnd/>
            </a:ln>
          </p:spPr>
          <p:txBody>
            <a:bodyPr/>
            <a:lstStyle/>
            <a:p>
              <a:endParaRPr lang="he-IL"/>
            </a:p>
          </p:txBody>
        </p:sp>
        <p:sp>
          <p:nvSpPr>
            <p:cNvPr id="33829" name="Line 808"/>
            <p:cNvSpPr>
              <a:spLocks noChangeShapeType="1"/>
            </p:cNvSpPr>
            <p:nvPr/>
          </p:nvSpPr>
          <p:spPr bwMode="auto">
            <a:xfrm flipH="1" flipV="1">
              <a:off x="2724" y="680"/>
              <a:ext cx="20" cy="336"/>
            </a:xfrm>
            <a:prstGeom prst="line">
              <a:avLst/>
            </a:prstGeom>
            <a:noFill/>
            <a:ln w="22225">
              <a:solidFill>
                <a:srgbClr val="FF00FF"/>
              </a:solidFill>
              <a:round/>
              <a:headEnd/>
              <a:tailEnd/>
            </a:ln>
          </p:spPr>
          <p:txBody>
            <a:bodyPr/>
            <a:lstStyle/>
            <a:p>
              <a:endParaRPr lang="he-IL"/>
            </a:p>
          </p:txBody>
        </p:sp>
        <p:sp>
          <p:nvSpPr>
            <p:cNvPr id="33830" name="Line 809"/>
            <p:cNvSpPr>
              <a:spLocks noChangeShapeType="1"/>
            </p:cNvSpPr>
            <p:nvPr/>
          </p:nvSpPr>
          <p:spPr bwMode="auto">
            <a:xfrm flipV="1">
              <a:off x="2352" y="528"/>
              <a:ext cx="88" cy="240"/>
            </a:xfrm>
            <a:prstGeom prst="line">
              <a:avLst/>
            </a:prstGeom>
            <a:noFill/>
            <a:ln w="22225">
              <a:solidFill>
                <a:srgbClr val="FF00FF"/>
              </a:solidFill>
              <a:round/>
              <a:headEnd/>
              <a:tailEnd/>
            </a:ln>
          </p:spPr>
          <p:txBody>
            <a:bodyPr/>
            <a:lstStyle/>
            <a:p>
              <a:endParaRPr lang="he-IL"/>
            </a:p>
          </p:txBody>
        </p:sp>
        <p:sp>
          <p:nvSpPr>
            <p:cNvPr id="33831" name="Line 810"/>
            <p:cNvSpPr>
              <a:spLocks noChangeShapeType="1"/>
            </p:cNvSpPr>
            <p:nvPr/>
          </p:nvSpPr>
          <p:spPr bwMode="auto">
            <a:xfrm flipH="1">
              <a:off x="1715" y="3111"/>
              <a:ext cx="51" cy="242"/>
            </a:xfrm>
            <a:prstGeom prst="line">
              <a:avLst/>
            </a:prstGeom>
            <a:noFill/>
            <a:ln w="22225">
              <a:solidFill>
                <a:srgbClr val="FF00FF"/>
              </a:solidFill>
              <a:round/>
              <a:headEnd/>
              <a:tailEnd/>
            </a:ln>
          </p:spPr>
          <p:txBody>
            <a:bodyPr/>
            <a:lstStyle/>
            <a:p>
              <a:endParaRPr lang="he-IL"/>
            </a:p>
          </p:txBody>
        </p:sp>
        <p:sp>
          <p:nvSpPr>
            <p:cNvPr id="33832" name="Line 811"/>
            <p:cNvSpPr>
              <a:spLocks noChangeShapeType="1"/>
            </p:cNvSpPr>
            <p:nvPr/>
          </p:nvSpPr>
          <p:spPr bwMode="auto">
            <a:xfrm flipH="1">
              <a:off x="1905" y="2927"/>
              <a:ext cx="207" cy="308"/>
            </a:xfrm>
            <a:prstGeom prst="line">
              <a:avLst/>
            </a:prstGeom>
            <a:noFill/>
            <a:ln w="22225">
              <a:solidFill>
                <a:srgbClr val="FF00FF"/>
              </a:solidFill>
              <a:round/>
              <a:headEnd/>
              <a:tailEnd/>
            </a:ln>
          </p:spPr>
          <p:txBody>
            <a:bodyPr/>
            <a:lstStyle/>
            <a:p>
              <a:endParaRPr lang="he-IL"/>
            </a:p>
          </p:txBody>
        </p:sp>
        <p:sp>
          <p:nvSpPr>
            <p:cNvPr id="33833" name="Line 812"/>
            <p:cNvSpPr>
              <a:spLocks noChangeShapeType="1"/>
            </p:cNvSpPr>
            <p:nvPr/>
          </p:nvSpPr>
          <p:spPr bwMode="auto">
            <a:xfrm>
              <a:off x="2408" y="3176"/>
              <a:ext cx="77" cy="217"/>
            </a:xfrm>
            <a:prstGeom prst="line">
              <a:avLst/>
            </a:prstGeom>
            <a:noFill/>
            <a:ln w="22225">
              <a:solidFill>
                <a:srgbClr val="FF00FF"/>
              </a:solidFill>
              <a:round/>
              <a:headEnd/>
              <a:tailEnd/>
            </a:ln>
          </p:spPr>
          <p:txBody>
            <a:bodyPr/>
            <a:lstStyle/>
            <a:p>
              <a:endParaRPr lang="he-IL"/>
            </a:p>
          </p:txBody>
        </p:sp>
        <p:sp>
          <p:nvSpPr>
            <p:cNvPr id="33834" name="Line 813"/>
            <p:cNvSpPr>
              <a:spLocks noChangeShapeType="1"/>
            </p:cNvSpPr>
            <p:nvPr/>
          </p:nvSpPr>
          <p:spPr bwMode="auto">
            <a:xfrm flipV="1">
              <a:off x="2360" y="2386"/>
              <a:ext cx="409" cy="165"/>
            </a:xfrm>
            <a:prstGeom prst="line">
              <a:avLst/>
            </a:prstGeom>
            <a:noFill/>
            <a:ln w="22225">
              <a:solidFill>
                <a:srgbClr val="FF00FF"/>
              </a:solidFill>
              <a:round/>
              <a:headEnd/>
              <a:tailEnd/>
            </a:ln>
          </p:spPr>
          <p:txBody>
            <a:bodyPr/>
            <a:lstStyle/>
            <a:p>
              <a:endParaRPr lang="he-IL"/>
            </a:p>
          </p:txBody>
        </p:sp>
        <p:sp>
          <p:nvSpPr>
            <p:cNvPr id="33835" name="Line 814"/>
            <p:cNvSpPr>
              <a:spLocks noChangeShapeType="1"/>
            </p:cNvSpPr>
            <p:nvPr/>
          </p:nvSpPr>
          <p:spPr bwMode="auto">
            <a:xfrm>
              <a:off x="2798" y="2378"/>
              <a:ext cx="46" cy="327"/>
            </a:xfrm>
            <a:prstGeom prst="line">
              <a:avLst/>
            </a:prstGeom>
            <a:noFill/>
            <a:ln w="22225">
              <a:solidFill>
                <a:srgbClr val="FF00FF"/>
              </a:solidFill>
              <a:round/>
              <a:headEnd/>
              <a:tailEnd/>
            </a:ln>
          </p:spPr>
          <p:txBody>
            <a:bodyPr/>
            <a:lstStyle/>
            <a:p>
              <a:endParaRPr lang="he-IL"/>
            </a:p>
          </p:txBody>
        </p:sp>
        <p:sp>
          <p:nvSpPr>
            <p:cNvPr id="33836" name="Line 815"/>
            <p:cNvSpPr>
              <a:spLocks noChangeShapeType="1"/>
            </p:cNvSpPr>
            <p:nvPr/>
          </p:nvSpPr>
          <p:spPr bwMode="auto">
            <a:xfrm>
              <a:off x="2861" y="2717"/>
              <a:ext cx="249" cy="0"/>
            </a:xfrm>
            <a:prstGeom prst="line">
              <a:avLst/>
            </a:prstGeom>
            <a:noFill/>
            <a:ln w="22225">
              <a:solidFill>
                <a:srgbClr val="FF00FF"/>
              </a:solidFill>
              <a:round/>
              <a:headEnd/>
              <a:tailEnd/>
            </a:ln>
          </p:spPr>
          <p:txBody>
            <a:bodyPr/>
            <a:lstStyle/>
            <a:p>
              <a:endParaRPr lang="he-IL"/>
            </a:p>
          </p:txBody>
        </p:sp>
        <p:sp>
          <p:nvSpPr>
            <p:cNvPr id="33837" name="Line 816"/>
            <p:cNvSpPr>
              <a:spLocks noChangeShapeType="1"/>
            </p:cNvSpPr>
            <p:nvPr/>
          </p:nvSpPr>
          <p:spPr bwMode="auto">
            <a:xfrm flipH="1">
              <a:off x="3129" y="2680"/>
              <a:ext cx="0" cy="272"/>
            </a:xfrm>
            <a:prstGeom prst="line">
              <a:avLst/>
            </a:prstGeom>
            <a:noFill/>
            <a:ln w="22225">
              <a:solidFill>
                <a:srgbClr val="FF00FF"/>
              </a:solidFill>
              <a:round/>
              <a:headEnd/>
              <a:tailEnd/>
            </a:ln>
          </p:spPr>
          <p:txBody>
            <a:bodyPr/>
            <a:lstStyle/>
            <a:p>
              <a:endParaRPr lang="he-IL"/>
            </a:p>
          </p:txBody>
        </p:sp>
        <p:sp>
          <p:nvSpPr>
            <p:cNvPr id="33838" name="Line 817"/>
            <p:cNvSpPr>
              <a:spLocks noChangeShapeType="1"/>
            </p:cNvSpPr>
            <p:nvPr/>
          </p:nvSpPr>
          <p:spPr bwMode="auto">
            <a:xfrm>
              <a:off x="2408" y="3143"/>
              <a:ext cx="482" cy="0"/>
            </a:xfrm>
            <a:prstGeom prst="line">
              <a:avLst/>
            </a:prstGeom>
            <a:noFill/>
            <a:ln w="22225">
              <a:solidFill>
                <a:srgbClr val="FF00FF"/>
              </a:solidFill>
              <a:round/>
              <a:headEnd/>
              <a:tailEnd/>
            </a:ln>
          </p:spPr>
          <p:txBody>
            <a:bodyPr/>
            <a:lstStyle/>
            <a:p>
              <a:endParaRPr lang="he-IL"/>
            </a:p>
          </p:txBody>
        </p:sp>
        <p:sp>
          <p:nvSpPr>
            <p:cNvPr id="33839" name="Line 818"/>
            <p:cNvSpPr>
              <a:spLocks noChangeShapeType="1"/>
            </p:cNvSpPr>
            <p:nvPr/>
          </p:nvSpPr>
          <p:spPr bwMode="auto">
            <a:xfrm>
              <a:off x="2496" y="3399"/>
              <a:ext cx="228" cy="153"/>
            </a:xfrm>
            <a:prstGeom prst="line">
              <a:avLst/>
            </a:prstGeom>
            <a:noFill/>
            <a:ln w="22225">
              <a:solidFill>
                <a:srgbClr val="FF00FF"/>
              </a:solidFill>
              <a:round/>
              <a:headEnd/>
              <a:tailEnd/>
            </a:ln>
          </p:spPr>
          <p:txBody>
            <a:bodyPr/>
            <a:lstStyle/>
            <a:p>
              <a:endParaRPr lang="he-IL"/>
            </a:p>
          </p:txBody>
        </p:sp>
        <p:sp>
          <p:nvSpPr>
            <p:cNvPr id="33840" name="Line 819"/>
            <p:cNvSpPr>
              <a:spLocks noChangeShapeType="1"/>
            </p:cNvSpPr>
            <p:nvPr/>
          </p:nvSpPr>
          <p:spPr bwMode="auto">
            <a:xfrm>
              <a:off x="2927" y="3160"/>
              <a:ext cx="210" cy="306"/>
            </a:xfrm>
            <a:prstGeom prst="line">
              <a:avLst/>
            </a:prstGeom>
            <a:noFill/>
            <a:ln w="22225">
              <a:solidFill>
                <a:srgbClr val="FF00FF"/>
              </a:solidFill>
              <a:round/>
              <a:headEnd/>
              <a:tailEnd/>
            </a:ln>
          </p:spPr>
          <p:txBody>
            <a:bodyPr/>
            <a:lstStyle/>
            <a:p>
              <a:endParaRPr lang="he-IL"/>
            </a:p>
          </p:txBody>
        </p:sp>
        <p:sp>
          <p:nvSpPr>
            <p:cNvPr id="33841" name="Line 820"/>
            <p:cNvSpPr>
              <a:spLocks noChangeShapeType="1"/>
            </p:cNvSpPr>
            <p:nvPr/>
          </p:nvSpPr>
          <p:spPr bwMode="auto">
            <a:xfrm>
              <a:off x="3158" y="3512"/>
              <a:ext cx="18" cy="272"/>
            </a:xfrm>
            <a:prstGeom prst="line">
              <a:avLst/>
            </a:prstGeom>
            <a:noFill/>
            <a:ln w="22225">
              <a:solidFill>
                <a:srgbClr val="FF00FF"/>
              </a:solidFill>
              <a:round/>
              <a:headEnd/>
              <a:tailEnd/>
            </a:ln>
          </p:spPr>
          <p:txBody>
            <a:bodyPr/>
            <a:lstStyle/>
            <a:p>
              <a:endParaRPr lang="he-IL"/>
            </a:p>
          </p:txBody>
        </p:sp>
        <p:sp>
          <p:nvSpPr>
            <p:cNvPr id="33842" name="Line 821"/>
            <p:cNvSpPr>
              <a:spLocks noChangeShapeType="1"/>
            </p:cNvSpPr>
            <p:nvPr/>
          </p:nvSpPr>
          <p:spPr bwMode="auto">
            <a:xfrm flipV="1">
              <a:off x="2724" y="1809"/>
              <a:ext cx="426" cy="119"/>
            </a:xfrm>
            <a:prstGeom prst="line">
              <a:avLst/>
            </a:prstGeom>
            <a:noFill/>
            <a:ln w="22225">
              <a:solidFill>
                <a:srgbClr val="FF00FF"/>
              </a:solidFill>
              <a:round/>
              <a:headEnd/>
              <a:tailEnd/>
            </a:ln>
          </p:spPr>
          <p:txBody>
            <a:bodyPr/>
            <a:lstStyle/>
            <a:p>
              <a:endParaRPr lang="he-IL"/>
            </a:p>
          </p:txBody>
        </p:sp>
        <p:sp>
          <p:nvSpPr>
            <p:cNvPr id="33843" name="Line 822"/>
            <p:cNvSpPr>
              <a:spLocks noChangeShapeType="1"/>
            </p:cNvSpPr>
            <p:nvPr/>
          </p:nvSpPr>
          <p:spPr bwMode="auto">
            <a:xfrm flipH="1">
              <a:off x="3160" y="1832"/>
              <a:ext cx="25" cy="201"/>
            </a:xfrm>
            <a:prstGeom prst="line">
              <a:avLst/>
            </a:prstGeom>
            <a:noFill/>
            <a:ln w="22225">
              <a:solidFill>
                <a:srgbClr val="FF00FF"/>
              </a:solidFill>
              <a:round/>
              <a:headEnd/>
              <a:tailEnd/>
            </a:ln>
          </p:spPr>
          <p:txBody>
            <a:bodyPr/>
            <a:lstStyle/>
            <a:p>
              <a:endParaRPr lang="he-IL"/>
            </a:p>
          </p:txBody>
        </p:sp>
        <p:sp>
          <p:nvSpPr>
            <p:cNvPr id="33844" name="Line 823"/>
            <p:cNvSpPr>
              <a:spLocks noChangeShapeType="1"/>
            </p:cNvSpPr>
            <p:nvPr/>
          </p:nvSpPr>
          <p:spPr bwMode="auto">
            <a:xfrm flipV="1">
              <a:off x="3158" y="1832"/>
              <a:ext cx="516" cy="205"/>
            </a:xfrm>
            <a:prstGeom prst="line">
              <a:avLst/>
            </a:prstGeom>
            <a:noFill/>
            <a:ln w="22225">
              <a:solidFill>
                <a:srgbClr val="FF00FF"/>
              </a:solidFill>
              <a:round/>
              <a:headEnd/>
              <a:tailEnd/>
            </a:ln>
          </p:spPr>
          <p:txBody>
            <a:bodyPr/>
            <a:lstStyle/>
            <a:p>
              <a:endParaRPr lang="he-IL"/>
            </a:p>
          </p:txBody>
        </p:sp>
        <p:sp>
          <p:nvSpPr>
            <p:cNvPr id="33845" name="Line 824"/>
            <p:cNvSpPr>
              <a:spLocks noChangeShapeType="1"/>
            </p:cNvSpPr>
            <p:nvPr/>
          </p:nvSpPr>
          <p:spPr bwMode="auto">
            <a:xfrm>
              <a:off x="3160" y="2093"/>
              <a:ext cx="432" cy="155"/>
            </a:xfrm>
            <a:prstGeom prst="line">
              <a:avLst/>
            </a:prstGeom>
            <a:noFill/>
            <a:ln w="22225">
              <a:solidFill>
                <a:srgbClr val="FF00FF"/>
              </a:solidFill>
              <a:round/>
              <a:headEnd/>
              <a:tailEnd/>
            </a:ln>
          </p:spPr>
          <p:txBody>
            <a:bodyPr/>
            <a:lstStyle/>
            <a:p>
              <a:endParaRPr lang="he-IL"/>
            </a:p>
          </p:txBody>
        </p:sp>
        <p:sp>
          <p:nvSpPr>
            <p:cNvPr id="33846" name="Line 825"/>
            <p:cNvSpPr>
              <a:spLocks noChangeShapeType="1"/>
            </p:cNvSpPr>
            <p:nvPr/>
          </p:nvSpPr>
          <p:spPr bwMode="auto">
            <a:xfrm flipH="1">
              <a:off x="3464" y="2297"/>
              <a:ext cx="96" cy="364"/>
            </a:xfrm>
            <a:prstGeom prst="line">
              <a:avLst/>
            </a:prstGeom>
            <a:noFill/>
            <a:ln w="22225">
              <a:solidFill>
                <a:srgbClr val="FF00FF"/>
              </a:solidFill>
              <a:round/>
              <a:headEnd/>
              <a:tailEnd/>
            </a:ln>
          </p:spPr>
          <p:txBody>
            <a:bodyPr/>
            <a:lstStyle/>
            <a:p>
              <a:endParaRPr lang="he-IL"/>
            </a:p>
          </p:txBody>
        </p:sp>
        <p:sp>
          <p:nvSpPr>
            <p:cNvPr id="33847" name="Line 826"/>
            <p:cNvSpPr>
              <a:spLocks noChangeShapeType="1"/>
            </p:cNvSpPr>
            <p:nvPr/>
          </p:nvSpPr>
          <p:spPr bwMode="auto">
            <a:xfrm>
              <a:off x="3129" y="2960"/>
              <a:ext cx="362" cy="200"/>
            </a:xfrm>
            <a:prstGeom prst="line">
              <a:avLst/>
            </a:prstGeom>
            <a:noFill/>
            <a:ln w="22225">
              <a:solidFill>
                <a:srgbClr val="FF00FF"/>
              </a:solidFill>
              <a:round/>
              <a:headEnd/>
              <a:tailEnd/>
            </a:ln>
          </p:spPr>
          <p:txBody>
            <a:bodyPr/>
            <a:lstStyle/>
            <a:p>
              <a:endParaRPr lang="he-IL"/>
            </a:p>
          </p:txBody>
        </p:sp>
        <p:sp>
          <p:nvSpPr>
            <p:cNvPr id="33848" name="Line 827"/>
            <p:cNvSpPr>
              <a:spLocks noChangeShapeType="1"/>
            </p:cNvSpPr>
            <p:nvPr/>
          </p:nvSpPr>
          <p:spPr bwMode="auto">
            <a:xfrm flipV="1">
              <a:off x="3608" y="2093"/>
              <a:ext cx="228" cy="155"/>
            </a:xfrm>
            <a:prstGeom prst="line">
              <a:avLst/>
            </a:prstGeom>
            <a:noFill/>
            <a:ln w="22225">
              <a:solidFill>
                <a:srgbClr val="FF00FF"/>
              </a:solidFill>
              <a:round/>
              <a:headEnd/>
              <a:tailEnd/>
            </a:ln>
          </p:spPr>
          <p:txBody>
            <a:bodyPr/>
            <a:lstStyle/>
            <a:p>
              <a:endParaRPr lang="he-IL"/>
            </a:p>
          </p:txBody>
        </p:sp>
        <p:sp>
          <p:nvSpPr>
            <p:cNvPr id="33849" name="Line 828"/>
            <p:cNvSpPr>
              <a:spLocks noChangeShapeType="1"/>
            </p:cNvSpPr>
            <p:nvPr/>
          </p:nvSpPr>
          <p:spPr bwMode="auto">
            <a:xfrm>
              <a:off x="3560" y="2297"/>
              <a:ext cx="363" cy="364"/>
            </a:xfrm>
            <a:prstGeom prst="line">
              <a:avLst/>
            </a:prstGeom>
            <a:noFill/>
            <a:ln w="22225">
              <a:solidFill>
                <a:srgbClr val="FF00FF"/>
              </a:solidFill>
              <a:round/>
              <a:headEnd/>
              <a:tailEnd/>
            </a:ln>
          </p:spPr>
          <p:txBody>
            <a:bodyPr/>
            <a:lstStyle/>
            <a:p>
              <a:endParaRPr lang="he-IL"/>
            </a:p>
          </p:txBody>
        </p:sp>
        <p:sp>
          <p:nvSpPr>
            <p:cNvPr id="33850" name="Line 829"/>
            <p:cNvSpPr>
              <a:spLocks noChangeShapeType="1"/>
            </p:cNvSpPr>
            <p:nvPr/>
          </p:nvSpPr>
          <p:spPr bwMode="auto">
            <a:xfrm flipH="1">
              <a:off x="3848" y="2680"/>
              <a:ext cx="75" cy="272"/>
            </a:xfrm>
            <a:prstGeom prst="line">
              <a:avLst/>
            </a:prstGeom>
            <a:noFill/>
            <a:ln w="22225">
              <a:solidFill>
                <a:srgbClr val="FF00FF"/>
              </a:solidFill>
              <a:round/>
              <a:headEnd/>
              <a:tailEnd/>
            </a:ln>
          </p:spPr>
          <p:txBody>
            <a:bodyPr/>
            <a:lstStyle/>
            <a:p>
              <a:endParaRPr lang="he-IL"/>
            </a:p>
          </p:txBody>
        </p:sp>
        <p:sp>
          <p:nvSpPr>
            <p:cNvPr id="33851" name="Line 830"/>
            <p:cNvSpPr>
              <a:spLocks noChangeShapeType="1"/>
            </p:cNvSpPr>
            <p:nvPr/>
          </p:nvSpPr>
          <p:spPr bwMode="auto">
            <a:xfrm>
              <a:off x="3984" y="2680"/>
              <a:ext cx="255" cy="162"/>
            </a:xfrm>
            <a:prstGeom prst="line">
              <a:avLst/>
            </a:prstGeom>
            <a:noFill/>
            <a:ln w="22225">
              <a:solidFill>
                <a:srgbClr val="FF00FF"/>
              </a:solidFill>
              <a:round/>
              <a:headEnd/>
              <a:tailEnd/>
            </a:ln>
          </p:spPr>
          <p:txBody>
            <a:bodyPr/>
            <a:lstStyle/>
            <a:p>
              <a:endParaRPr lang="he-IL"/>
            </a:p>
          </p:txBody>
        </p:sp>
        <p:sp>
          <p:nvSpPr>
            <p:cNvPr id="33852" name="Line 831"/>
            <p:cNvSpPr>
              <a:spLocks noChangeShapeType="1"/>
            </p:cNvSpPr>
            <p:nvPr/>
          </p:nvSpPr>
          <p:spPr bwMode="auto">
            <a:xfrm flipV="1">
              <a:off x="3923" y="3297"/>
              <a:ext cx="316" cy="44"/>
            </a:xfrm>
            <a:prstGeom prst="line">
              <a:avLst/>
            </a:prstGeom>
            <a:noFill/>
            <a:ln w="22225">
              <a:solidFill>
                <a:srgbClr val="FF00FF"/>
              </a:solidFill>
              <a:round/>
              <a:headEnd/>
              <a:tailEnd/>
            </a:ln>
          </p:spPr>
          <p:txBody>
            <a:bodyPr/>
            <a:lstStyle/>
            <a:p>
              <a:endParaRPr lang="he-IL"/>
            </a:p>
          </p:txBody>
        </p:sp>
        <p:sp>
          <p:nvSpPr>
            <p:cNvPr id="33853" name="Line 832"/>
            <p:cNvSpPr>
              <a:spLocks noChangeShapeType="1"/>
            </p:cNvSpPr>
            <p:nvPr/>
          </p:nvSpPr>
          <p:spPr bwMode="auto">
            <a:xfrm flipV="1">
              <a:off x="4269" y="2535"/>
              <a:ext cx="310" cy="298"/>
            </a:xfrm>
            <a:prstGeom prst="line">
              <a:avLst/>
            </a:prstGeom>
            <a:noFill/>
            <a:ln w="22225">
              <a:solidFill>
                <a:srgbClr val="FF00FF"/>
              </a:solidFill>
              <a:round/>
              <a:headEnd/>
              <a:tailEnd/>
            </a:ln>
          </p:spPr>
          <p:txBody>
            <a:bodyPr/>
            <a:lstStyle/>
            <a:p>
              <a:endParaRPr lang="he-IL"/>
            </a:p>
          </p:txBody>
        </p:sp>
        <p:sp>
          <p:nvSpPr>
            <p:cNvPr id="33854" name="Line 833"/>
            <p:cNvSpPr>
              <a:spLocks noChangeShapeType="1"/>
            </p:cNvSpPr>
            <p:nvPr/>
          </p:nvSpPr>
          <p:spPr bwMode="auto">
            <a:xfrm flipH="1" flipV="1">
              <a:off x="4295" y="2424"/>
              <a:ext cx="284" cy="127"/>
            </a:xfrm>
            <a:prstGeom prst="line">
              <a:avLst/>
            </a:prstGeom>
            <a:noFill/>
            <a:ln w="22225">
              <a:solidFill>
                <a:srgbClr val="FF00FF"/>
              </a:solidFill>
              <a:round/>
              <a:headEnd/>
              <a:tailEnd/>
            </a:ln>
          </p:spPr>
          <p:txBody>
            <a:bodyPr/>
            <a:lstStyle/>
            <a:p>
              <a:endParaRPr lang="he-IL"/>
            </a:p>
          </p:txBody>
        </p:sp>
        <p:sp>
          <p:nvSpPr>
            <p:cNvPr id="33855" name="Line 834"/>
            <p:cNvSpPr>
              <a:spLocks noChangeShapeType="1"/>
            </p:cNvSpPr>
            <p:nvPr/>
          </p:nvSpPr>
          <p:spPr bwMode="auto">
            <a:xfrm flipV="1">
              <a:off x="4582" y="2222"/>
              <a:ext cx="450" cy="347"/>
            </a:xfrm>
            <a:prstGeom prst="line">
              <a:avLst/>
            </a:prstGeom>
            <a:noFill/>
            <a:ln w="22225">
              <a:solidFill>
                <a:srgbClr val="FF00FF"/>
              </a:solidFill>
              <a:round/>
              <a:headEnd/>
              <a:tailEnd/>
            </a:ln>
          </p:spPr>
          <p:txBody>
            <a:bodyPr/>
            <a:lstStyle/>
            <a:p>
              <a:endParaRPr lang="he-IL"/>
            </a:p>
          </p:txBody>
        </p:sp>
        <p:sp>
          <p:nvSpPr>
            <p:cNvPr id="33856" name="Line 835"/>
            <p:cNvSpPr>
              <a:spLocks noChangeShapeType="1"/>
            </p:cNvSpPr>
            <p:nvPr/>
          </p:nvSpPr>
          <p:spPr bwMode="auto">
            <a:xfrm flipV="1">
              <a:off x="5063" y="1959"/>
              <a:ext cx="33" cy="257"/>
            </a:xfrm>
            <a:prstGeom prst="line">
              <a:avLst/>
            </a:prstGeom>
            <a:noFill/>
            <a:ln w="22225">
              <a:solidFill>
                <a:srgbClr val="FF00FF"/>
              </a:solidFill>
              <a:round/>
              <a:headEnd/>
              <a:tailEnd/>
            </a:ln>
          </p:spPr>
          <p:txBody>
            <a:bodyPr/>
            <a:lstStyle/>
            <a:p>
              <a:endParaRPr lang="he-IL"/>
            </a:p>
          </p:txBody>
        </p:sp>
        <p:sp>
          <p:nvSpPr>
            <p:cNvPr id="33857" name="Line 836"/>
            <p:cNvSpPr>
              <a:spLocks noChangeShapeType="1"/>
            </p:cNvSpPr>
            <p:nvPr/>
          </p:nvSpPr>
          <p:spPr bwMode="auto">
            <a:xfrm flipV="1">
              <a:off x="3830" y="1993"/>
              <a:ext cx="508" cy="119"/>
            </a:xfrm>
            <a:prstGeom prst="line">
              <a:avLst/>
            </a:prstGeom>
            <a:noFill/>
            <a:ln w="22225">
              <a:solidFill>
                <a:srgbClr val="FF00FF"/>
              </a:solidFill>
              <a:round/>
              <a:headEnd/>
              <a:tailEnd/>
            </a:ln>
          </p:spPr>
          <p:txBody>
            <a:bodyPr/>
            <a:lstStyle/>
            <a:p>
              <a:endParaRPr lang="he-IL"/>
            </a:p>
          </p:txBody>
        </p:sp>
        <p:sp>
          <p:nvSpPr>
            <p:cNvPr id="33858" name="Line 837"/>
            <p:cNvSpPr>
              <a:spLocks noChangeShapeType="1"/>
            </p:cNvSpPr>
            <p:nvPr/>
          </p:nvSpPr>
          <p:spPr bwMode="auto">
            <a:xfrm flipH="1" flipV="1">
              <a:off x="3621" y="1528"/>
              <a:ext cx="53" cy="304"/>
            </a:xfrm>
            <a:prstGeom prst="line">
              <a:avLst/>
            </a:prstGeom>
            <a:noFill/>
            <a:ln w="22225">
              <a:solidFill>
                <a:srgbClr val="FF00FF"/>
              </a:solidFill>
              <a:round/>
              <a:headEnd/>
              <a:tailEnd/>
            </a:ln>
          </p:spPr>
          <p:txBody>
            <a:bodyPr/>
            <a:lstStyle/>
            <a:p>
              <a:endParaRPr lang="he-IL"/>
            </a:p>
          </p:txBody>
        </p:sp>
        <p:sp>
          <p:nvSpPr>
            <p:cNvPr id="33859" name="Line 838"/>
            <p:cNvSpPr>
              <a:spLocks noChangeShapeType="1"/>
            </p:cNvSpPr>
            <p:nvPr/>
          </p:nvSpPr>
          <p:spPr bwMode="auto">
            <a:xfrm flipV="1">
              <a:off x="3840" y="1427"/>
              <a:ext cx="378" cy="253"/>
            </a:xfrm>
            <a:prstGeom prst="line">
              <a:avLst/>
            </a:prstGeom>
            <a:noFill/>
            <a:ln w="22225">
              <a:solidFill>
                <a:srgbClr val="FF00FF"/>
              </a:solidFill>
              <a:round/>
              <a:headEnd/>
              <a:tailEnd/>
            </a:ln>
          </p:spPr>
          <p:txBody>
            <a:bodyPr/>
            <a:lstStyle/>
            <a:p>
              <a:endParaRPr lang="he-IL"/>
            </a:p>
          </p:txBody>
        </p:sp>
        <p:sp>
          <p:nvSpPr>
            <p:cNvPr id="33860" name="Line 839"/>
            <p:cNvSpPr>
              <a:spLocks noChangeShapeType="1"/>
            </p:cNvSpPr>
            <p:nvPr/>
          </p:nvSpPr>
          <p:spPr bwMode="auto">
            <a:xfrm flipV="1">
              <a:off x="4224" y="1112"/>
              <a:ext cx="8" cy="272"/>
            </a:xfrm>
            <a:prstGeom prst="line">
              <a:avLst/>
            </a:prstGeom>
            <a:noFill/>
            <a:ln w="22225">
              <a:solidFill>
                <a:srgbClr val="FF00FF"/>
              </a:solidFill>
              <a:round/>
              <a:headEnd/>
              <a:tailEnd/>
            </a:ln>
          </p:spPr>
          <p:txBody>
            <a:bodyPr/>
            <a:lstStyle/>
            <a:p>
              <a:endParaRPr lang="he-IL"/>
            </a:p>
          </p:txBody>
        </p:sp>
        <p:sp>
          <p:nvSpPr>
            <p:cNvPr id="33861" name="Line 840"/>
            <p:cNvSpPr>
              <a:spLocks noChangeShapeType="1"/>
            </p:cNvSpPr>
            <p:nvPr/>
          </p:nvSpPr>
          <p:spPr bwMode="auto">
            <a:xfrm flipV="1">
              <a:off x="4259" y="1076"/>
              <a:ext cx="437" cy="316"/>
            </a:xfrm>
            <a:prstGeom prst="line">
              <a:avLst/>
            </a:prstGeom>
            <a:noFill/>
            <a:ln w="22225">
              <a:solidFill>
                <a:srgbClr val="FF00FF"/>
              </a:solidFill>
              <a:round/>
              <a:headEnd/>
              <a:tailEnd/>
            </a:ln>
          </p:spPr>
          <p:txBody>
            <a:bodyPr/>
            <a:lstStyle/>
            <a:p>
              <a:endParaRPr lang="he-IL"/>
            </a:p>
          </p:txBody>
        </p:sp>
        <p:sp>
          <p:nvSpPr>
            <p:cNvPr id="33862" name="Line 841"/>
            <p:cNvSpPr>
              <a:spLocks noChangeShapeType="1"/>
            </p:cNvSpPr>
            <p:nvPr/>
          </p:nvSpPr>
          <p:spPr bwMode="auto">
            <a:xfrm flipH="1" flipV="1">
              <a:off x="5063" y="1443"/>
              <a:ext cx="33" cy="485"/>
            </a:xfrm>
            <a:prstGeom prst="line">
              <a:avLst/>
            </a:prstGeom>
            <a:noFill/>
            <a:ln w="22225">
              <a:solidFill>
                <a:srgbClr val="FF00FF"/>
              </a:solidFill>
              <a:round/>
              <a:headEnd/>
              <a:tailEnd/>
            </a:ln>
          </p:spPr>
          <p:txBody>
            <a:bodyPr/>
            <a:lstStyle/>
            <a:p>
              <a:endParaRPr lang="he-IL"/>
            </a:p>
          </p:txBody>
        </p:sp>
        <p:sp>
          <p:nvSpPr>
            <p:cNvPr id="33863" name="Line 842"/>
            <p:cNvSpPr>
              <a:spLocks noChangeShapeType="1"/>
            </p:cNvSpPr>
            <p:nvPr/>
          </p:nvSpPr>
          <p:spPr bwMode="auto">
            <a:xfrm>
              <a:off x="4424" y="2001"/>
              <a:ext cx="240" cy="88"/>
            </a:xfrm>
            <a:prstGeom prst="line">
              <a:avLst/>
            </a:prstGeom>
            <a:noFill/>
            <a:ln w="22225">
              <a:solidFill>
                <a:srgbClr val="FF00FF"/>
              </a:solidFill>
              <a:round/>
              <a:headEnd/>
              <a:tailEnd/>
            </a:ln>
          </p:spPr>
          <p:txBody>
            <a:bodyPr/>
            <a:lstStyle/>
            <a:p>
              <a:endParaRPr lang="he-IL"/>
            </a:p>
          </p:txBody>
        </p:sp>
        <p:sp>
          <p:nvSpPr>
            <p:cNvPr id="33864" name="Line 843"/>
            <p:cNvSpPr>
              <a:spLocks noChangeShapeType="1"/>
            </p:cNvSpPr>
            <p:nvPr/>
          </p:nvSpPr>
          <p:spPr bwMode="auto">
            <a:xfrm flipV="1">
              <a:off x="4416" y="1699"/>
              <a:ext cx="213" cy="294"/>
            </a:xfrm>
            <a:prstGeom prst="line">
              <a:avLst/>
            </a:prstGeom>
            <a:noFill/>
            <a:ln w="22225">
              <a:solidFill>
                <a:srgbClr val="FF00FF"/>
              </a:solidFill>
              <a:round/>
              <a:headEnd/>
              <a:tailEnd/>
            </a:ln>
          </p:spPr>
          <p:txBody>
            <a:bodyPr/>
            <a:lstStyle/>
            <a:p>
              <a:endParaRPr lang="he-IL"/>
            </a:p>
          </p:txBody>
        </p:sp>
        <p:sp>
          <p:nvSpPr>
            <p:cNvPr id="33865" name="Line 844"/>
            <p:cNvSpPr>
              <a:spLocks noChangeShapeType="1"/>
            </p:cNvSpPr>
            <p:nvPr/>
          </p:nvSpPr>
          <p:spPr bwMode="auto">
            <a:xfrm flipH="1" flipV="1">
              <a:off x="3954" y="1296"/>
              <a:ext cx="270" cy="104"/>
            </a:xfrm>
            <a:prstGeom prst="line">
              <a:avLst/>
            </a:prstGeom>
            <a:noFill/>
            <a:ln w="22225">
              <a:solidFill>
                <a:srgbClr val="FF00FF"/>
              </a:solidFill>
              <a:round/>
              <a:headEnd/>
              <a:tailEnd/>
            </a:ln>
          </p:spPr>
          <p:txBody>
            <a:bodyPr/>
            <a:lstStyle/>
            <a:p>
              <a:endParaRPr lang="he-IL"/>
            </a:p>
          </p:txBody>
        </p:sp>
        <p:sp>
          <p:nvSpPr>
            <p:cNvPr id="33866" name="Line 845"/>
            <p:cNvSpPr>
              <a:spLocks noChangeShapeType="1"/>
            </p:cNvSpPr>
            <p:nvPr/>
          </p:nvSpPr>
          <p:spPr bwMode="auto">
            <a:xfrm flipV="1">
              <a:off x="4269" y="720"/>
              <a:ext cx="285" cy="344"/>
            </a:xfrm>
            <a:prstGeom prst="line">
              <a:avLst/>
            </a:prstGeom>
            <a:noFill/>
            <a:ln w="22225">
              <a:solidFill>
                <a:srgbClr val="FF00FF"/>
              </a:solidFill>
              <a:round/>
              <a:headEnd/>
              <a:tailEnd/>
            </a:ln>
          </p:spPr>
          <p:txBody>
            <a:bodyPr/>
            <a:lstStyle/>
            <a:p>
              <a:endParaRPr lang="he-IL"/>
            </a:p>
          </p:txBody>
        </p:sp>
        <p:sp>
          <p:nvSpPr>
            <p:cNvPr id="33867" name="Line 846"/>
            <p:cNvSpPr>
              <a:spLocks noChangeShapeType="1"/>
            </p:cNvSpPr>
            <p:nvPr/>
          </p:nvSpPr>
          <p:spPr bwMode="auto">
            <a:xfrm flipH="1" flipV="1">
              <a:off x="4382" y="632"/>
              <a:ext cx="172" cy="88"/>
            </a:xfrm>
            <a:prstGeom prst="line">
              <a:avLst/>
            </a:prstGeom>
            <a:noFill/>
            <a:ln w="22225">
              <a:solidFill>
                <a:srgbClr val="FF00FF"/>
              </a:solidFill>
              <a:round/>
              <a:headEnd/>
              <a:tailEnd/>
            </a:ln>
          </p:spPr>
          <p:txBody>
            <a:bodyPr/>
            <a:lstStyle/>
            <a:p>
              <a:endParaRPr lang="he-IL"/>
            </a:p>
          </p:txBody>
        </p:sp>
        <p:sp>
          <p:nvSpPr>
            <p:cNvPr id="33868" name="Line 847"/>
            <p:cNvSpPr>
              <a:spLocks noChangeShapeType="1"/>
            </p:cNvSpPr>
            <p:nvPr/>
          </p:nvSpPr>
          <p:spPr bwMode="auto">
            <a:xfrm flipH="1" flipV="1">
              <a:off x="3642" y="686"/>
              <a:ext cx="281" cy="170"/>
            </a:xfrm>
            <a:prstGeom prst="line">
              <a:avLst/>
            </a:prstGeom>
            <a:noFill/>
            <a:ln w="22225">
              <a:solidFill>
                <a:srgbClr val="FF00FF"/>
              </a:solidFill>
              <a:round/>
              <a:headEnd/>
              <a:tailEnd/>
            </a:ln>
          </p:spPr>
          <p:txBody>
            <a:bodyPr/>
            <a:lstStyle/>
            <a:p>
              <a:endParaRPr lang="he-IL"/>
            </a:p>
          </p:txBody>
        </p:sp>
        <p:sp>
          <p:nvSpPr>
            <p:cNvPr id="33869" name="Line 848"/>
            <p:cNvSpPr>
              <a:spLocks noChangeShapeType="1"/>
            </p:cNvSpPr>
            <p:nvPr/>
          </p:nvSpPr>
          <p:spPr bwMode="auto">
            <a:xfrm flipH="1">
              <a:off x="3592" y="890"/>
              <a:ext cx="314" cy="158"/>
            </a:xfrm>
            <a:prstGeom prst="line">
              <a:avLst/>
            </a:prstGeom>
            <a:noFill/>
            <a:ln w="22225">
              <a:solidFill>
                <a:srgbClr val="FF00FF"/>
              </a:solidFill>
              <a:round/>
              <a:headEnd/>
              <a:tailEnd/>
            </a:ln>
          </p:spPr>
          <p:txBody>
            <a:bodyPr/>
            <a:lstStyle/>
            <a:p>
              <a:endParaRPr lang="he-IL"/>
            </a:p>
          </p:txBody>
        </p:sp>
        <p:sp>
          <p:nvSpPr>
            <p:cNvPr id="33870" name="Line 849"/>
            <p:cNvSpPr>
              <a:spLocks noChangeShapeType="1"/>
            </p:cNvSpPr>
            <p:nvPr/>
          </p:nvSpPr>
          <p:spPr bwMode="auto">
            <a:xfrm flipH="1" flipV="1">
              <a:off x="3272" y="632"/>
              <a:ext cx="349" cy="48"/>
            </a:xfrm>
            <a:prstGeom prst="line">
              <a:avLst/>
            </a:prstGeom>
            <a:noFill/>
            <a:ln w="22225">
              <a:solidFill>
                <a:srgbClr val="FF00FF"/>
              </a:solidFill>
              <a:round/>
              <a:headEnd/>
              <a:tailEnd/>
            </a:ln>
          </p:spPr>
          <p:txBody>
            <a:bodyPr/>
            <a:lstStyle/>
            <a:p>
              <a:endParaRPr lang="he-IL"/>
            </a:p>
          </p:txBody>
        </p:sp>
        <p:sp>
          <p:nvSpPr>
            <p:cNvPr id="33871" name="Line 850"/>
            <p:cNvSpPr>
              <a:spLocks noChangeShapeType="1"/>
            </p:cNvSpPr>
            <p:nvPr/>
          </p:nvSpPr>
          <p:spPr bwMode="auto">
            <a:xfrm flipH="1" flipV="1">
              <a:off x="3246" y="432"/>
              <a:ext cx="18" cy="200"/>
            </a:xfrm>
            <a:prstGeom prst="line">
              <a:avLst/>
            </a:prstGeom>
            <a:noFill/>
            <a:ln w="22225">
              <a:solidFill>
                <a:srgbClr val="FF00FF"/>
              </a:solidFill>
              <a:round/>
              <a:headEnd/>
              <a:tailEnd/>
            </a:ln>
          </p:spPr>
          <p:txBody>
            <a:bodyPr/>
            <a:lstStyle/>
            <a:p>
              <a:endParaRPr lang="he-IL"/>
            </a:p>
          </p:txBody>
        </p:sp>
        <p:sp>
          <p:nvSpPr>
            <p:cNvPr id="33872" name="Line 851"/>
            <p:cNvSpPr>
              <a:spLocks noChangeShapeType="1"/>
            </p:cNvSpPr>
            <p:nvPr/>
          </p:nvSpPr>
          <p:spPr bwMode="auto">
            <a:xfrm flipH="1">
              <a:off x="3272" y="1104"/>
              <a:ext cx="288" cy="132"/>
            </a:xfrm>
            <a:prstGeom prst="line">
              <a:avLst/>
            </a:prstGeom>
            <a:noFill/>
            <a:ln w="22225">
              <a:solidFill>
                <a:srgbClr val="FF00FF"/>
              </a:solidFill>
              <a:round/>
              <a:headEnd/>
              <a:tailEnd/>
            </a:ln>
          </p:spPr>
          <p:txBody>
            <a:bodyPr/>
            <a:lstStyle/>
            <a:p>
              <a:endParaRPr lang="he-IL"/>
            </a:p>
          </p:txBody>
        </p:sp>
        <p:sp>
          <p:nvSpPr>
            <p:cNvPr id="33873" name="Line 852"/>
            <p:cNvSpPr>
              <a:spLocks noChangeShapeType="1"/>
            </p:cNvSpPr>
            <p:nvPr/>
          </p:nvSpPr>
          <p:spPr bwMode="auto">
            <a:xfrm flipH="1" flipV="1">
              <a:off x="680" y="2814"/>
              <a:ext cx="224" cy="154"/>
            </a:xfrm>
            <a:prstGeom prst="line">
              <a:avLst/>
            </a:prstGeom>
            <a:noFill/>
            <a:ln w="22225">
              <a:solidFill>
                <a:srgbClr val="FF00FF"/>
              </a:solidFill>
              <a:round/>
              <a:headEnd/>
              <a:tailEnd/>
            </a:ln>
          </p:spPr>
          <p:txBody>
            <a:bodyPr/>
            <a:lstStyle/>
            <a:p>
              <a:endParaRPr lang="he-IL"/>
            </a:p>
          </p:txBody>
        </p:sp>
        <p:sp>
          <p:nvSpPr>
            <p:cNvPr id="33874" name="Line 853"/>
            <p:cNvSpPr>
              <a:spLocks noChangeShapeType="1"/>
            </p:cNvSpPr>
            <p:nvPr/>
          </p:nvSpPr>
          <p:spPr bwMode="auto">
            <a:xfrm flipV="1">
              <a:off x="2160" y="2150"/>
              <a:ext cx="336" cy="162"/>
            </a:xfrm>
            <a:prstGeom prst="line">
              <a:avLst/>
            </a:prstGeom>
            <a:noFill/>
            <a:ln w="22225">
              <a:solidFill>
                <a:srgbClr val="FF00FF"/>
              </a:solidFill>
              <a:round/>
              <a:headEnd/>
              <a:tailEnd/>
            </a:ln>
          </p:spPr>
          <p:txBody>
            <a:bodyPr/>
            <a:lstStyle/>
            <a:p>
              <a:endParaRPr lang="he-IL"/>
            </a:p>
          </p:txBody>
        </p:sp>
        <p:sp>
          <p:nvSpPr>
            <p:cNvPr id="33875" name="Line 854"/>
            <p:cNvSpPr>
              <a:spLocks noChangeShapeType="1"/>
            </p:cNvSpPr>
            <p:nvPr/>
          </p:nvSpPr>
          <p:spPr bwMode="auto">
            <a:xfrm flipH="1">
              <a:off x="2008" y="1728"/>
              <a:ext cx="344" cy="81"/>
            </a:xfrm>
            <a:prstGeom prst="line">
              <a:avLst/>
            </a:prstGeom>
            <a:noFill/>
            <a:ln w="22225">
              <a:solidFill>
                <a:srgbClr val="FF00FF"/>
              </a:solidFill>
              <a:round/>
              <a:headEnd/>
              <a:tailEnd/>
            </a:ln>
          </p:spPr>
          <p:txBody>
            <a:bodyPr/>
            <a:lstStyle/>
            <a:p>
              <a:endParaRPr lang="he-IL"/>
            </a:p>
          </p:txBody>
        </p:sp>
        <p:sp>
          <p:nvSpPr>
            <p:cNvPr id="33876" name="Line 855"/>
            <p:cNvSpPr>
              <a:spLocks noChangeShapeType="1"/>
            </p:cNvSpPr>
            <p:nvPr/>
          </p:nvSpPr>
          <p:spPr bwMode="auto">
            <a:xfrm flipH="1" flipV="1">
              <a:off x="3291" y="1264"/>
              <a:ext cx="311" cy="232"/>
            </a:xfrm>
            <a:prstGeom prst="line">
              <a:avLst/>
            </a:prstGeom>
            <a:noFill/>
            <a:ln w="22225">
              <a:solidFill>
                <a:srgbClr val="FF00FF"/>
              </a:solidFill>
              <a:round/>
              <a:headEnd/>
              <a:tailEnd/>
            </a:ln>
          </p:spPr>
          <p:txBody>
            <a:bodyPr/>
            <a:lstStyle/>
            <a:p>
              <a:endParaRPr lang="he-IL"/>
            </a:p>
          </p:txBody>
        </p:sp>
        <p:sp>
          <p:nvSpPr>
            <p:cNvPr id="33877" name="Line 856"/>
            <p:cNvSpPr>
              <a:spLocks noChangeShapeType="1"/>
            </p:cNvSpPr>
            <p:nvPr/>
          </p:nvSpPr>
          <p:spPr bwMode="auto">
            <a:xfrm flipV="1">
              <a:off x="3704" y="1728"/>
              <a:ext cx="88" cy="111"/>
            </a:xfrm>
            <a:prstGeom prst="line">
              <a:avLst/>
            </a:prstGeom>
            <a:noFill/>
            <a:ln w="22225">
              <a:solidFill>
                <a:srgbClr val="FF00FF"/>
              </a:solidFill>
              <a:round/>
              <a:headEnd/>
              <a:tailEnd/>
            </a:ln>
          </p:spPr>
          <p:txBody>
            <a:bodyPr/>
            <a:lstStyle/>
            <a:p>
              <a:endParaRPr lang="he-IL"/>
            </a:p>
          </p:txBody>
        </p:sp>
        <p:sp>
          <p:nvSpPr>
            <p:cNvPr id="33878" name="Line 857"/>
            <p:cNvSpPr>
              <a:spLocks noChangeShapeType="1"/>
            </p:cNvSpPr>
            <p:nvPr/>
          </p:nvSpPr>
          <p:spPr bwMode="auto">
            <a:xfrm>
              <a:off x="3888" y="3024"/>
              <a:ext cx="0" cy="288"/>
            </a:xfrm>
            <a:prstGeom prst="line">
              <a:avLst/>
            </a:prstGeom>
            <a:noFill/>
            <a:ln w="22225">
              <a:solidFill>
                <a:srgbClr val="FF00FF"/>
              </a:solidFill>
              <a:round/>
              <a:headEnd/>
              <a:tailEnd/>
            </a:ln>
          </p:spPr>
          <p:txBody>
            <a:bodyPr/>
            <a:lstStyle/>
            <a:p>
              <a:endParaRPr lang="he-IL"/>
            </a:p>
          </p:txBody>
        </p:sp>
      </p:grpSp>
      <p:sp>
        <p:nvSpPr>
          <p:cNvPr id="115546" name="Oval 858"/>
          <p:cNvSpPr>
            <a:spLocks noChangeArrowheads="1"/>
          </p:cNvSpPr>
          <p:nvPr/>
        </p:nvSpPr>
        <p:spPr bwMode="auto">
          <a:xfrm>
            <a:off x="3657600" y="2590800"/>
            <a:ext cx="152400" cy="152400"/>
          </a:xfrm>
          <a:prstGeom prst="ellipse">
            <a:avLst/>
          </a:prstGeom>
          <a:solidFill>
            <a:srgbClr val="FFCC00"/>
          </a:solidFill>
          <a:ln w="22225">
            <a:solidFill>
              <a:schemeClr val="tx1"/>
            </a:solidFill>
            <a:round/>
            <a:headEnd/>
            <a:tailEnd/>
          </a:ln>
        </p:spPr>
        <p:txBody>
          <a:bodyPr wrap="none" anchor="ct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15546"/>
                                        </p:tgtEl>
                                        <p:attrNameLst>
                                          <p:attrName>style.visibility</p:attrName>
                                        </p:attrNameLst>
                                      </p:cBhvr>
                                      <p:to>
                                        <p:strVal val="visible"/>
                                      </p:to>
                                    </p:set>
                                    <p:anim calcmode="lin" valueType="num">
                                      <p:cBhvr>
                                        <p:cTn id="7" dur="500" fill="hold"/>
                                        <p:tgtEl>
                                          <p:spTgt spid="115546"/>
                                        </p:tgtEl>
                                        <p:attrNameLst>
                                          <p:attrName>ppt_w</p:attrName>
                                        </p:attrNameLst>
                                      </p:cBhvr>
                                      <p:tavLst>
                                        <p:tav tm="0">
                                          <p:val>
                                            <p:strVal val="4*#ppt_w"/>
                                          </p:val>
                                        </p:tav>
                                        <p:tav tm="100000">
                                          <p:val>
                                            <p:strVal val="#ppt_w"/>
                                          </p:val>
                                        </p:tav>
                                      </p:tavLst>
                                    </p:anim>
                                    <p:anim calcmode="lin" valueType="num">
                                      <p:cBhvr>
                                        <p:cTn id="8" dur="500" fill="hold"/>
                                        <p:tgtEl>
                                          <p:spTgt spid="115546"/>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ou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ou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ox(out)">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lstStyle/>
          <a:p>
            <a:r>
              <a:rPr lang="en-US" u="none" smtClean="0">
                <a:solidFill>
                  <a:srgbClr val="0070C0"/>
                </a:solidFill>
              </a:rPr>
              <a:t>Polygon Relative View</a:t>
            </a:r>
          </a:p>
        </p:txBody>
      </p:sp>
      <p:sp>
        <p:nvSpPr>
          <p:cNvPr id="34819" name="Rectangle 1027"/>
          <p:cNvSpPr>
            <a:spLocks noGrp="1" noChangeArrowheads="1"/>
          </p:cNvSpPr>
          <p:nvPr>
            <p:ph type="body" idx="1"/>
          </p:nvPr>
        </p:nvSpPr>
        <p:spPr>
          <a:xfrm>
            <a:off x="533400" y="1371600"/>
            <a:ext cx="7924800" cy="2133600"/>
          </a:xfrm>
        </p:spPr>
        <p:txBody>
          <a:bodyPr/>
          <a:lstStyle/>
          <a:p>
            <a:pPr algn="ctr">
              <a:lnSpc>
                <a:spcPct val="90000"/>
              </a:lnSpc>
              <a:buFontTx/>
              <a:buNone/>
            </a:pPr>
            <a:r>
              <a:rPr lang="en-US" smtClean="0">
                <a:solidFill>
                  <a:schemeClr val="accent2"/>
                </a:solidFill>
              </a:rPr>
              <a:t>A message either arrives through an edge, namely the S direction, or through a vertex (angle), namely the SW direction. </a:t>
            </a:r>
          </a:p>
          <a:p>
            <a:pPr algn="ctr">
              <a:lnSpc>
                <a:spcPct val="90000"/>
              </a:lnSpc>
              <a:buFontTx/>
              <a:buNone/>
            </a:pPr>
            <a:r>
              <a:rPr lang="en-US" smtClean="0">
                <a:solidFill>
                  <a:schemeClr val="accent2"/>
                </a:solidFill>
              </a:rPr>
              <a:t>The other directions are implicitly defined.</a:t>
            </a:r>
          </a:p>
          <a:p>
            <a:pPr>
              <a:lnSpc>
                <a:spcPct val="90000"/>
              </a:lnSpc>
              <a:buFontTx/>
              <a:buNone/>
            </a:pPr>
            <a:endParaRPr lang="en-US" smtClean="0">
              <a:solidFill>
                <a:srgbClr val="000066"/>
              </a:solidFill>
            </a:endParaRPr>
          </a:p>
        </p:txBody>
      </p:sp>
      <p:pic>
        <p:nvPicPr>
          <p:cNvPr id="34820" name="Picture 1033" descr="polygonView"/>
          <p:cNvPicPr>
            <a:picLocks noChangeAspect="1" noChangeArrowheads="1"/>
          </p:cNvPicPr>
          <p:nvPr/>
        </p:nvPicPr>
        <p:blipFill>
          <a:blip r:embed="rId2"/>
          <a:srcRect/>
          <a:stretch>
            <a:fillRect/>
          </a:stretch>
        </p:blipFill>
        <p:spPr bwMode="auto">
          <a:xfrm>
            <a:off x="228600" y="3263900"/>
            <a:ext cx="8515350" cy="264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2209800" y="4038600"/>
            <a:ext cx="1676400" cy="1600200"/>
          </a:xfrm>
          <a:prstGeom prst="rect">
            <a:avLst/>
          </a:prstGeom>
          <a:solidFill>
            <a:srgbClr val="CCECFF"/>
          </a:solidFill>
          <a:ln w="25400">
            <a:solidFill>
              <a:srgbClr val="003366"/>
            </a:solidFill>
            <a:miter lim="800000"/>
            <a:headEnd/>
            <a:tailEnd/>
          </a:ln>
        </p:spPr>
        <p:txBody>
          <a:bodyPr wrap="none" anchor="ctr"/>
          <a:lstStyle/>
          <a:p>
            <a:endParaRPr lang="he-IL"/>
          </a:p>
        </p:txBody>
      </p:sp>
      <p:sp>
        <p:nvSpPr>
          <p:cNvPr id="137219" name="Rectangle 3"/>
          <p:cNvSpPr>
            <a:spLocks noChangeArrowheads="1"/>
          </p:cNvSpPr>
          <p:nvPr/>
        </p:nvSpPr>
        <p:spPr bwMode="auto">
          <a:xfrm>
            <a:off x="3886200" y="4038600"/>
            <a:ext cx="1676400" cy="1600200"/>
          </a:xfrm>
          <a:prstGeom prst="rect">
            <a:avLst/>
          </a:prstGeom>
          <a:solidFill>
            <a:srgbClr val="CCECFF"/>
          </a:solidFill>
          <a:ln w="25400">
            <a:solidFill>
              <a:srgbClr val="003366"/>
            </a:solidFill>
            <a:miter lim="800000"/>
            <a:headEnd/>
            <a:tailEnd/>
          </a:ln>
        </p:spPr>
        <p:txBody>
          <a:bodyPr wrap="none" anchor="ctr"/>
          <a:lstStyle/>
          <a:p>
            <a:endParaRPr lang="he-IL"/>
          </a:p>
        </p:txBody>
      </p:sp>
      <p:sp>
        <p:nvSpPr>
          <p:cNvPr id="137220" name="Rectangle 4"/>
          <p:cNvSpPr>
            <a:spLocks noChangeArrowheads="1"/>
          </p:cNvSpPr>
          <p:nvPr/>
        </p:nvSpPr>
        <p:spPr bwMode="auto">
          <a:xfrm>
            <a:off x="5562600" y="4038600"/>
            <a:ext cx="1676400" cy="1600200"/>
          </a:xfrm>
          <a:prstGeom prst="rect">
            <a:avLst/>
          </a:prstGeom>
          <a:solidFill>
            <a:srgbClr val="CCECFF"/>
          </a:solidFill>
          <a:ln w="25400">
            <a:solidFill>
              <a:srgbClr val="003366"/>
            </a:solidFill>
            <a:miter lim="800000"/>
            <a:headEnd/>
            <a:tailEnd/>
          </a:ln>
        </p:spPr>
        <p:txBody>
          <a:bodyPr wrap="none" anchor="ctr"/>
          <a:lstStyle/>
          <a:p>
            <a:endParaRPr lang="he-IL"/>
          </a:p>
        </p:txBody>
      </p:sp>
      <p:grpSp>
        <p:nvGrpSpPr>
          <p:cNvPr id="2" name="Group 5"/>
          <p:cNvGrpSpPr>
            <a:grpSpLocks/>
          </p:cNvGrpSpPr>
          <p:nvPr/>
        </p:nvGrpSpPr>
        <p:grpSpPr bwMode="auto">
          <a:xfrm>
            <a:off x="2209800" y="4038600"/>
            <a:ext cx="5029200" cy="1600200"/>
            <a:chOff x="1392" y="2544"/>
            <a:chExt cx="3168" cy="1008"/>
          </a:xfrm>
        </p:grpSpPr>
        <p:sp>
          <p:nvSpPr>
            <p:cNvPr id="35885" name="Rectangle 6"/>
            <p:cNvSpPr>
              <a:spLocks noChangeArrowheads="1"/>
            </p:cNvSpPr>
            <p:nvPr/>
          </p:nvSpPr>
          <p:spPr bwMode="auto">
            <a:xfrm>
              <a:off x="2448" y="2544"/>
              <a:ext cx="1056" cy="1008"/>
            </a:xfrm>
            <a:prstGeom prst="rect">
              <a:avLst/>
            </a:prstGeom>
            <a:noFill/>
            <a:ln w="25400">
              <a:solidFill>
                <a:srgbClr val="003366"/>
              </a:solidFill>
              <a:miter lim="800000"/>
              <a:headEnd/>
              <a:tailEnd/>
            </a:ln>
          </p:spPr>
          <p:txBody>
            <a:bodyPr wrap="none" anchor="ctr"/>
            <a:lstStyle/>
            <a:p>
              <a:endParaRPr lang="he-IL"/>
            </a:p>
          </p:txBody>
        </p:sp>
        <p:sp>
          <p:nvSpPr>
            <p:cNvPr id="35886" name="Rectangle 7"/>
            <p:cNvSpPr>
              <a:spLocks noChangeArrowheads="1"/>
            </p:cNvSpPr>
            <p:nvPr/>
          </p:nvSpPr>
          <p:spPr bwMode="auto">
            <a:xfrm>
              <a:off x="1392" y="2544"/>
              <a:ext cx="1056" cy="1008"/>
            </a:xfrm>
            <a:prstGeom prst="rect">
              <a:avLst/>
            </a:prstGeom>
            <a:noFill/>
            <a:ln w="25400">
              <a:solidFill>
                <a:srgbClr val="003366"/>
              </a:solidFill>
              <a:miter lim="800000"/>
              <a:headEnd/>
              <a:tailEnd/>
            </a:ln>
          </p:spPr>
          <p:txBody>
            <a:bodyPr wrap="none" anchor="ctr"/>
            <a:lstStyle/>
            <a:p>
              <a:endParaRPr lang="he-IL"/>
            </a:p>
          </p:txBody>
        </p:sp>
        <p:sp>
          <p:nvSpPr>
            <p:cNvPr id="35887" name="Rectangle 8"/>
            <p:cNvSpPr>
              <a:spLocks noChangeArrowheads="1"/>
            </p:cNvSpPr>
            <p:nvPr/>
          </p:nvSpPr>
          <p:spPr bwMode="auto">
            <a:xfrm>
              <a:off x="3504" y="2544"/>
              <a:ext cx="1056" cy="1008"/>
            </a:xfrm>
            <a:prstGeom prst="rect">
              <a:avLst/>
            </a:prstGeom>
            <a:noFill/>
            <a:ln w="25400">
              <a:solidFill>
                <a:srgbClr val="003366"/>
              </a:solidFill>
              <a:miter lim="800000"/>
              <a:headEnd/>
              <a:tailEnd/>
            </a:ln>
          </p:spPr>
          <p:txBody>
            <a:bodyPr wrap="none" anchor="ctr"/>
            <a:lstStyle/>
            <a:p>
              <a:endParaRPr lang="he-IL"/>
            </a:p>
          </p:txBody>
        </p:sp>
        <p:sp>
          <p:nvSpPr>
            <p:cNvPr id="35888" name="Oval 9"/>
            <p:cNvSpPr>
              <a:spLocks noChangeArrowheads="1"/>
            </p:cNvSpPr>
            <p:nvPr/>
          </p:nvSpPr>
          <p:spPr bwMode="auto">
            <a:xfrm>
              <a:off x="1872" y="3024"/>
              <a:ext cx="48" cy="48"/>
            </a:xfrm>
            <a:prstGeom prst="ellipse">
              <a:avLst/>
            </a:prstGeom>
            <a:solidFill>
              <a:srgbClr val="99CCFF"/>
            </a:solidFill>
            <a:ln w="25400">
              <a:solidFill>
                <a:schemeClr val="tx1"/>
              </a:solidFill>
              <a:round/>
              <a:headEnd/>
              <a:tailEnd/>
            </a:ln>
          </p:spPr>
          <p:txBody>
            <a:bodyPr wrap="none" anchor="ctr"/>
            <a:lstStyle/>
            <a:p>
              <a:endParaRPr lang="he-IL"/>
            </a:p>
          </p:txBody>
        </p:sp>
        <p:sp>
          <p:nvSpPr>
            <p:cNvPr id="35889" name="Oval 10"/>
            <p:cNvSpPr>
              <a:spLocks noChangeArrowheads="1"/>
            </p:cNvSpPr>
            <p:nvPr/>
          </p:nvSpPr>
          <p:spPr bwMode="auto">
            <a:xfrm>
              <a:off x="2928" y="3072"/>
              <a:ext cx="48" cy="48"/>
            </a:xfrm>
            <a:prstGeom prst="ellipse">
              <a:avLst/>
            </a:prstGeom>
            <a:solidFill>
              <a:srgbClr val="99CCFF"/>
            </a:solidFill>
            <a:ln w="25400">
              <a:solidFill>
                <a:schemeClr val="tx1"/>
              </a:solidFill>
              <a:round/>
              <a:headEnd/>
              <a:tailEnd/>
            </a:ln>
          </p:spPr>
          <p:txBody>
            <a:bodyPr wrap="none" anchor="ctr"/>
            <a:lstStyle/>
            <a:p>
              <a:endParaRPr lang="he-IL"/>
            </a:p>
          </p:txBody>
        </p:sp>
        <p:sp>
          <p:nvSpPr>
            <p:cNvPr id="35890" name="Oval 11"/>
            <p:cNvSpPr>
              <a:spLocks noChangeArrowheads="1"/>
            </p:cNvSpPr>
            <p:nvPr/>
          </p:nvSpPr>
          <p:spPr bwMode="auto">
            <a:xfrm>
              <a:off x="3984" y="3072"/>
              <a:ext cx="48" cy="48"/>
            </a:xfrm>
            <a:prstGeom prst="ellipse">
              <a:avLst/>
            </a:prstGeom>
            <a:solidFill>
              <a:srgbClr val="99CCFF"/>
            </a:solidFill>
            <a:ln w="25400">
              <a:solidFill>
                <a:schemeClr val="tx1"/>
              </a:solidFill>
              <a:round/>
              <a:headEnd/>
              <a:tailEnd/>
            </a:ln>
          </p:spPr>
          <p:txBody>
            <a:bodyPr wrap="none" anchor="ctr"/>
            <a:lstStyle/>
            <a:p>
              <a:endParaRPr lang="he-IL"/>
            </a:p>
          </p:txBody>
        </p:sp>
      </p:grpSp>
      <p:sp>
        <p:nvSpPr>
          <p:cNvPr id="137228" name="Line 12"/>
          <p:cNvSpPr>
            <a:spLocks noChangeShapeType="1"/>
          </p:cNvSpPr>
          <p:nvPr/>
        </p:nvSpPr>
        <p:spPr bwMode="auto">
          <a:xfrm>
            <a:off x="3124200" y="4876800"/>
            <a:ext cx="1524000" cy="0"/>
          </a:xfrm>
          <a:prstGeom prst="line">
            <a:avLst/>
          </a:prstGeom>
          <a:noFill/>
          <a:ln w="25400">
            <a:solidFill>
              <a:srgbClr val="800080"/>
            </a:solidFill>
            <a:round/>
            <a:headEnd/>
            <a:tailEnd type="triangle" w="med" len="med"/>
          </a:ln>
        </p:spPr>
        <p:txBody>
          <a:bodyPr/>
          <a:lstStyle/>
          <a:p>
            <a:endParaRPr lang="he-IL"/>
          </a:p>
        </p:txBody>
      </p:sp>
      <p:sp>
        <p:nvSpPr>
          <p:cNvPr id="137229" name="Line 13"/>
          <p:cNvSpPr>
            <a:spLocks noChangeShapeType="1"/>
          </p:cNvSpPr>
          <p:nvPr/>
        </p:nvSpPr>
        <p:spPr bwMode="auto">
          <a:xfrm>
            <a:off x="4724400" y="4876800"/>
            <a:ext cx="1600200" cy="0"/>
          </a:xfrm>
          <a:prstGeom prst="line">
            <a:avLst/>
          </a:prstGeom>
          <a:noFill/>
          <a:ln w="25400">
            <a:solidFill>
              <a:srgbClr val="800080"/>
            </a:solidFill>
            <a:round/>
            <a:headEnd/>
            <a:tailEnd type="triangle" w="med" len="med"/>
          </a:ln>
        </p:spPr>
        <p:txBody>
          <a:bodyPr/>
          <a:lstStyle/>
          <a:p>
            <a:endParaRPr lang="he-IL"/>
          </a:p>
        </p:txBody>
      </p:sp>
      <p:grpSp>
        <p:nvGrpSpPr>
          <p:cNvPr id="3" name="Group 14"/>
          <p:cNvGrpSpPr>
            <a:grpSpLocks/>
          </p:cNvGrpSpPr>
          <p:nvPr/>
        </p:nvGrpSpPr>
        <p:grpSpPr bwMode="auto">
          <a:xfrm>
            <a:off x="1905000" y="3810000"/>
            <a:ext cx="2286000" cy="2057400"/>
            <a:chOff x="2832" y="1968"/>
            <a:chExt cx="960" cy="912"/>
          </a:xfrm>
        </p:grpSpPr>
        <p:sp>
          <p:nvSpPr>
            <p:cNvPr id="35881" name="Oval 15"/>
            <p:cNvSpPr>
              <a:spLocks noChangeArrowheads="1"/>
            </p:cNvSpPr>
            <p:nvPr/>
          </p:nvSpPr>
          <p:spPr bwMode="auto">
            <a:xfrm>
              <a:off x="3168" y="2304"/>
              <a:ext cx="240" cy="240"/>
            </a:xfrm>
            <a:prstGeom prst="ellipse">
              <a:avLst/>
            </a:prstGeom>
            <a:noFill/>
            <a:ln w="19050">
              <a:solidFill>
                <a:srgbClr val="000080"/>
              </a:solidFill>
              <a:round/>
              <a:headEnd/>
              <a:tailEnd/>
            </a:ln>
          </p:spPr>
          <p:txBody>
            <a:bodyPr wrap="none" anchor="ctr"/>
            <a:lstStyle/>
            <a:p>
              <a:endParaRPr lang="he-IL"/>
            </a:p>
          </p:txBody>
        </p:sp>
        <p:sp>
          <p:nvSpPr>
            <p:cNvPr id="35882" name="Oval 16"/>
            <p:cNvSpPr>
              <a:spLocks noChangeArrowheads="1"/>
            </p:cNvSpPr>
            <p:nvPr/>
          </p:nvSpPr>
          <p:spPr bwMode="auto">
            <a:xfrm>
              <a:off x="3072" y="2208"/>
              <a:ext cx="432" cy="432"/>
            </a:xfrm>
            <a:prstGeom prst="ellipse">
              <a:avLst/>
            </a:prstGeom>
            <a:noFill/>
            <a:ln w="19050">
              <a:solidFill>
                <a:srgbClr val="000080"/>
              </a:solidFill>
              <a:round/>
              <a:headEnd/>
              <a:tailEnd/>
            </a:ln>
          </p:spPr>
          <p:txBody>
            <a:bodyPr wrap="none" anchor="ctr"/>
            <a:lstStyle/>
            <a:p>
              <a:endParaRPr lang="he-IL"/>
            </a:p>
          </p:txBody>
        </p:sp>
        <p:sp>
          <p:nvSpPr>
            <p:cNvPr id="35883" name="Oval 17"/>
            <p:cNvSpPr>
              <a:spLocks noChangeArrowheads="1"/>
            </p:cNvSpPr>
            <p:nvPr/>
          </p:nvSpPr>
          <p:spPr bwMode="auto">
            <a:xfrm>
              <a:off x="2928" y="2064"/>
              <a:ext cx="720" cy="720"/>
            </a:xfrm>
            <a:prstGeom prst="ellipse">
              <a:avLst/>
            </a:prstGeom>
            <a:noFill/>
            <a:ln w="19050">
              <a:solidFill>
                <a:srgbClr val="000080"/>
              </a:solidFill>
              <a:round/>
              <a:headEnd/>
              <a:tailEnd/>
            </a:ln>
          </p:spPr>
          <p:txBody>
            <a:bodyPr wrap="none" anchor="ctr"/>
            <a:lstStyle/>
            <a:p>
              <a:endParaRPr lang="he-IL"/>
            </a:p>
          </p:txBody>
        </p:sp>
        <p:sp>
          <p:nvSpPr>
            <p:cNvPr id="35884" name="Oval 18"/>
            <p:cNvSpPr>
              <a:spLocks noChangeArrowheads="1"/>
            </p:cNvSpPr>
            <p:nvPr/>
          </p:nvSpPr>
          <p:spPr bwMode="auto">
            <a:xfrm>
              <a:off x="2832" y="1968"/>
              <a:ext cx="960" cy="912"/>
            </a:xfrm>
            <a:prstGeom prst="ellipse">
              <a:avLst/>
            </a:prstGeom>
            <a:noFill/>
            <a:ln w="19050">
              <a:solidFill>
                <a:srgbClr val="000080"/>
              </a:solidFill>
              <a:round/>
              <a:headEnd/>
              <a:tailEnd/>
            </a:ln>
          </p:spPr>
          <p:txBody>
            <a:bodyPr wrap="none" anchor="ctr"/>
            <a:lstStyle/>
            <a:p>
              <a:endParaRPr lang="he-IL"/>
            </a:p>
          </p:txBody>
        </p:sp>
      </p:grpSp>
      <p:grpSp>
        <p:nvGrpSpPr>
          <p:cNvPr id="4" name="Group 19"/>
          <p:cNvGrpSpPr>
            <a:grpSpLocks/>
          </p:cNvGrpSpPr>
          <p:nvPr/>
        </p:nvGrpSpPr>
        <p:grpSpPr bwMode="auto">
          <a:xfrm>
            <a:off x="3657600" y="3886200"/>
            <a:ext cx="2209800" cy="2057400"/>
            <a:chOff x="3504" y="1968"/>
            <a:chExt cx="960" cy="912"/>
          </a:xfrm>
        </p:grpSpPr>
        <p:sp>
          <p:nvSpPr>
            <p:cNvPr id="35877" name="Oval 20"/>
            <p:cNvSpPr>
              <a:spLocks noChangeArrowheads="1"/>
            </p:cNvSpPr>
            <p:nvPr/>
          </p:nvSpPr>
          <p:spPr bwMode="auto">
            <a:xfrm>
              <a:off x="3840" y="2304"/>
              <a:ext cx="240" cy="240"/>
            </a:xfrm>
            <a:prstGeom prst="ellipse">
              <a:avLst/>
            </a:prstGeom>
            <a:noFill/>
            <a:ln w="19050">
              <a:solidFill>
                <a:srgbClr val="000080"/>
              </a:solidFill>
              <a:round/>
              <a:headEnd/>
              <a:tailEnd/>
            </a:ln>
          </p:spPr>
          <p:txBody>
            <a:bodyPr wrap="none" anchor="ctr"/>
            <a:lstStyle/>
            <a:p>
              <a:endParaRPr lang="he-IL"/>
            </a:p>
          </p:txBody>
        </p:sp>
        <p:sp>
          <p:nvSpPr>
            <p:cNvPr id="35878" name="Oval 21"/>
            <p:cNvSpPr>
              <a:spLocks noChangeArrowheads="1"/>
            </p:cNvSpPr>
            <p:nvPr/>
          </p:nvSpPr>
          <p:spPr bwMode="auto">
            <a:xfrm>
              <a:off x="3744" y="2208"/>
              <a:ext cx="432" cy="432"/>
            </a:xfrm>
            <a:prstGeom prst="ellipse">
              <a:avLst/>
            </a:prstGeom>
            <a:noFill/>
            <a:ln w="19050">
              <a:solidFill>
                <a:srgbClr val="000080"/>
              </a:solidFill>
              <a:round/>
              <a:headEnd/>
              <a:tailEnd/>
            </a:ln>
          </p:spPr>
          <p:txBody>
            <a:bodyPr wrap="none" anchor="ctr"/>
            <a:lstStyle/>
            <a:p>
              <a:endParaRPr lang="he-IL"/>
            </a:p>
          </p:txBody>
        </p:sp>
        <p:sp>
          <p:nvSpPr>
            <p:cNvPr id="35879" name="Oval 22"/>
            <p:cNvSpPr>
              <a:spLocks noChangeArrowheads="1"/>
            </p:cNvSpPr>
            <p:nvPr/>
          </p:nvSpPr>
          <p:spPr bwMode="auto">
            <a:xfrm>
              <a:off x="3600" y="2064"/>
              <a:ext cx="720" cy="720"/>
            </a:xfrm>
            <a:prstGeom prst="ellipse">
              <a:avLst/>
            </a:prstGeom>
            <a:noFill/>
            <a:ln w="19050">
              <a:solidFill>
                <a:srgbClr val="000080"/>
              </a:solidFill>
              <a:round/>
              <a:headEnd/>
              <a:tailEnd/>
            </a:ln>
          </p:spPr>
          <p:txBody>
            <a:bodyPr wrap="none" anchor="ctr"/>
            <a:lstStyle/>
            <a:p>
              <a:endParaRPr lang="he-IL"/>
            </a:p>
          </p:txBody>
        </p:sp>
        <p:sp>
          <p:nvSpPr>
            <p:cNvPr id="35880" name="Oval 23"/>
            <p:cNvSpPr>
              <a:spLocks noChangeArrowheads="1"/>
            </p:cNvSpPr>
            <p:nvPr/>
          </p:nvSpPr>
          <p:spPr bwMode="auto">
            <a:xfrm>
              <a:off x="3504" y="1968"/>
              <a:ext cx="960" cy="912"/>
            </a:xfrm>
            <a:prstGeom prst="ellipse">
              <a:avLst/>
            </a:prstGeom>
            <a:noFill/>
            <a:ln w="19050">
              <a:solidFill>
                <a:srgbClr val="000080"/>
              </a:solidFill>
              <a:round/>
              <a:headEnd/>
              <a:tailEnd/>
            </a:ln>
          </p:spPr>
          <p:txBody>
            <a:bodyPr wrap="none" anchor="ctr"/>
            <a:lstStyle/>
            <a:p>
              <a:endParaRPr lang="he-IL"/>
            </a:p>
          </p:txBody>
        </p:sp>
      </p:grpSp>
      <p:grpSp>
        <p:nvGrpSpPr>
          <p:cNvPr id="5" name="Group 24"/>
          <p:cNvGrpSpPr>
            <a:grpSpLocks/>
          </p:cNvGrpSpPr>
          <p:nvPr/>
        </p:nvGrpSpPr>
        <p:grpSpPr bwMode="auto">
          <a:xfrm>
            <a:off x="5334000" y="3810000"/>
            <a:ext cx="2057400" cy="2057400"/>
            <a:chOff x="4176" y="1968"/>
            <a:chExt cx="960" cy="912"/>
          </a:xfrm>
        </p:grpSpPr>
        <p:sp>
          <p:nvSpPr>
            <p:cNvPr id="35873" name="Oval 25"/>
            <p:cNvSpPr>
              <a:spLocks noChangeArrowheads="1"/>
            </p:cNvSpPr>
            <p:nvPr/>
          </p:nvSpPr>
          <p:spPr bwMode="auto">
            <a:xfrm>
              <a:off x="4512" y="2304"/>
              <a:ext cx="240" cy="240"/>
            </a:xfrm>
            <a:prstGeom prst="ellipse">
              <a:avLst/>
            </a:prstGeom>
            <a:noFill/>
            <a:ln w="19050">
              <a:solidFill>
                <a:srgbClr val="000080"/>
              </a:solidFill>
              <a:round/>
              <a:headEnd/>
              <a:tailEnd/>
            </a:ln>
          </p:spPr>
          <p:txBody>
            <a:bodyPr wrap="none" anchor="ctr"/>
            <a:lstStyle/>
            <a:p>
              <a:endParaRPr lang="he-IL"/>
            </a:p>
          </p:txBody>
        </p:sp>
        <p:sp>
          <p:nvSpPr>
            <p:cNvPr id="35874" name="Oval 26"/>
            <p:cNvSpPr>
              <a:spLocks noChangeArrowheads="1"/>
            </p:cNvSpPr>
            <p:nvPr/>
          </p:nvSpPr>
          <p:spPr bwMode="auto">
            <a:xfrm>
              <a:off x="4416" y="2208"/>
              <a:ext cx="432" cy="432"/>
            </a:xfrm>
            <a:prstGeom prst="ellipse">
              <a:avLst/>
            </a:prstGeom>
            <a:noFill/>
            <a:ln w="19050">
              <a:solidFill>
                <a:srgbClr val="000080"/>
              </a:solidFill>
              <a:round/>
              <a:headEnd/>
              <a:tailEnd/>
            </a:ln>
          </p:spPr>
          <p:txBody>
            <a:bodyPr wrap="none" anchor="ctr"/>
            <a:lstStyle/>
            <a:p>
              <a:endParaRPr lang="he-IL"/>
            </a:p>
          </p:txBody>
        </p:sp>
        <p:sp>
          <p:nvSpPr>
            <p:cNvPr id="35875" name="Oval 27"/>
            <p:cNvSpPr>
              <a:spLocks noChangeArrowheads="1"/>
            </p:cNvSpPr>
            <p:nvPr/>
          </p:nvSpPr>
          <p:spPr bwMode="auto">
            <a:xfrm>
              <a:off x="4272" y="2064"/>
              <a:ext cx="720" cy="720"/>
            </a:xfrm>
            <a:prstGeom prst="ellipse">
              <a:avLst/>
            </a:prstGeom>
            <a:noFill/>
            <a:ln w="19050">
              <a:solidFill>
                <a:srgbClr val="000080"/>
              </a:solidFill>
              <a:round/>
              <a:headEnd/>
              <a:tailEnd/>
            </a:ln>
          </p:spPr>
          <p:txBody>
            <a:bodyPr wrap="none" anchor="ctr"/>
            <a:lstStyle/>
            <a:p>
              <a:endParaRPr lang="he-IL"/>
            </a:p>
          </p:txBody>
        </p:sp>
        <p:sp>
          <p:nvSpPr>
            <p:cNvPr id="35876" name="Oval 28"/>
            <p:cNvSpPr>
              <a:spLocks noChangeArrowheads="1"/>
            </p:cNvSpPr>
            <p:nvPr/>
          </p:nvSpPr>
          <p:spPr bwMode="auto">
            <a:xfrm>
              <a:off x="4176" y="1968"/>
              <a:ext cx="960" cy="912"/>
            </a:xfrm>
            <a:prstGeom prst="ellipse">
              <a:avLst/>
            </a:prstGeom>
            <a:noFill/>
            <a:ln w="19050">
              <a:solidFill>
                <a:srgbClr val="000080"/>
              </a:solidFill>
              <a:round/>
              <a:headEnd/>
              <a:tailEnd/>
            </a:ln>
          </p:spPr>
          <p:txBody>
            <a:bodyPr wrap="none" anchor="ctr"/>
            <a:lstStyle/>
            <a:p>
              <a:endParaRPr lang="he-IL"/>
            </a:p>
          </p:txBody>
        </p:sp>
      </p:grpSp>
      <p:grpSp>
        <p:nvGrpSpPr>
          <p:cNvPr id="6" name="Group 29"/>
          <p:cNvGrpSpPr>
            <a:grpSpLocks/>
          </p:cNvGrpSpPr>
          <p:nvPr/>
        </p:nvGrpSpPr>
        <p:grpSpPr bwMode="auto">
          <a:xfrm>
            <a:off x="533400" y="4632325"/>
            <a:ext cx="2438400" cy="396875"/>
            <a:chOff x="336" y="2918"/>
            <a:chExt cx="1536" cy="250"/>
          </a:xfrm>
        </p:grpSpPr>
        <p:sp>
          <p:nvSpPr>
            <p:cNvPr id="35871" name="Line 30"/>
            <p:cNvSpPr>
              <a:spLocks noChangeShapeType="1"/>
            </p:cNvSpPr>
            <p:nvPr/>
          </p:nvSpPr>
          <p:spPr bwMode="auto">
            <a:xfrm>
              <a:off x="1104" y="3072"/>
              <a:ext cx="768" cy="0"/>
            </a:xfrm>
            <a:prstGeom prst="line">
              <a:avLst/>
            </a:prstGeom>
            <a:noFill/>
            <a:ln w="25400">
              <a:solidFill>
                <a:srgbClr val="800080"/>
              </a:solidFill>
              <a:round/>
              <a:headEnd/>
              <a:tailEnd type="triangle" w="med" len="med"/>
            </a:ln>
          </p:spPr>
          <p:txBody>
            <a:bodyPr/>
            <a:lstStyle/>
            <a:p>
              <a:endParaRPr lang="he-IL"/>
            </a:p>
          </p:txBody>
        </p:sp>
        <p:sp>
          <p:nvSpPr>
            <p:cNvPr id="35872" name="Text Box 31"/>
            <p:cNvSpPr txBox="1">
              <a:spLocks noChangeArrowheads="1"/>
            </p:cNvSpPr>
            <p:nvPr/>
          </p:nvSpPr>
          <p:spPr bwMode="auto">
            <a:xfrm>
              <a:off x="336" y="2918"/>
              <a:ext cx="768" cy="250"/>
            </a:xfrm>
            <a:prstGeom prst="rect">
              <a:avLst/>
            </a:prstGeom>
            <a:noFill/>
            <a:ln w="19050">
              <a:noFill/>
              <a:miter lim="800000"/>
              <a:headEnd/>
              <a:tailEnd/>
            </a:ln>
          </p:spPr>
          <p:txBody>
            <a:bodyPr>
              <a:spAutoFit/>
            </a:bodyPr>
            <a:lstStyle/>
            <a:p>
              <a:pPr algn="l">
                <a:spcBef>
                  <a:spcPct val="50000"/>
                </a:spcBef>
              </a:pPr>
              <a:r>
                <a:rPr lang="en-US" sz="2000">
                  <a:solidFill>
                    <a:srgbClr val="9900FF"/>
                  </a:solidFill>
                </a:rPr>
                <a:t>Message</a:t>
              </a:r>
            </a:p>
          </p:txBody>
        </p:sp>
      </p:grpSp>
      <p:sp>
        <p:nvSpPr>
          <p:cNvPr id="137248" name="Text Box 32"/>
          <p:cNvSpPr txBox="1">
            <a:spLocks noChangeArrowheads="1"/>
          </p:cNvSpPr>
          <p:nvPr/>
        </p:nvSpPr>
        <p:spPr bwMode="auto">
          <a:xfrm>
            <a:off x="2286000" y="6003925"/>
            <a:ext cx="2209800" cy="396875"/>
          </a:xfrm>
          <a:prstGeom prst="rect">
            <a:avLst/>
          </a:prstGeom>
          <a:noFill/>
          <a:ln w="19050">
            <a:noFill/>
            <a:miter lim="800000"/>
            <a:headEnd/>
            <a:tailEnd/>
          </a:ln>
        </p:spPr>
        <p:txBody>
          <a:bodyPr>
            <a:spAutoFit/>
          </a:bodyPr>
          <a:lstStyle/>
          <a:p>
            <a:pPr algn="l">
              <a:spcBef>
                <a:spcPct val="50000"/>
              </a:spcBef>
            </a:pPr>
            <a:r>
              <a:rPr lang="en-US" sz="2000">
                <a:solidFill>
                  <a:srgbClr val="9900FF"/>
                </a:solidFill>
              </a:rPr>
              <a:t>Local transmission</a:t>
            </a:r>
          </a:p>
        </p:txBody>
      </p:sp>
      <p:sp>
        <p:nvSpPr>
          <p:cNvPr id="137249" name="Rectangle 33"/>
          <p:cNvSpPr>
            <a:spLocks noChangeArrowheads="1"/>
          </p:cNvSpPr>
          <p:nvPr/>
        </p:nvSpPr>
        <p:spPr bwMode="auto">
          <a:xfrm rot="-2146141">
            <a:off x="4170363" y="1117600"/>
            <a:ext cx="917575" cy="914400"/>
          </a:xfrm>
          <a:prstGeom prst="rect">
            <a:avLst/>
          </a:prstGeom>
          <a:noFill/>
          <a:ln w="25400">
            <a:solidFill>
              <a:srgbClr val="000080"/>
            </a:solidFill>
            <a:miter lim="800000"/>
            <a:headEnd/>
            <a:tailEnd/>
          </a:ln>
        </p:spPr>
        <p:txBody>
          <a:bodyPr wrap="none" anchor="ctr"/>
          <a:lstStyle/>
          <a:p>
            <a:endParaRPr lang="he-IL"/>
          </a:p>
        </p:txBody>
      </p:sp>
      <p:sp>
        <p:nvSpPr>
          <p:cNvPr id="35854" name="Oval 34"/>
          <p:cNvSpPr>
            <a:spLocks noChangeArrowheads="1"/>
          </p:cNvSpPr>
          <p:nvPr/>
        </p:nvSpPr>
        <p:spPr bwMode="auto">
          <a:xfrm rot="-2146141">
            <a:off x="4572000" y="1541463"/>
            <a:ext cx="76200" cy="76200"/>
          </a:xfrm>
          <a:prstGeom prst="ellipse">
            <a:avLst/>
          </a:prstGeom>
          <a:solidFill>
            <a:schemeClr val="hlink"/>
          </a:solidFill>
          <a:ln w="25400">
            <a:solidFill>
              <a:srgbClr val="000080"/>
            </a:solidFill>
            <a:round/>
            <a:headEnd/>
            <a:tailEnd/>
          </a:ln>
        </p:spPr>
        <p:txBody>
          <a:bodyPr wrap="none" anchor="ctr"/>
          <a:lstStyle/>
          <a:p>
            <a:endParaRPr lang="he-IL"/>
          </a:p>
        </p:txBody>
      </p:sp>
      <p:grpSp>
        <p:nvGrpSpPr>
          <p:cNvPr id="7" name="Group 35"/>
          <p:cNvGrpSpPr>
            <a:grpSpLocks/>
          </p:cNvGrpSpPr>
          <p:nvPr/>
        </p:nvGrpSpPr>
        <p:grpSpPr bwMode="auto">
          <a:xfrm>
            <a:off x="3832225" y="585788"/>
            <a:ext cx="511175" cy="1027112"/>
            <a:chOff x="641" y="1702"/>
            <a:chExt cx="322" cy="647"/>
          </a:xfrm>
        </p:grpSpPr>
        <p:sp>
          <p:nvSpPr>
            <p:cNvPr id="35869" name="Line 36"/>
            <p:cNvSpPr>
              <a:spLocks noChangeShapeType="1"/>
            </p:cNvSpPr>
            <p:nvPr/>
          </p:nvSpPr>
          <p:spPr bwMode="auto">
            <a:xfrm rot="19453859" flipV="1">
              <a:off x="962" y="1869"/>
              <a:ext cx="1" cy="480"/>
            </a:xfrm>
            <a:prstGeom prst="line">
              <a:avLst/>
            </a:prstGeom>
            <a:noFill/>
            <a:ln w="25400">
              <a:solidFill>
                <a:srgbClr val="FF9900"/>
              </a:solidFill>
              <a:round/>
              <a:headEnd/>
              <a:tailEnd type="triangle" w="med" len="med"/>
            </a:ln>
          </p:spPr>
          <p:txBody>
            <a:bodyPr/>
            <a:lstStyle/>
            <a:p>
              <a:endParaRPr lang="he-IL"/>
            </a:p>
          </p:txBody>
        </p:sp>
        <p:sp>
          <p:nvSpPr>
            <p:cNvPr id="35870" name="Rectangle 37"/>
            <p:cNvSpPr>
              <a:spLocks noChangeArrowheads="1"/>
            </p:cNvSpPr>
            <p:nvPr/>
          </p:nvSpPr>
          <p:spPr bwMode="auto">
            <a:xfrm rot="-2146141">
              <a:off x="641" y="1702"/>
              <a:ext cx="192" cy="192"/>
            </a:xfrm>
            <a:prstGeom prst="rect">
              <a:avLst/>
            </a:prstGeom>
            <a:noFill/>
            <a:ln w="19050">
              <a:noFill/>
              <a:miter lim="800000"/>
              <a:headEnd/>
              <a:tailEnd/>
            </a:ln>
          </p:spPr>
          <p:txBody>
            <a:bodyPr wrap="none" anchor="ctr"/>
            <a:lstStyle/>
            <a:p>
              <a:r>
                <a:rPr lang="en-US" sz="1600" b="1">
                  <a:solidFill>
                    <a:srgbClr val="FF9900"/>
                  </a:solidFill>
                </a:rPr>
                <a:t>N</a:t>
              </a:r>
            </a:p>
          </p:txBody>
        </p:sp>
      </p:grpSp>
      <p:sp>
        <p:nvSpPr>
          <p:cNvPr id="35856" name="Text Box 38"/>
          <p:cNvSpPr txBox="1">
            <a:spLocks noChangeArrowheads="1"/>
          </p:cNvSpPr>
          <p:nvPr/>
        </p:nvSpPr>
        <p:spPr bwMode="auto">
          <a:xfrm>
            <a:off x="1524000" y="746125"/>
            <a:ext cx="1219200" cy="396875"/>
          </a:xfrm>
          <a:prstGeom prst="rect">
            <a:avLst/>
          </a:prstGeom>
          <a:noFill/>
          <a:ln w="19050">
            <a:noFill/>
            <a:miter lim="800000"/>
            <a:headEnd/>
            <a:tailEnd/>
          </a:ln>
        </p:spPr>
        <p:txBody>
          <a:bodyPr>
            <a:spAutoFit/>
          </a:bodyPr>
          <a:lstStyle/>
          <a:p>
            <a:pPr>
              <a:spcBef>
                <a:spcPct val="50000"/>
              </a:spcBef>
            </a:pPr>
            <a:r>
              <a:rPr lang="en-US" sz="2000">
                <a:solidFill>
                  <a:srgbClr val="9900FF"/>
                </a:solidFill>
              </a:rPr>
              <a:t>Initiator</a:t>
            </a:r>
          </a:p>
        </p:txBody>
      </p:sp>
      <p:grpSp>
        <p:nvGrpSpPr>
          <p:cNvPr id="8" name="Group 39"/>
          <p:cNvGrpSpPr>
            <a:grpSpLocks/>
          </p:cNvGrpSpPr>
          <p:nvPr/>
        </p:nvGrpSpPr>
        <p:grpSpPr bwMode="auto">
          <a:xfrm>
            <a:off x="2846388" y="-304800"/>
            <a:ext cx="3478212" cy="3881438"/>
            <a:chOff x="1793" y="-192"/>
            <a:chExt cx="2191" cy="2445"/>
          </a:xfrm>
        </p:grpSpPr>
        <p:sp>
          <p:nvSpPr>
            <p:cNvPr id="35858" name="Line 40"/>
            <p:cNvSpPr>
              <a:spLocks noChangeShapeType="1"/>
            </p:cNvSpPr>
            <p:nvPr/>
          </p:nvSpPr>
          <p:spPr bwMode="auto">
            <a:xfrm rot="-2146141">
              <a:off x="2223" y="669"/>
              <a:ext cx="2" cy="1584"/>
            </a:xfrm>
            <a:prstGeom prst="line">
              <a:avLst/>
            </a:prstGeom>
            <a:noFill/>
            <a:ln w="25400">
              <a:solidFill>
                <a:srgbClr val="000080"/>
              </a:solidFill>
              <a:prstDash val="dash"/>
              <a:round/>
              <a:headEnd/>
              <a:tailEnd/>
            </a:ln>
          </p:spPr>
          <p:txBody>
            <a:bodyPr/>
            <a:lstStyle/>
            <a:p>
              <a:endParaRPr lang="he-IL"/>
            </a:p>
          </p:txBody>
        </p:sp>
        <p:grpSp>
          <p:nvGrpSpPr>
            <p:cNvPr id="35859" name="Group 41"/>
            <p:cNvGrpSpPr>
              <a:grpSpLocks/>
            </p:cNvGrpSpPr>
            <p:nvPr/>
          </p:nvGrpSpPr>
          <p:grpSpPr bwMode="auto">
            <a:xfrm>
              <a:off x="1793" y="-192"/>
              <a:ext cx="2191" cy="2075"/>
              <a:chOff x="1793" y="-192"/>
              <a:chExt cx="2191" cy="2075"/>
            </a:xfrm>
          </p:grpSpPr>
          <p:sp>
            <p:nvSpPr>
              <p:cNvPr id="35860" name="Line 42"/>
              <p:cNvSpPr>
                <a:spLocks noChangeShapeType="1"/>
              </p:cNvSpPr>
              <p:nvPr/>
            </p:nvSpPr>
            <p:spPr bwMode="auto">
              <a:xfrm rot="-2146141">
                <a:off x="1793" y="1158"/>
                <a:ext cx="753" cy="13"/>
              </a:xfrm>
              <a:prstGeom prst="line">
                <a:avLst/>
              </a:prstGeom>
              <a:noFill/>
              <a:ln w="25400">
                <a:solidFill>
                  <a:srgbClr val="000080"/>
                </a:solidFill>
                <a:prstDash val="dash"/>
                <a:round/>
                <a:headEnd/>
                <a:tailEnd/>
              </a:ln>
            </p:spPr>
            <p:txBody>
              <a:bodyPr/>
              <a:lstStyle/>
              <a:p>
                <a:endParaRPr lang="he-IL"/>
              </a:p>
            </p:txBody>
          </p:sp>
          <p:sp>
            <p:nvSpPr>
              <p:cNvPr id="35861" name="Line 43"/>
              <p:cNvSpPr>
                <a:spLocks noChangeShapeType="1"/>
              </p:cNvSpPr>
              <p:nvPr/>
            </p:nvSpPr>
            <p:spPr bwMode="auto">
              <a:xfrm rot="-2146141">
                <a:off x="3503" y="1030"/>
                <a:ext cx="1" cy="539"/>
              </a:xfrm>
              <a:prstGeom prst="line">
                <a:avLst/>
              </a:prstGeom>
              <a:noFill/>
              <a:ln w="25400">
                <a:solidFill>
                  <a:srgbClr val="000080"/>
                </a:solidFill>
                <a:prstDash val="dash"/>
                <a:round/>
                <a:headEnd/>
                <a:tailEnd/>
              </a:ln>
            </p:spPr>
            <p:txBody>
              <a:bodyPr/>
              <a:lstStyle/>
              <a:p>
                <a:endParaRPr lang="he-IL"/>
              </a:p>
            </p:txBody>
          </p:sp>
          <p:sp>
            <p:nvSpPr>
              <p:cNvPr id="35862" name="Line 44"/>
              <p:cNvSpPr>
                <a:spLocks noChangeShapeType="1"/>
              </p:cNvSpPr>
              <p:nvPr/>
            </p:nvSpPr>
            <p:spPr bwMode="auto">
              <a:xfrm rot="-2146141">
                <a:off x="3022" y="1344"/>
                <a:ext cx="2" cy="539"/>
              </a:xfrm>
              <a:prstGeom prst="line">
                <a:avLst/>
              </a:prstGeom>
              <a:noFill/>
              <a:ln w="25400">
                <a:solidFill>
                  <a:srgbClr val="000080"/>
                </a:solidFill>
                <a:prstDash val="dash"/>
                <a:round/>
                <a:headEnd/>
                <a:tailEnd/>
              </a:ln>
            </p:spPr>
            <p:txBody>
              <a:bodyPr/>
              <a:lstStyle/>
              <a:p>
                <a:endParaRPr lang="he-IL"/>
              </a:p>
            </p:txBody>
          </p:sp>
          <p:sp>
            <p:nvSpPr>
              <p:cNvPr id="35863" name="Line 45"/>
              <p:cNvSpPr>
                <a:spLocks noChangeShapeType="1"/>
              </p:cNvSpPr>
              <p:nvPr/>
            </p:nvSpPr>
            <p:spPr bwMode="auto">
              <a:xfrm rot="-2146141">
                <a:off x="2832" y="96"/>
                <a:ext cx="1" cy="539"/>
              </a:xfrm>
              <a:prstGeom prst="line">
                <a:avLst/>
              </a:prstGeom>
              <a:noFill/>
              <a:ln w="25400">
                <a:solidFill>
                  <a:srgbClr val="000080"/>
                </a:solidFill>
                <a:prstDash val="dash"/>
                <a:round/>
                <a:headEnd/>
                <a:tailEnd/>
              </a:ln>
            </p:spPr>
            <p:txBody>
              <a:bodyPr/>
              <a:lstStyle/>
              <a:p>
                <a:endParaRPr lang="he-IL"/>
              </a:p>
            </p:txBody>
          </p:sp>
          <p:sp>
            <p:nvSpPr>
              <p:cNvPr id="35864" name="Line 46"/>
              <p:cNvSpPr>
                <a:spLocks noChangeShapeType="1"/>
              </p:cNvSpPr>
              <p:nvPr/>
            </p:nvSpPr>
            <p:spPr bwMode="auto">
              <a:xfrm rot="-2146141">
                <a:off x="2350" y="443"/>
                <a:ext cx="2" cy="539"/>
              </a:xfrm>
              <a:prstGeom prst="line">
                <a:avLst/>
              </a:prstGeom>
              <a:noFill/>
              <a:ln w="25400">
                <a:solidFill>
                  <a:srgbClr val="000080"/>
                </a:solidFill>
                <a:prstDash val="dash"/>
                <a:round/>
                <a:headEnd/>
                <a:tailEnd/>
              </a:ln>
            </p:spPr>
            <p:txBody>
              <a:bodyPr/>
              <a:lstStyle/>
              <a:p>
                <a:endParaRPr lang="he-IL"/>
              </a:p>
            </p:txBody>
          </p:sp>
          <p:sp>
            <p:nvSpPr>
              <p:cNvPr id="35865" name="Line 47"/>
              <p:cNvSpPr>
                <a:spLocks noChangeShapeType="1"/>
              </p:cNvSpPr>
              <p:nvPr/>
            </p:nvSpPr>
            <p:spPr bwMode="auto">
              <a:xfrm rot="19453859" flipV="1">
                <a:off x="2911" y="345"/>
                <a:ext cx="768" cy="11"/>
              </a:xfrm>
              <a:prstGeom prst="line">
                <a:avLst/>
              </a:prstGeom>
              <a:noFill/>
              <a:ln w="25400">
                <a:solidFill>
                  <a:srgbClr val="000080"/>
                </a:solidFill>
                <a:prstDash val="dash"/>
                <a:round/>
                <a:headEnd/>
                <a:tailEnd/>
              </a:ln>
            </p:spPr>
            <p:txBody>
              <a:bodyPr/>
              <a:lstStyle/>
              <a:p>
                <a:endParaRPr lang="he-IL"/>
              </a:p>
            </p:txBody>
          </p:sp>
          <p:sp>
            <p:nvSpPr>
              <p:cNvPr id="35866" name="Line 48"/>
              <p:cNvSpPr>
                <a:spLocks noChangeShapeType="1"/>
              </p:cNvSpPr>
              <p:nvPr/>
            </p:nvSpPr>
            <p:spPr bwMode="auto">
              <a:xfrm rot="-2146141">
                <a:off x="2081" y="1639"/>
                <a:ext cx="867" cy="12"/>
              </a:xfrm>
              <a:prstGeom prst="line">
                <a:avLst/>
              </a:prstGeom>
              <a:noFill/>
              <a:ln w="25400">
                <a:solidFill>
                  <a:srgbClr val="000080"/>
                </a:solidFill>
                <a:prstDash val="dash"/>
                <a:round/>
                <a:headEnd/>
                <a:tailEnd/>
              </a:ln>
            </p:spPr>
            <p:txBody>
              <a:bodyPr/>
              <a:lstStyle/>
              <a:p>
                <a:endParaRPr lang="he-IL"/>
              </a:p>
            </p:txBody>
          </p:sp>
          <p:sp>
            <p:nvSpPr>
              <p:cNvPr id="35867" name="Line 49"/>
              <p:cNvSpPr>
                <a:spLocks noChangeShapeType="1"/>
              </p:cNvSpPr>
              <p:nvPr/>
            </p:nvSpPr>
            <p:spPr bwMode="auto">
              <a:xfrm flipV="1">
                <a:off x="3312" y="576"/>
                <a:ext cx="672" cy="491"/>
              </a:xfrm>
              <a:prstGeom prst="line">
                <a:avLst/>
              </a:prstGeom>
              <a:noFill/>
              <a:ln w="25400">
                <a:solidFill>
                  <a:srgbClr val="000080"/>
                </a:solidFill>
                <a:prstDash val="dash"/>
                <a:round/>
                <a:headEnd/>
                <a:tailEnd/>
              </a:ln>
            </p:spPr>
            <p:txBody>
              <a:bodyPr/>
              <a:lstStyle/>
              <a:p>
                <a:endParaRPr lang="he-IL"/>
              </a:p>
            </p:txBody>
          </p:sp>
          <p:sp>
            <p:nvSpPr>
              <p:cNvPr id="35868" name="Line 50"/>
              <p:cNvSpPr>
                <a:spLocks noChangeShapeType="1"/>
              </p:cNvSpPr>
              <p:nvPr/>
            </p:nvSpPr>
            <p:spPr bwMode="auto">
              <a:xfrm rot="-2146141">
                <a:off x="3694" y="-192"/>
                <a:ext cx="2" cy="1584"/>
              </a:xfrm>
              <a:prstGeom prst="line">
                <a:avLst/>
              </a:prstGeom>
              <a:noFill/>
              <a:ln w="25400">
                <a:solidFill>
                  <a:srgbClr val="000080"/>
                </a:solidFill>
                <a:prstDash val="dash"/>
                <a:round/>
                <a:headEnd/>
                <a:tailEnd/>
              </a:ln>
            </p:spPr>
            <p:txBody>
              <a:bodyPr/>
              <a:lstStyle/>
              <a:p>
                <a:endParaRPr lang="he-IL"/>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137248"/>
                                        </p:tgtEl>
                                        <p:attrNameLst>
                                          <p:attrName>style.visibility</p:attrName>
                                        </p:attrNameLst>
                                      </p:cBhvr>
                                      <p:to>
                                        <p:strVal val="visible"/>
                                      </p:to>
                                    </p:set>
                                  </p:childTnLst>
                                </p:cTn>
                              </p:par>
                            </p:childTnLst>
                          </p:cTn>
                        </p:par>
                        <p:par>
                          <p:cTn id="30" fill="hold">
                            <p:stCondLst>
                              <p:cond delay="1000"/>
                            </p:stCondLst>
                            <p:childTnLst>
                              <p:par>
                                <p:cTn id="31" presetID="4" presetClass="entr" presetSubtype="32"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ox(out)">
                                      <p:cBhvr>
                                        <p:cTn id="33" dur="500"/>
                                        <p:tgtEl>
                                          <p:spTgt spid="3"/>
                                        </p:tgtEl>
                                      </p:cBhvr>
                                    </p:animEffect>
                                  </p:childTnLst>
                                  <p:subTnLst>
                                    <p:set>
                                      <p:cBhvr override="childStyle">
                                        <p:cTn dur="1" fill="hold" display="0" masterRel="sameClick" afterEffect="1">
                                          <p:stCondLst>
                                            <p:cond evt="end" delay="0">
                                              <p:tn val="31"/>
                                            </p:cond>
                                          </p:stCondLst>
                                        </p:cTn>
                                        <p:tgtEl>
                                          <p:spTgt spid="3"/>
                                        </p:tgtEl>
                                        <p:attrNameLst>
                                          <p:attrName>style.visibility</p:attrName>
                                        </p:attrNameLst>
                                      </p:cBhvr>
                                      <p:to>
                                        <p:strVal val="hidden"/>
                                      </p:to>
                                    </p:set>
                                  </p:subTnLst>
                                </p:cTn>
                              </p:par>
                            </p:childTnLst>
                          </p:cTn>
                        </p:par>
                        <p:par>
                          <p:cTn id="34" fill="hold">
                            <p:stCondLst>
                              <p:cond delay="1500"/>
                            </p:stCondLst>
                            <p:childTnLst>
                              <p:par>
                                <p:cTn id="35" presetID="4" presetClass="entr" presetSubtype="32" fill="hold" grpId="0" nodeType="afterEffect">
                                  <p:stCondLst>
                                    <p:cond delay="0"/>
                                  </p:stCondLst>
                                  <p:childTnLst>
                                    <p:set>
                                      <p:cBhvr>
                                        <p:cTn id="36" dur="1" fill="hold">
                                          <p:stCondLst>
                                            <p:cond delay="0"/>
                                          </p:stCondLst>
                                        </p:cTn>
                                        <p:tgtEl>
                                          <p:spTgt spid="137218"/>
                                        </p:tgtEl>
                                        <p:attrNameLst>
                                          <p:attrName>style.visibility</p:attrName>
                                        </p:attrNameLst>
                                      </p:cBhvr>
                                      <p:to>
                                        <p:strVal val="visible"/>
                                      </p:to>
                                    </p:set>
                                    <p:animEffect transition="in" filter="box(out)">
                                      <p:cBhvr>
                                        <p:cTn id="37" dur="500"/>
                                        <p:tgtEl>
                                          <p:spTgt spid="137218"/>
                                        </p:tgtEl>
                                      </p:cBhvr>
                                    </p:animEffect>
                                  </p:childTnLst>
                                </p:cTn>
                              </p:par>
                            </p:childTnLst>
                          </p:cTn>
                        </p:par>
                        <p:par>
                          <p:cTn id="38" fill="hold">
                            <p:stCondLst>
                              <p:cond delay="2000"/>
                            </p:stCondLst>
                            <p:childTnLst>
                              <p:par>
                                <p:cTn id="39" presetID="17" presetClass="entr" presetSubtype="8" fill="hold" grpId="0" nodeType="afterEffect">
                                  <p:stCondLst>
                                    <p:cond delay="1000"/>
                                  </p:stCondLst>
                                  <p:childTnLst>
                                    <p:set>
                                      <p:cBhvr>
                                        <p:cTn id="40" dur="1" fill="hold">
                                          <p:stCondLst>
                                            <p:cond delay="0"/>
                                          </p:stCondLst>
                                        </p:cTn>
                                        <p:tgtEl>
                                          <p:spTgt spid="137228"/>
                                        </p:tgtEl>
                                        <p:attrNameLst>
                                          <p:attrName>style.visibility</p:attrName>
                                        </p:attrNameLst>
                                      </p:cBhvr>
                                      <p:to>
                                        <p:strVal val="visible"/>
                                      </p:to>
                                    </p:set>
                                    <p:anim calcmode="lin" valueType="num">
                                      <p:cBhvr>
                                        <p:cTn id="41" dur="500" fill="hold"/>
                                        <p:tgtEl>
                                          <p:spTgt spid="137228"/>
                                        </p:tgtEl>
                                        <p:attrNameLst>
                                          <p:attrName>ppt_x</p:attrName>
                                        </p:attrNameLst>
                                      </p:cBhvr>
                                      <p:tavLst>
                                        <p:tav tm="0">
                                          <p:val>
                                            <p:strVal val="#ppt_x-#ppt_w/2"/>
                                          </p:val>
                                        </p:tav>
                                        <p:tav tm="100000">
                                          <p:val>
                                            <p:strVal val="#ppt_x"/>
                                          </p:val>
                                        </p:tav>
                                      </p:tavLst>
                                    </p:anim>
                                    <p:anim calcmode="lin" valueType="num">
                                      <p:cBhvr>
                                        <p:cTn id="42" dur="500" fill="hold"/>
                                        <p:tgtEl>
                                          <p:spTgt spid="137228"/>
                                        </p:tgtEl>
                                        <p:attrNameLst>
                                          <p:attrName>ppt_y</p:attrName>
                                        </p:attrNameLst>
                                      </p:cBhvr>
                                      <p:tavLst>
                                        <p:tav tm="0">
                                          <p:val>
                                            <p:strVal val="#ppt_y"/>
                                          </p:val>
                                        </p:tav>
                                        <p:tav tm="100000">
                                          <p:val>
                                            <p:strVal val="#ppt_y"/>
                                          </p:val>
                                        </p:tav>
                                      </p:tavLst>
                                    </p:anim>
                                    <p:anim calcmode="lin" valueType="num">
                                      <p:cBhvr>
                                        <p:cTn id="43" dur="500" fill="hold"/>
                                        <p:tgtEl>
                                          <p:spTgt spid="137228"/>
                                        </p:tgtEl>
                                        <p:attrNameLst>
                                          <p:attrName>ppt_w</p:attrName>
                                        </p:attrNameLst>
                                      </p:cBhvr>
                                      <p:tavLst>
                                        <p:tav tm="0">
                                          <p:val>
                                            <p:fltVal val="0"/>
                                          </p:val>
                                        </p:tav>
                                        <p:tav tm="100000">
                                          <p:val>
                                            <p:strVal val="#ppt_w"/>
                                          </p:val>
                                        </p:tav>
                                      </p:tavLst>
                                    </p:anim>
                                    <p:anim calcmode="lin" valueType="num">
                                      <p:cBhvr>
                                        <p:cTn id="44" dur="500" fill="hold"/>
                                        <p:tgtEl>
                                          <p:spTgt spid="137228"/>
                                        </p:tgtEl>
                                        <p:attrNameLst>
                                          <p:attrName>ppt_h</p:attrName>
                                        </p:attrNameLst>
                                      </p:cBhvr>
                                      <p:tavLst>
                                        <p:tav tm="0">
                                          <p:val>
                                            <p:strVal val="#ppt_h"/>
                                          </p:val>
                                        </p:tav>
                                        <p:tav tm="100000">
                                          <p:val>
                                            <p:strVal val="#ppt_h"/>
                                          </p:val>
                                        </p:tav>
                                      </p:tavLst>
                                    </p:anim>
                                  </p:childTnLst>
                                </p:cTn>
                              </p:par>
                            </p:childTnLst>
                          </p:cTn>
                        </p:par>
                        <p:par>
                          <p:cTn id="45" fill="hold">
                            <p:stCondLst>
                              <p:cond delay="3500"/>
                            </p:stCondLst>
                            <p:childTnLst>
                              <p:par>
                                <p:cTn id="46" presetID="4" presetClass="entr" presetSubtype="32"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ox(out)">
                                      <p:cBhvr>
                                        <p:cTn id="48" dur="500"/>
                                        <p:tgtEl>
                                          <p:spTgt spid="4"/>
                                        </p:tgtEl>
                                      </p:cBhvr>
                                    </p:animEffect>
                                  </p:childTnLst>
                                  <p:subTnLst>
                                    <p:set>
                                      <p:cBhvr override="childStyle">
                                        <p:cTn dur="1" fill="hold" display="0" masterRel="sameClick" afterEffect="1">
                                          <p:stCondLst>
                                            <p:cond evt="end" delay="0">
                                              <p:tn val="46"/>
                                            </p:cond>
                                          </p:stCondLst>
                                        </p:cTn>
                                        <p:tgtEl>
                                          <p:spTgt spid="4"/>
                                        </p:tgtEl>
                                        <p:attrNameLst>
                                          <p:attrName>style.visibility</p:attrName>
                                        </p:attrNameLst>
                                      </p:cBhvr>
                                      <p:to>
                                        <p:strVal val="hidden"/>
                                      </p:to>
                                    </p:set>
                                  </p:subTnLst>
                                </p:cTn>
                              </p:par>
                            </p:childTnLst>
                          </p:cTn>
                        </p:par>
                        <p:par>
                          <p:cTn id="49" fill="hold">
                            <p:stCondLst>
                              <p:cond delay="4000"/>
                            </p:stCondLst>
                            <p:childTnLst>
                              <p:par>
                                <p:cTn id="50" presetID="4" presetClass="entr" presetSubtype="32" fill="hold" grpId="0" nodeType="afterEffect">
                                  <p:stCondLst>
                                    <p:cond delay="0"/>
                                  </p:stCondLst>
                                  <p:childTnLst>
                                    <p:set>
                                      <p:cBhvr>
                                        <p:cTn id="51" dur="1" fill="hold">
                                          <p:stCondLst>
                                            <p:cond delay="0"/>
                                          </p:stCondLst>
                                        </p:cTn>
                                        <p:tgtEl>
                                          <p:spTgt spid="137219"/>
                                        </p:tgtEl>
                                        <p:attrNameLst>
                                          <p:attrName>style.visibility</p:attrName>
                                        </p:attrNameLst>
                                      </p:cBhvr>
                                      <p:to>
                                        <p:strVal val="visible"/>
                                      </p:to>
                                    </p:set>
                                    <p:animEffect transition="in" filter="box(out)">
                                      <p:cBhvr>
                                        <p:cTn id="52" dur="500"/>
                                        <p:tgtEl>
                                          <p:spTgt spid="137219"/>
                                        </p:tgtEl>
                                      </p:cBhvr>
                                    </p:animEffect>
                                  </p:childTnLst>
                                </p:cTn>
                              </p:par>
                            </p:childTnLst>
                          </p:cTn>
                        </p:par>
                        <p:par>
                          <p:cTn id="53" fill="hold">
                            <p:stCondLst>
                              <p:cond delay="4500"/>
                            </p:stCondLst>
                            <p:childTnLst>
                              <p:par>
                                <p:cTn id="54" presetID="17" presetClass="entr" presetSubtype="8" fill="hold" grpId="0" nodeType="afterEffect">
                                  <p:stCondLst>
                                    <p:cond delay="1000"/>
                                  </p:stCondLst>
                                  <p:childTnLst>
                                    <p:set>
                                      <p:cBhvr>
                                        <p:cTn id="55" dur="1" fill="hold">
                                          <p:stCondLst>
                                            <p:cond delay="0"/>
                                          </p:stCondLst>
                                        </p:cTn>
                                        <p:tgtEl>
                                          <p:spTgt spid="137229"/>
                                        </p:tgtEl>
                                        <p:attrNameLst>
                                          <p:attrName>style.visibility</p:attrName>
                                        </p:attrNameLst>
                                      </p:cBhvr>
                                      <p:to>
                                        <p:strVal val="visible"/>
                                      </p:to>
                                    </p:set>
                                    <p:anim calcmode="lin" valueType="num">
                                      <p:cBhvr>
                                        <p:cTn id="56" dur="500" fill="hold"/>
                                        <p:tgtEl>
                                          <p:spTgt spid="137229"/>
                                        </p:tgtEl>
                                        <p:attrNameLst>
                                          <p:attrName>ppt_x</p:attrName>
                                        </p:attrNameLst>
                                      </p:cBhvr>
                                      <p:tavLst>
                                        <p:tav tm="0">
                                          <p:val>
                                            <p:strVal val="#ppt_x-#ppt_w/2"/>
                                          </p:val>
                                        </p:tav>
                                        <p:tav tm="100000">
                                          <p:val>
                                            <p:strVal val="#ppt_x"/>
                                          </p:val>
                                        </p:tav>
                                      </p:tavLst>
                                    </p:anim>
                                    <p:anim calcmode="lin" valueType="num">
                                      <p:cBhvr>
                                        <p:cTn id="57" dur="500" fill="hold"/>
                                        <p:tgtEl>
                                          <p:spTgt spid="137229"/>
                                        </p:tgtEl>
                                        <p:attrNameLst>
                                          <p:attrName>ppt_y</p:attrName>
                                        </p:attrNameLst>
                                      </p:cBhvr>
                                      <p:tavLst>
                                        <p:tav tm="0">
                                          <p:val>
                                            <p:strVal val="#ppt_y"/>
                                          </p:val>
                                        </p:tav>
                                        <p:tav tm="100000">
                                          <p:val>
                                            <p:strVal val="#ppt_y"/>
                                          </p:val>
                                        </p:tav>
                                      </p:tavLst>
                                    </p:anim>
                                    <p:anim calcmode="lin" valueType="num">
                                      <p:cBhvr>
                                        <p:cTn id="58" dur="500" fill="hold"/>
                                        <p:tgtEl>
                                          <p:spTgt spid="137229"/>
                                        </p:tgtEl>
                                        <p:attrNameLst>
                                          <p:attrName>ppt_w</p:attrName>
                                        </p:attrNameLst>
                                      </p:cBhvr>
                                      <p:tavLst>
                                        <p:tav tm="0">
                                          <p:val>
                                            <p:fltVal val="0"/>
                                          </p:val>
                                        </p:tav>
                                        <p:tav tm="100000">
                                          <p:val>
                                            <p:strVal val="#ppt_w"/>
                                          </p:val>
                                        </p:tav>
                                      </p:tavLst>
                                    </p:anim>
                                    <p:anim calcmode="lin" valueType="num">
                                      <p:cBhvr>
                                        <p:cTn id="59" dur="500" fill="hold"/>
                                        <p:tgtEl>
                                          <p:spTgt spid="137229"/>
                                        </p:tgtEl>
                                        <p:attrNameLst>
                                          <p:attrName>ppt_h</p:attrName>
                                        </p:attrNameLst>
                                      </p:cBhvr>
                                      <p:tavLst>
                                        <p:tav tm="0">
                                          <p:val>
                                            <p:strVal val="#ppt_h"/>
                                          </p:val>
                                        </p:tav>
                                        <p:tav tm="100000">
                                          <p:val>
                                            <p:strVal val="#ppt_h"/>
                                          </p:val>
                                        </p:tav>
                                      </p:tavLst>
                                    </p:anim>
                                  </p:childTnLst>
                                </p:cTn>
                              </p:par>
                            </p:childTnLst>
                          </p:cTn>
                        </p:par>
                        <p:par>
                          <p:cTn id="60" fill="hold">
                            <p:stCondLst>
                              <p:cond delay="6000"/>
                            </p:stCondLst>
                            <p:childTnLst>
                              <p:par>
                                <p:cTn id="61" presetID="4" presetClass="entr" presetSubtype="32"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box(out)">
                                      <p:cBhvr>
                                        <p:cTn id="63" dur="500"/>
                                        <p:tgtEl>
                                          <p:spTgt spid="5"/>
                                        </p:tgtEl>
                                      </p:cBhvr>
                                    </p:animEffect>
                                  </p:childTnLst>
                                  <p:subTnLst>
                                    <p:set>
                                      <p:cBhvr override="childStyle">
                                        <p:cTn dur="1" fill="hold" display="0" masterRel="sameClick" afterEffect="1">
                                          <p:stCondLst>
                                            <p:cond evt="end" delay="0">
                                              <p:tn val="61"/>
                                            </p:cond>
                                          </p:stCondLst>
                                        </p:cTn>
                                        <p:tgtEl>
                                          <p:spTgt spid="5"/>
                                        </p:tgtEl>
                                        <p:attrNameLst>
                                          <p:attrName>style.visibility</p:attrName>
                                        </p:attrNameLst>
                                      </p:cBhvr>
                                      <p:to>
                                        <p:strVal val="hidden"/>
                                      </p:to>
                                    </p:set>
                                  </p:subTnLst>
                                </p:cTn>
                              </p:par>
                            </p:childTnLst>
                          </p:cTn>
                        </p:par>
                        <p:par>
                          <p:cTn id="64" fill="hold">
                            <p:stCondLst>
                              <p:cond delay="6500"/>
                            </p:stCondLst>
                            <p:childTnLst>
                              <p:par>
                                <p:cTn id="65" presetID="4" presetClass="entr" presetSubtype="32" fill="hold" grpId="0" nodeType="afterEffect">
                                  <p:stCondLst>
                                    <p:cond delay="0"/>
                                  </p:stCondLst>
                                  <p:childTnLst>
                                    <p:set>
                                      <p:cBhvr>
                                        <p:cTn id="66" dur="1" fill="hold">
                                          <p:stCondLst>
                                            <p:cond delay="0"/>
                                          </p:stCondLst>
                                        </p:cTn>
                                        <p:tgtEl>
                                          <p:spTgt spid="137220"/>
                                        </p:tgtEl>
                                        <p:attrNameLst>
                                          <p:attrName>style.visibility</p:attrName>
                                        </p:attrNameLst>
                                      </p:cBhvr>
                                      <p:to>
                                        <p:strVal val="visible"/>
                                      </p:to>
                                    </p:set>
                                    <p:animEffect transition="in" filter="box(out)">
                                      <p:cBhvr>
                                        <p:cTn id="67"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autoUpdateAnimBg="0"/>
      <p:bldP spid="137219" grpId="0" animBg="1"/>
      <p:bldP spid="137220" grpId="0" animBg="1"/>
      <p:bldP spid="137228" grpId="0" animBg="1"/>
      <p:bldP spid="137229" grpId="0" animBg="1"/>
      <p:bldP spid="137248" grpId="0" autoUpdateAnimBg="0"/>
      <p:bldP spid="13724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u="none" smtClean="0">
                <a:solidFill>
                  <a:srgbClr val="0070C0"/>
                </a:solidFill>
              </a:rPr>
              <a:t>Polygonal Broadcast Schemes</a:t>
            </a:r>
          </a:p>
        </p:txBody>
      </p:sp>
      <p:sp>
        <p:nvSpPr>
          <p:cNvPr id="36867" name="Rectangle 3"/>
          <p:cNvSpPr>
            <a:spLocks noGrp="1" noChangeArrowheads="1"/>
          </p:cNvSpPr>
          <p:nvPr>
            <p:ph type="body" idx="1"/>
          </p:nvPr>
        </p:nvSpPr>
        <p:spPr>
          <a:xfrm>
            <a:off x="685800" y="1981200"/>
            <a:ext cx="8077200" cy="4114800"/>
          </a:xfrm>
        </p:spPr>
        <p:txBody>
          <a:bodyPr/>
          <a:lstStyle/>
          <a:p>
            <a:pPr>
              <a:buFont typeface="ZapfDingbats" pitchFamily="82" charset="2"/>
              <a:buNone/>
            </a:pPr>
            <a:r>
              <a:rPr lang="en-US" smtClean="0">
                <a:solidFill>
                  <a:srgbClr val="FF0000"/>
                </a:solidFill>
              </a:rPr>
              <a:t>Imaginary (all regular) polygonal tiling</a:t>
            </a:r>
          </a:p>
          <a:p>
            <a:pPr>
              <a:buFont typeface="Wingdings" pitchFamily="2" charset="2"/>
              <a:buChar char="§"/>
            </a:pPr>
            <a:r>
              <a:rPr lang="en-US" smtClean="0">
                <a:solidFill>
                  <a:srgbClr val="9900FF"/>
                </a:solidFill>
              </a:rPr>
              <a:t>One bit broadcast scheme for square tiling</a:t>
            </a:r>
          </a:p>
          <a:p>
            <a:pPr>
              <a:buFont typeface="Wingdings" pitchFamily="2" charset="2"/>
              <a:buChar char="§"/>
            </a:pPr>
            <a:r>
              <a:rPr lang="en-US" smtClean="0">
                <a:solidFill>
                  <a:srgbClr val="9900FF"/>
                </a:solidFill>
              </a:rPr>
              <a:t>One bit broadcast scheme for hexagon tiling</a:t>
            </a:r>
          </a:p>
          <a:p>
            <a:pPr>
              <a:buFont typeface="Wingdings" pitchFamily="2" charset="2"/>
              <a:buChar char="§"/>
            </a:pPr>
            <a:r>
              <a:rPr lang="en-US" smtClean="0">
                <a:solidFill>
                  <a:srgbClr val="9900FF"/>
                </a:solidFill>
              </a:rPr>
              <a:t>Two bits broadcast scheme for triangle tiling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u="none" smtClean="0">
                <a:solidFill>
                  <a:srgbClr val="0070C0"/>
                </a:solidFill>
              </a:rPr>
              <a:t>One Bit Broadcast Scheme for Square Tiling</a:t>
            </a:r>
          </a:p>
        </p:txBody>
      </p:sp>
      <p:grpSp>
        <p:nvGrpSpPr>
          <p:cNvPr id="37891" name="Group 4"/>
          <p:cNvGrpSpPr>
            <a:grpSpLocks/>
          </p:cNvGrpSpPr>
          <p:nvPr/>
        </p:nvGrpSpPr>
        <p:grpSpPr bwMode="auto">
          <a:xfrm>
            <a:off x="1143000" y="2057400"/>
            <a:ext cx="6858000" cy="4572000"/>
            <a:chOff x="720" y="1296"/>
            <a:chExt cx="4320" cy="2880"/>
          </a:xfrm>
        </p:grpSpPr>
        <p:sp>
          <p:nvSpPr>
            <p:cNvPr id="37963" name="Rectangle 5"/>
            <p:cNvSpPr>
              <a:spLocks noChangeArrowheads="1"/>
            </p:cNvSpPr>
            <p:nvPr/>
          </p:nvSpPr>
          <p:spPr bwMode="auto">
            <a:xfrm>
              <a:off x="2640" y="12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64" name="Rectangle 6"/>
            <p:cNvSpPr>
              <a:spLocks noChangeArrowheads="1"/>
            </p:cNvSpPr>
            <p:nvPr/>
          </p:nvSpPr>
          <p:spPr bwMode="auto">
            <a:xfrm>
              <a:off x="3120" y="12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65" name="Rectangle 7"/>
            <p:cNvSpPr>
              <a:spLocks noChangeArrowheads="1"/>
            </p:cNvSpPr>
            <p:nvPr/>
          </p:nvSpPr>
          <p:spPr bwMode="auto">
            <a:xfrm>
              <a:off x="3600" y="12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66" name="Rectangle 8"/>
            <p:cNvSpPr>
              <a:spLocks noChangeArrowheads="1"/>
            </p:cNvSpPr>
            <p:nvPr/>
          </p:nvSpPr>
          <p:spPr bwMode="auto">
            <a:xfrm>
              <a:off x="4080" y="12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67" name="Rectangle 9"/>
            <p:cNvSpPr>
              <a:spLocks noChangeArrowheads="1"/>
            </p:cNvSpPr>
            <p:nvPr/>
          </p:nvSpPr>
          <p:spPr bwMode="auto">
            <a:xfrm>
              <a:off x="4560" y="12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68" name="Rectangle 10"/>
            <p:cNvSpPr>
              <a:spLocks noChangeArrowheads="1"/>
            </p:cNvSpPr>
            <p:nvPr/>
          </p:nvSpPr>
          <p:spPr bwMode="auto">
            <a:xfrm>
              <a:off x="2640" y="177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69" name="Rectangle 11"/>
            <p:cNvSpPr>
              <a:spLocks noChangeArrowheads="1"/>
            </p:cNvSpPr>
            <p:nvPr/>
          </p:nvSpPr>
          <p:spPr bwMode="auto">
            <a:xfrm>
              <a:off x="3120" y="177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70" name="Rectangle 12"/>
            <p:cNvSpPr>
              <a:spLocks noChangeArrowheads="1"/>
            </p:cNvSpPr>
            <p:nvPr/>
          </p:nvSpPr>
          <p:spPr bwMode="auto">
            <a:xfrm>
              <a:off x="3600" y="177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71" name="Rectangle 13"/>
            <p:cNvSpPr>
              <a:spLocks noChangeArrowheads="1"/>
            </p:cNvSpPr>
            <p:nvPr/>
          </p:nvSpPr>
          <p:spPr bwMode="auto">
            <a:xfrm>
              <a:off x="4080" y="177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72" name="Rectangle 14"/>
            <p:cNvSpPr>
              <a:spLocks noChangeArrowheads="1"/>
            </p:cNvSpPr>
            <p:nvPr/>
          </p:nvSpPr>
          <p:spPr bwMode="auto">
            <a:xfrm>
              <a:off x="4560" y="177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73" name="Rectangle 15"/>
            <p:cNvSpPr>
              <a:spLocks noChangeArrowheads="1"/>
            </p:cNvSpPr>
            <p:nvPr/>
          </p:nvSpPr>
          <p:spPr bwMode="auto">
            <a:xfrm>
              <a:off x="2640" y="225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74" name="Rectangle 16"/>
            <p:cNvSpPr>
              <a:spLocks noChangeArrowheads="1"/>
            </p:cNvSpPr>
            <p:nvPr/>
          </p:nvSpPr>
          <p:spPr bwMode="auto">
            <a:xfrm>
              <a:off x="3120" y="225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75" name="Rectangle 17"/>
            <p:cNvSpPr>
              <a:spLocks noChangeArrowheads="1"/>
            </p:cNvSpPr>
            <p:nvPr/>
          </p:nvSpPr>
          <p:spPr bwMode="auto">
            <a:xfrm>
              <a:off x="3600" y="225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76" name="Rectangle 18"/>
            <p:cNvSpPr>
              <a:spLocks noChangeArrowheads="1"/>
            </p:cNvSpPr>
            <p:nvPr/>
          </p:nvSpPr>
          <p:spPr bwMode="auto">
            <a:xfrm>
              <a:off x="4080" y="225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77" name="Rectangle 19"/>
            <p:cNvSpPr>
              <a:spLocks noChangeArrowheads="1"/>
            </p:cNvSpPr>
            <p:nvPr/>
          </p:nvSpPr>
          <p:spPr bwMode="auto">
            <a:xfrm>
              <a:off x="4560" y="225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78" name="Rectangle 20"/>
            <p:cNvSpPr>
              <a:spLocks noChangeArrowheads="1"/>
            </p:cNvSpPr>
            <p:nvPr/>
          </p:nvSpPr>
          <p:spPr bwMode="auto">
            <a:xfrm>
              <a:off x="2640" y="273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79" name="Rectangle 21"/>
            <p:cNvSpPr>
              <a:spLocks noChangeArrowheads="1"/>
            </p:cNvSpPr>
            <p:nvPr/>
          </p:nvSpPr>
          <p:spPr bwMode="auto">
            <a:xfrm>
              <a:off x="3120" y="273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80" name="Rectangle 22"/>
            <p:cNvSpPr>
              <a:spLocks noChangeArrowheads="1"/>
            </p:cNvSpPr>
            <p:nvPr/>
          </p:nvSpPr>
          <p:spPr bwMode="auto">
            <a:xfrm>
              <a:off x="3600" y="273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81" name="Rectangle 23"/>
            <p:cNvSpPr>
              <a:spLocks noChangeArrowheads="1"/>
            </p:cNvSpPr>
            <p:nvPr/>
          </p:nvSpPr>
          <p:spPr bwMode="auto">
            <a:xfrm>
              <a:off x="4080" y="273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82" name="Rectangle 24"/>
            <p:cNvSpPr>
              <a:spLocks noChangeArrowheads="1"/>
            </p:cNvSpPr>
            <p:nvPr/>
          </p:nvSpPr>
          <p:spPr bwMode="auto">
            <a:xfrm>
              <a:off x="4560" y="273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83" name="Rectangle 25"/>
            <p:cNvSpPr>
              <a:spLocks noChangeArrowheads="1"/>
            </p:cNvSpPr>
            <p:nvPr/>
          </p:nvSpPr>
          <p:spPr bwMode="auto">
            <a:xfrm>
              <a:off x="2640" y="321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84" name="Rectangle 26"/>
            <p:cNvSpPr>
              <a:spLocks noChangeArrowheads="1"/>
            </p:cNvSpPr>
            <p:nvPr/>
          </p:nvSpPr>
          <p:spPr bwMode="auto">
            <a:xfrm>
              <a:off x="3120" y="321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85" name="Rectangle 27"/>
            <p:cNvSpPr>
              <a:spLocks noChangeArrowheads="1"/>
            </p:cNvSpPr>
            <p:nvPr/>
          </p:nvSpPr>
          <p:spPr bwMode="auto">
            <a:xfrm>
              <a:off x="3600" y="321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86" name="Rectangle 28"/>
            <p:cNvSpPr>
              <a:spLocks noChangeArrowheads="1"/>
            </p:cNvSpPr>
            <p:nvPr/>
          </p:nvSpPr>
          <p:spPr bwMode="auto">
            <a:xfrm>
              <a:off x="4080" y="321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87" name="Rectangle 29"/>
            <p:cNvSpPr>
              <a:spLocks noChangeArrowheads="1"/>
            </p:cNvSpPr>
            <p:nvPr/>
          </p:nvSpPr>
          <p:spPr bwMode="auto">
            <a:xfrm>
              <a:off x="4560" y="321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88" name="Rectangle 30"/>
            <p:cNvSpPr>
              <a:spLocks noChangeArrowheads="1"/>
            </p:cNvSpPr>
            <p:nvPr/>
          </p:nvSpPr>
          <p:spPr bwMode="auto">
            <a:xfrm>
              <a:off x="720" y="12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89" name="Rectangle 31"/>
            <p:cNvSpPr>
              <a:spLocks noChangeArrowheads="1"/>
            </p:cNvSpPr>
            <p:nvPr/>
          </p:nvSpPr>
          <p:spPr bwMode="auto">
            <a:xfrm>
              <a:off x="1200" y="12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90" name="Rectangle 32"/>
            <p:cNvSpPr>
              <a:spLocks noChangeArrowheads="1"/>
            </p:cNvSpPr>
            <p:nvPr/>
          </p:nvSpPr>
          <p:spPr bwMode="auto">
            <a:xfrm>
              <a:off x="1680" y="12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91" name="Rectangle 33"/>
            <p:cNvSpPr>
              <a:spLocks noChangeArrowheads="1"/>
            </p:cNvSpPr>
            <p:nvPr/>
          </p:nvSpPr>
          <p:spPr bwMode="auto">
            <a:xfrm>
              <a:off x="2160" y="12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92" name="Rectangle 34"/>
            <p:cNvSpPr>
              <a:spLocks noChangeArrowheads="1"/>
            </p:cNvSpPr>
            <p:nvPr/>
          </p:nvSpPr>
          <p:spPr bwMode="auto">
            <a:xfrm>
              <a:off x="720" y="177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93" name="Rectangle 35"/>
            <p:cNvSpPr>
              <a:spLocks noChangeArrowheads="1"/>
            </p:cNvSpPr>
            <p:nvPr/>
          </p:nvSpPr>
          <p:spPr bwMode="auto">
            <a:xfrm>
              <a:off x="1200" y="177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94" name="Rectangle 36"/>
            <p:cNvSpPr>
              <a:spLocks noChangeArrowheads="1"/>
            </p:cNvSpPr>
            <p:nvPr/>
          </p:nvSpPr>
          <p:spPr bwMode="auto">
            <a:xfrm>
              <a:off x="1680" y="177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95" name="Rectangle 37"/>
            <p:cNvSpPr>
              <a:spLocks noChangeArrowheads="1"/>
            </p:cNvSpPr>
            <p:nvPr/>
          </p:nvSpPr>
          <p:spPr bwMode="auto">
            <a:xfrm>
              <a:off x="2160" y="177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96" name="Rectangle 38"/>
            <p:cNvSpPr>
              <a:spLocks noChangeArrowheads="1"/>
            </p:cNvSpPr>
            <p:nvPr/>
          </p:nvSpPr>
          <p:spPr bwMode="auto">
            <a:xfrm>
              <a:off x="720" y="225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97" name="Rectangle 39"/>
            <p:cNvSpPr>
              <a:spLocks noChangeArrowheads="1"/>
            </p:cNvSpPr>
            <p:nvPr/>
          </p:nvSpPr>
          <p:spPr bwMode="auto">
            <a:xfrm>
              <a:off x="1200" y="225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98" name="Rectangle 40"/>
            <p:cNvSpPr>
              <a:spLocks noChangeArrowheads="1"/>
            </p:cNvSpPr>
            <p:nvPr/>
          </p:nvSpPr>
          <p:spPr bwMode="auto">
            <a:xfrm>
              <a:off x="1680" y="225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7999" name="Rectangle 41"/>
            <p:cNvSpPr>
              <a:spLocks noChangeArrowheads="1"/>
            </p:cNvSpPr>
            <p:nvPr/>
          </p:nvSpPr>
          <p:spPr bwMode="auto">
            <a:xfrm>
              <a:off x="2160" y="225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00" name="Rectangle 42"/>
            <p:cNvSpPr>
              <a:spLocks noChangeArrowheads="1"/>
            </p:cNvSpPr>
            <p:nvPr/>
          </p:nvSpPr>
          <p:spPr bwMode="auto">
            <a:xfrm>
              <a:off x="720" y="273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01" name="Rectangle 43"/>
            <p:cNvSpPr>
              <a:spLocks noChangeArrowheads="1"/>
            </p:cNvSpPr>
            <p:nvPr/>
          </p:nvSpPr>
          <p:spPr bwMode="auto">
            <a:xfrm>
              <a:off x="1200" y="273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02" name="Rectangle 44"/>
            <p:cNvSpPr>
              <a:spLocks noChangeArrowheads="1"/>
            </p:cNvSpPr>
            <p:nvPr/>
          </p:nvSpPr>
          <p:spPr bwMode="auto">
            <a:xfrm>
              <a:off x="1680" y="273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03" name="Rectangle 45"/>
            <p:cNvSpPr>
              <a:spLocks noChangeArrowheads="1"/>
            </p:cNvSpPr>
            <p:nvPr/>
          </p:nvSpPr>
          <p:spPr bwMode="auto">
            <a:xfrm>
              <a:off x="2160" y="273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04" name="Rectangle 46"/>
            <p:cNvSpPr>
              <a:spLocks noChangeArrowheads="1"/>
            </p:cNvSpPr>
            <p:nvPr/>
          </p:nvSpPr>
          <p:spPr bwMode="auto">
            <a:xfrm>
              <a:off x="720" y="321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05" name="Rectangle 47"/>
            <p:cNvSpPr>
              <a:spLocks noChangeArrowheads="1"/>
            </p:cNvSpPr>
            <p:nvPr/>
          </p:nvSpPr>
          <p:spPr bwMode="auto">
            <a:xfrm>
              <a:off x="1200" y="321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06" name="Rectangle 48"/>
            <p:cNvSpPr>
              <a:spLocks noChangeArrowheads="1"/>
            </p:cNvSpPr>
            <p:nvPr/>
          </p:nvSpPr>
          <p:spPr bwMode="auto">
            <a:xfrm>
              <a:off x="1680" y="321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07" name="Rectangle 49"/>
            <p:cNvSpPr>
              <a:spLocks noChangeArrowheads="1"/>
            </p:cNvSpPr>
            <p:nvPr/>
          </p:nvSpPr>
          <p:spPr bwMode="auto">
            <a:xfrm>
              <a:off x="2160" y="321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08" name="Rectangle 50"/>
            <p:cNvSpPr>
              <a:spLocks noChangeArrowheads="1"/>
            </p:cNvSpPr>
            <p:nvPr/>
          </p:nvSpPr>
          <p:spPr bwMode="auto">
            <a:xfrm>
              <a:off x="2640" y="36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09" name="Rectangle 51"/>
            <p:cNvSpPr>
              <a:spLocks noChangeArrowheads="1"/>
            </p:cNvSpPr>
            <p:nvPr/>
          </p:nvSpPr>
          <p:spPr bwMode="auto">
            <a:xfrm>
              <a:off x="3120" y="36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10" name="Rectangle 52"/>
            <p:cNvSpPr>
              <a:spLocks noChangeArrowheads="1"/>
            </p:cNvSpPr>
            <p:nvPr/>
          </p:nvSpPr>
          <p:spPr bwMode="auto">
            <a:xfrm>
              <a:off x="3600" y="36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11" name="Rectangle 53"/>
            <p:cNvSpPr>
              <a:spLocks noChangeArrowheads="1"/>
            </p:cNvSpPr>
            <p:nvPr/>
          </p:nvSpPr>
          <p:spPr bwMode="auto">
            <a:xfrm>
              <a:off x="4080" y="36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12" name="Rectangle 54"/>
            <p:cNvSpPr>
              <a:spLocks noChangeArrowheads="1"/>
            </p:cNvSpPr>
            <p:nvPr/>
          </p:nvSpPr>
          <p:spPr bwMode="auto">
            <a:xfrm>
              <a:off x="4560" y="36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13" name="Rectangle 55"/>
            <p:cNvSpPr>
              <a:spLocks noChangeArrowheads="1"/>
            </p:cNvSpPr>
            <p:nvPr/>
          </p:nvSpPr>
          <p:spPr bwMode="auto">
            <a:xfrm>
              <a:off x="720" y="36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14" name="Rectangle 56"/>
            <p:cNvSpPr>
              <a:spLocks noChangeArrowheads="1"/>
            </p:cNvSpPr>
            <p:nvPr/>
          </p:nvSpPr>
          <p:spPr bwMode="auto">
            <a:xfrm>
              <a:off x="1200" y="36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15" name="Rectangle 57"/>
            <p:cNvSpPr>
              <a:spLocks noChangeArrowheads="1"/>
            </p:cNvSpPr>
            <p:nvPr/>
          </p:nvSpPr>
          <p:spPr bwMode="auto">
            <a:xfrm>
              <a:off x="1680" y="36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sp>
          <p:nvSpPr>
            <p:cNvPr id="38016" name="Rectangle 58"/>
            <p:cNvSpPr>
              <a:spLocks noChangeArrowheads="1"/>
            </p:cNvSpPr>
            <p:nvPr/>
          </p:nvSpPr>
          <p:spPr bwMode="auto">
            <a:xfrm>
              <a:off x="2160" y="3696"/>
              <a:ext cx="480" cy="480"/>
            </a:xfrm>
            <a:prstGeom prst="rect">
              <a:avLst/>
            </a:prstGeom>
            <a:solidFill>
              <a:srgbClr val="CDE6FF"/>
            </a:solidFill>
            <a:ln w="22225">
              <a:solidFill>
                <a:srgbClr val="3366CC"/>
              </a:solidFill>
              <a:miter lim="800000"/>
              <a:headEnd/>
              <a:tailEnd/>
            </a:ln>
          </p:spPr>
          <p:txBody>
            <a:bodyPr wrap="none" anchor="ctr"/>
            <a:lstStyle/>
            <a:p>
              <a:endParaRPr lang="he-IL"/>
            </a:p>
          </p:txBody>
        </p:sp>
      </p:grpSp>
      <p:sp>
        <p:nvSpPr>
          <p:cNvPr id="141371" name="Rectangle 59"/>
          <p:cNvSpPr>
            <a:spLocks noChangeArrowheads="1"/>
          </p:cNvSpPr>
          <p:nvPr/>
        </p:nvSpPr>
        <p:spPr bwMode="auto">
          <a:xfrm>
            <a:off x="4191000" y="3581400"/>
            <a:ext cx="762000" cy="762000"/>
          </a:xfrm>
          <a:prstGeom prst="rect">
            <a:avLst/>
          </a:prstGeom>
          <a:solidFill>
            <a:srgbClr val="00CCFF"/>
          </a:solidFill>
          <a:ln w="25400">
            <a:solidFill>
              <a:schemeClr val="accent2"/>
            </a:solidFill>
            <a:miter lim="800000"/>
            <a:headEnd/>
            <a:tailEnd/>
          </a:ln>
        </p:spPr>
        <p:txBody>
          <a:bodyPr wrap="none" anchor="ctr"/>
          <a:lstStyle/>
          <a:p>
            <a:endParaRPr lang="he-IL"/>
          </a:p>
        </p:txBody>
      </p:sp>
      <p:grpSp>
        <p:nvGrpSpPr>
          <p:cNvPr id="3" name="Group 60"/>
          <p:cNvGrpSpPr>
            <a:grpSpLocks/>
          </p:cNvGrpSpPr>
          <p:nvPr/>
        </p:nvGrpSpPr>
        <p:grpSpPr bwMode="auto">
          <a:xfrm>
            <a:off x="3810000" y="3124200"/>
            <a:ext cx="1524000" cy="1676400"/>
            <a:chOff x="2400" y="1968"/>
            <a:chExt cx="960" cy="1056"/>
          </a:xfrm>
        </p:grpSpPr>
        <p:sp>
          <p:nvSpPr>
            <p:cNvPr id="37955" name="Line 61"/>
            <p:cNvSpPr>
              <a:spLocks noChangeShapeType="1"/>
            </p:cNvSpPr>
            <p:nvPr/>
          </p:nvSpPr>
          <p:spPr bwMode="auto">
            <a:xfrm flipV="1">
              <a:off x="2879" y="1968"/>
              <a:ext cx="1" cy="528"/>
            </a:xfrm>
            <a:prstGeom prst="line">
              <a:avLst/>
            </a:prstGeom>
            <a:noFill/>
            <a:ln w="22225">
              <a:solidFill>
                <a:srgbClr val="9900FF"/>
              </a:solidFill>
              <a:round/>
              <a:headEnd/>
              <a:tailEnd type="triangle" w="med" len="med"/>
            </a:ln>
          </p:spPr>
          <p:txBody>
            <a:bodyPr/>
            <a:lstStyle/>
            <a:p>
              <a:endParaRPr lang="he-IL"/>
            </a:p>
          </p:txBody>
        </p:sp>
        <p:sp>
          <p:nvSpPr>
            <p:cNvPr id="37956" name="Line 62"/>
            <p:cNvSpPr>
              <a:spLocks noChangeShapeType="1"/>
            </p:cNvSpPr>
            <p:nvPr/>
          </p:nvSpPr>
          <p:spPr bwMode="auto">
            <a:xfrm>
              <a:off x="2879" y="2496"/>
              <a:ext cx="1" cy="528"/>
            </a:xfrm>
            <a:prstGeom prst="line">
              <a:avLst/>
            </a:prstGeom>
            <a:noFill/>
            <a:ln w="22225">
              <a:solidFill>
                <a:srgbClr val="9900FF"/>
              </a:solidFill>
              <a:round/>
              <a:headEnd/>
              <a:tailEnd type="triangle" w="med" len="med"/>
            </a:ln>
          </p:spPr>
          <p:txBody>
            <a:bodyPr/>
            <a:lstStyle/>
            <a:p>
              <a:endParaRPr lang="he-IL"/>
            </a:p>
          </p:txBody>
        </p:sp>
        <p:sp>
          <p:nvSpPr>
            <p:cNvPr id="37957" name="Line 63"/>
            <p:cNvSpPr>
              <a:spLocks noChangeShapeType="1"/>
            </p:cNvSpPr>
            <p:nvPr/>
          </p:nvSpPr>
          <p:spPr bwMode="auto">
            <a:xfrm>
              <a:off x="2879" y="2496"/>
              <a:ext cx="481" cy="0"/>
            </a:xfrm>
            <a:prstGeom prst="line">
              <a:avLst/>
            </a:prstGeom>
            <a:noFill/>
            <a:ln w="22225">
              <a:solidFill>
                <a:srgbClr val="9900FF"/>
              </a:solidFill>
              <a:round/>
              <a:headEnd/>
              <a:tailEnd type="triangle" w="med" len="med"/>
            </a:ln>
          </p:spPr>
          <p:txBody>
            <a:bodyPr/>
            <a:lstStyle/>
            <a:p>
              <a:endParaRPr lang="he-IL"/>
            </a:p>
          </p:txBody>
        </p:sp>
        <p:sp>
          <p:nvSpPr>
            <p:cNvPr id="37958" name="Line 64"/>
            <p:cNvSpPr>
              <a:spLocks noChangeShapeType="1"/>
            </p:cNvSpPr>
            <p:nvPr/>
          </p:nvSpPr>
          <p:spPr bwMode="auto">
            <a:xfrm flipH="1">
              <a:off x="2400" y="2496"/>
              <a:ext cx="479" cy="0"/>
            </a:xfrm>
            <a:prstGeom prst="line">
              <a:avLst/>
            </a:prstGeom>
            <a:noFill/>
            <a:ln w="22225">
              <a:solidFill>
                <a:srgbClr val="9900FF"/>
              </a:solidFill>
              <a:round/>
              <a:headEnd/>
              <a:tailEnd type="triangle" w="med" len="med"/>
            </a:ln>
          </p:spPr>
          <p:txBody>
            <a:bodyPr/>
            <a:lstStyle/>
            <a:p>
              <a:endParaRPr lang="he-IL"/>
            </a:p>
          </p:txBody>
        </p:sp>
        <p:sp>
          <p:nvSpPr>
            <p:cNvPr id="37959" name="Text Box 65"/>
            <p:cNvSpPr txBox="1">
              <a:spLocks noChangeArrowheads="1"/>
            </p:cNvSpPr>
            <p:nvPr/>
          </p:nvSpPr>
          <p:spPr bwMode="auto">
            <a:xfrm>
              <a:off x="2880" y="2064"/>
              <a:ext cx="144" cy="192"/>
            </a:xfrm>
            <a:prstGeom prst="rect">
              <a:avLst/>
            </a:prstGeom>
            <a:noFill/>
            <a:ln w="22225">
              <a:noFill/>
              <a:miter lim="800000"/>
              <a:headEnd/>
              <a:tailEnd/>
            </a:ln>
          </p:spPr>
          <p:txBody>
            <a:bodyPr>
              <a:spAutoFit/>
            </a:bodyPr>
            <a:lstStyle/>
            <a:p>
              <a:pPr>
                <a:spcBef>
                  <a:spcPct val="50000"/>
                </a:spcBef>
              </a:pPr>
              <a:r>
                <a:rPr lang="en-US" sz="1400"/>
                <a:t>1</a:t>
              </a:r>
            </a:p>
          </p:txBody>
        </p:sp>
        <p:sp>
          <p:nvSpPr>
            <p:cNvPr id="37960" name="Text Box 66"/>
            <p:cNvSpPr txBox="1">
              <a:spLocks noChangeArrowheads="1"/>
            </p:cNvSpPr>
            <p:nvPr/>
          </p:nvSpPr>
          <p:spPr bwMode="auto">
            <a:xfrm>
              <a:off x="2496" y="2304"/>
              <a:ext cx="144" cy="192"/>
            </a:xfrm>
            <a:prstGeom prst="rect">
              <a:avLst/>
            </a:prstGeom>
            <a:noFill/>
            <a:ln w="22225">
              <a:noFill/>
              <a:miter lim="800000"/>
              <a:headEnd/>
              <a:tailEnd/>
            </a:ln>
          </p:spPr>
          <p:txBody>
            <a:bodyPr>
              <a:spAutoFit/>
            </a:bodyPr>
            <a:lstStyle/>
            <a:p>
              <a:pPr>
                <a:spcBef>
                  <a:spcPct val="50000"/>
                </a:spcBef>
              </a:pPr>
              <a:r>
                <a:rPr lang="en-US" sz="1400"/>
                <a:t>1</a:t>
              </a:r>
            </a:p>
          </p:txBody>
        </p:sp>
        <p:sp>
          <p:nvSpPr>
            <p:cNvPr id="37961" name="Text Box 67"/>
            <p:cNvSpPr txBox="1">
              <a:spLocks noChangeArrowheads="1"/>
            </p:cNvSpPr>
            <p:nvPr/>
          </p:nvSpPr>
          <p:spPr bwMode="auto">
            <a:xfrm>
              <a:off x="2736" y="2736"/>
              <a:ext cx="144" cy="192"/>
            </a:xfrm>
            <a:prstGeom prst="rect">
              <a:avLst/>
            </a:prstGeom>
            <a:noFill/>
            <a:ln w="22225">
              <a:noFill/>
              <a:miter lim="800000"/>
              <a:headEnd/>
              <a:tailEnd/>
            </a:ln>
          </p:spPr>
          <p:txBody>
            <a:bodyPr>
              <a:spAutoFit/>
            </a:bodyPr>
            <a:lstStyle/>
            <a:p>
              <a:pPr>
                <a:spcBef>
                  <a:spcPct val="50000"/>
                </a:spcBef>
              </a:pPr>
              <a:r>
                <a:rPr lang="en-US" sz="1400"/>
                <a:t>1</a:t>
              </a:r>
            </a:p>
          </p:txBody>
        </p:sp>
        <p:sp>
          <p:nvSpPr>
            <p:cNvPr id="37962" name="Text Box 68"/>
            <p:cNvSpPr txBox="1">
              <a:spLocks noChangeArrowheads="1"/>
            </p:cNvSpPr>
            <p:nvPr/>
          </p:nvSpPr>
          <p:spPr bwMode="auto">
            <a:xfrm>
              <a:off x="3120" y="2496"/>
              <a:ext cx="144" cy="192"/>
            </a:xfrm>
            <a:prstGeom prst="rect">
              <a:avLst/>
            </a:prstGeom>
            <a:noFill/>
            <a:ln w="22225">
              <a:noFill/>
              <a:miter lim="800000"/>
              <a:headEnd/>
              <a:tailEnd/>
            </a:ln>
          </p:spPr>
          <p:txBody>
            <a:bodyPr>
              <a:spAutoFit/>
            </a:bodyPr>
            <a:lstStyle/>
            <a:p>
              <a:pPr>
                <a:spcBef>
                  <a:spcPct val="50000"/>
                </a:spcBef>
              </a:pPr>
              <a:r>
                <a:rPr lang="en-US" sz="1400"/>
                <a:t>1</a:t>
              </a:r>
            </a:p>
          </p:txBody>
        </p:sp>
      </p:grpSp>
      <p:grpSp>
        <p:nvGrpSpPr>
          <p:cNvPr id="4" name="Group 69"/>
          <p:cNvGrpSpPr>
            <a:grpSpLocks/>
          </p:cNvGrpSpPr>
          <p:nvPr/>
        </p:nvGrpSpPr>
        <p:grpSpPr bwMode="auto">
          <a:xfrm>
            <a:off x="3810000" y="3124200"/>
            <a:ext cx="1524000" cy="1676400"/>
            <a:chOff x="2400" y="1968"/>
            <a:chExt cx="960" cy="1056"/>
          </a:xfrm>
        </p:grpSpPr>
        <p:sp>
          <p:nvSpPr>
            <p:cNvPr id="37947" name="Line 70"/>
            <p:cNvSpPr>
              <a:spLocks noChangeShapeType="1"/>
            </p:cNvSpPr>
            <p:nvPr/>
          </p:nvSpPr>
          <p:spPr bwMode="auto">
            <a:xfrm flipV="1">
              <a:off x="2879" y="2015"/>
              <a:ext cx="481" cy="481"/>
            </a:xfrm>
            <a:prstGeom prst="line">
              <a:avLst/>
            </a:prstGeom>
            <a:noFill/>
            <a:ln w="22225">
              <a:solidFill>
                <a:srgbClr val="9900FF"/>
              </a:solidFill>
              <a:round/>
              <a:headEnd/>
              <a:tailEnd type="triangle" w="med" len="med"/>
            </a:ln>
          </p:spPr>
          <p:txBody>
            <a:bodyPr/>
            <a:lstStyle/>
            <a:p>
              <a:endParaRPr lang="he-IL"/>
            </a:p>
          </p:txBody>
        </p:sp>
        <p:sp>
          <p:nvSpPr>
            <p:cNvPr id="37948" name="Line 71"/>
            <p:cNvSpPr>
              <a:spLocks noChangeShapeType="1"/>
            </p:cNvSpPr>
            <p:nvPr/>
          </p:nvSpPr>
          <p:spPr bwMode="auto">
            <a:xfrm flipH="1" flipV="1">
              <a:off x="2400" y="2015"/>
              <a:ext cx="479" cy="481"/>
            </a:xfrm>
            <a:prstGeom prst="line">
              <a:avLst/>
            </a:prstGeom>
            <a:noFill/>
            <a:ln w="22225">
              <a:solidFill>
                <a:srgbClr val="9900FF"/>
              </a:solidFill>
              <a:round/>
              <a:headEnd/>
              <a:tailEnd type="triangle" w="med" len="med"/>
            </a:ln>
          </p:spPr>
          <p:txBody>
            <a:bodyPr/>
            <a:lstStyle/>
            <a:p>
              <a:endParaRPr lang="he-IL"/>
            </a:p>
          </p:txBody>
        </p:sp>
        <p:sp>
          <p:nvSpPr>
            <p:cNvPr id="37949" name="Line 72"/>
            <p:cNvSpPr>
              <a:spLocks noChangeShapeType="1"/>
            </p:cNvSpPr>
            <p:nvPr/>
          </p:nvSpPr>
          <p:spPr bwMode="auto">
            <a:xfrm flipH="1">
              <a:off x="2400" y="2496"/>
              <a:ext cx="479" cy="480"/>
            </a:xfrm>
            <a:prstGeom prst="line">
              <a:avLst/>
            </a:prstGeom>
            <a:noFill/>
            <a:ln w="22225">
              <a:solidFill>
                <a:srgbClr val="9900FF"/>
              </a:solidFill>
              <a:round/>
              <a:headEnd/>
              <a:tailEnd type="triangle" w="med" len="med"/>
            </a:ln>
          </p:spPr>
          <p:txBody>
            <a:bodyPr/>
            <a:lstStyle/>
            <a:p>
              <a:endParaRPr lang="he-IL"/>
            </a:p>
          </p:txBody>
        </p:sp>
        <p:sp>
          <p:nvSpPr>
            <p:cNvPr id="37950" name="Line 73"/>
            <p:cNvSpPr>
              <a:spLocks noChangeShapeType="1"/>
            </p:cNvSpPr>
            <p:nvPr/>
          </p:nvSpPr>
          <p:spPr bwMode="auto">
            <a:xfrm>
              <a:off x="2879" y="2496"/>
              <a:ext cx="481" cy="480"/>
            </a:xfrm>
            <a:prstGeom prst="line">
              <a:avLst/>
            </a:prstGeom>
            <a:noFill/>
            <a:ln w="22225">
              <a:solidFill>
                <a:srgbClr val="9900FF"/>
              </a:solidFill>
              <a:round/>
              <a:headEnd/>
              <a:tailEnd type="triangle" w="med" len="med"/>
            </a:ln>
          </p:spPr>
          <p:txBody>
            <a:bodyPr/>
            <a:lstStyle/>
            <a:p>
              <a:endParaRPr lang="he-IL"/>
            </a:p>
          </p:txBody>
        </p:sp>
        <p:sp>
          <p:nvSpPr>
            <p:cNvPr id="37951" name="Text Box 74"/>
            <p:cNvSpPr txBox="1">
              <a:spLocks noChangeArrowheads="1"/>
            </p:cNvSpPr>
            <p:nvPr/>
          </p:nvSpPr>
          <p:spPr bwMode="auto">
            <a:xfrm>
              <a:off x="3120" y="2832"/>
              <a:ext cx="144" cy="192"/>
            </a:xfrm>
            <a:prstGeom prst="rect">
              <a:avLst/>
            </a:prstGeom>
            <a:noFill/>
            <a:ln w="22225">
              <a:noFill/>
              <a:miter lim="800000"/>
              <a:headEnd/>
              <a:tailEnd/>
            </a:ln>
          </p:spPr>
          <p:txBody>
            <a:bodyPr>
              <a:spAutoFit/>
            </a:bodyPr>
            <a:lstStyle/>
            <a:p>
              <a:pPr>
                <a:spcBef>
                  <a:spcPct val="50000"/>
                </a:spcBef>
              </a:pPr>
              <a:r>
                <a:rPr lang="en-US" sz="1400"/>
                <a:t>0</a:t>
              </a:r>
            </a:p>
          </p:txBody>
        </p:sp>
        <p:sp>
          <p:nvSpPr>
            <p:cNvPr id="37952" name="Text Box 75"/>
            <p:cNvSpPr txBox="1">
              <a:spLocks noChangeArrowheads="1"/>
            </p:cNvSpPr>
            <p:nvPr/>
          </p:nvSpPr>
          <p:spPr bwMode="auto">
            <a:xfrm>
              <a:off x="2400" y="2736"/>
              <a:ext cx="144" cy="192"/>
            </a:xfrm>
            <a:prstGeom prst="rect">
              <a:avLst/>
            </a:prstGeom>
            <a:noFill/>
            <a:ln w="22225">
              <a:noFill/>
              <a:miter lim="800000"/>
              <a:headEnd/>
              <a:tailEnd/>
            </a:ln>
          </p:spPr>
          <p:txBody>
            <a:bodyPr>
              <a:spAutoFit/>
            </a:bodyPr>
            <a:lstStyle/>
            <a:p>
              <a:pPr>
                <a:spcBef>
                  <a:spcPct val="50000"/>
                </a:spcBef>
              </a:pPr>
              <a:r>
                <a:rPr lang="en-US" sz="1400"/>
                <a:t>0</a:t>
              </a:r>
            </a:p>
          </p:txBody>
        </p:sp>
        <p:sp>
          <p:nvSpPr>
            <p:cNvPr id="37953" name="Text Box 76"/>
            <p:cNvSpPr txBox="1">
              <a:spLocks noChangeArrowheads="1"/>
            </p:cNvSpPr>
            <p:nvPr/>
          </p:nvSpPr>
          <p:spPr bwMode="auto">
            <a:xfrm>
              <a:off x="2496" y="1968"/>
              <a:ext cx="144" cy="192"/>
            </a:xfrm>
            <a:prstGeom prst="rect">
              <a:avLst/>
            </a:prstGeom>
            <a:noFill/>
            <a:ln w="22225">
              <a:noFill/>
              <a:miter lim="800000"/>
              <a:headEnd/>
              <a:tailEnd/>
            </a:ln>
          </p:spPr>
          <p:txBody>
            <a:bodyPr>
              <a:spAutoFit/>
            </a:bodyPr>
            <a:lstStyle/>
            <a:p>
              <a:pPr>
                <a:spcBef>
                  <a:spcPct val="50000"/>
                </a:spcBef>
              </a:pPr>
              <a:r>
                <a:rPr lang="en-US" sz="1400"/>
                <a:t>0</a:t>
              </a:r>
            </a:p>
          </p:txBody>
        </p:sp>
        <p:sp>
          <p:nvSpPr>
            <p:cNvPr id="37954" name="Text Box 77"/>
            <p:cNvSpPr txBox="1">
              <a:spLocks noChangeArrowheads="1"/>
            </p:cNvSpPr>
            <p:nvPr/>
          </p:nvSpPr>
          <p:spPr bwMode="auto">
            <a:xfrm>
              <a:off x="3216" y="2112"/>
              <a:ext cx="144" cy="192"/>
            </a:xfrm>
            <a:prstGeom prst="rect">
              <a:avLst/>
            </a:prstGeom>
            <a:noFill/>
            <a:ln w="22225">
              <a:noFill/>
              <a:miter lim="800000"/>
              <a:headEnd/>
              <a:tailEnd/>
            </a:ln>
          </p:spPr>
          <p:txBody>
            <a:bodyPr>
              <a:spAutoFit/>
            </a:bodyPr>
            <a:lstStyle/>
            <a:p>
              <a:pPr>
                <a:spcBef>
                  <a:spcPct val="50000"/>
                </a:spcBef>
              </a:pPr>
              <a:r>
                <a:rPr lang="en-US" sz="1400"/>
                <a:t>0</a:t>
              </a:r>
            </a:p>
          </p:txBody>
        </p:sp>
      </p:grpSp>
      <p:grpSp>
        <p:nvGrpSpPr>
          <p:cNvPr id="5" name="Group 78"/>
          <p:cNvGrpSpPr>
            <a:grpSpLocks/>
          </p:cNvGrpSpPr>
          <p:nvPr/>
        </p:nvGrpSpPr>
        <p:grpSpPr bwMode="auto">
          <a:xfrm>
            <a:off x="4495800" y="2438400"/>
            <a:ext cx="304800" cy="762000"/>
            <a:chOff x="2832" y="1536"/>
            <a:chExt cx="192" cy="480"/>
          </a:xfrm>
        </p:grpSpPr>
        <p:sp>
          <p:nvSpPr>
            <p:cNvPr id="37945" name="Line 79"/>
            <p:cNvSpPr>
              <a:spLocks noChangeShapeType="1"/>
            </p:cNvSpPr>
            <p:nvPr/>
          </p:nvSpPr>
          <p:spPr bwMode="auto">
            <a:xfrm flipV="1">
              <a:off x="2880" y="1536"/>
              <a:ext cx="0" cy="480"/>
            </a:xfrm>
            <a:prstGeom prst="line">
              <a:avLst/>
            </a:prstGeom>
            <a:noFill/>
            <a:ln w="22225">
              <a:solidFill>
                <a:srgbClr val="9900FF"/>
              </a:solidFill>
              <a:round/>
              <a:headEnd/>
              <a:tailEnd type="triangle" w="med" len="med"/>
            </a:ln>
          </p:spPr>
          <p:txBody>
            <a:bodyPr/>
            <a:lstStyle/>
            <a:p>
              <a:endParaRPr lang="he-IL"/>
            </a:p>
          </p:txBody>
        </p:sp>
        <p:sp>
          <p:nvSpPr>
            <p:cNvPr id="37946" name="Text Box 80"/>
            <p:cNvSpPr txBox="1">
              <a:spLocks noChangeArrowheads="1"/>
            </p:cNvSpPr>
            <p:nvPr/>
          </p:nvSpPr>
          <p:spPr bwMode="auto">
            <a:xfrm>
              <a:off x="2832" y="1632"/>
              <a:ext cx="192" cy="173"/>
            </a:xfrm>
            <a:prstGeom prst="rect">
              <a:avLst/>
            </a:prstGeom>
            <a:noFill/>
            <a:ln w="22225">
              <a:noFill/>
              <a:miter lim="800000"/>
              <a:headEnd/>
              <a:tailEnd/>
            </a:ln>
          </p:spPr>
          <p:txBody>
            <a:bodyPr>
              <a:spAutoFit/>
            </a:bodyPr>
            <a:lstStyle/>
            <a:p>
              <a:pPr>
                <a:spcBef>
                  <a:spcPct val="50000"/>
                </a:spcBef>
              </a:pPr>
              <a:r>
                <a:rPr lang="en-US" sz="1200"/>
                <a:t>1</a:t>
              </a:r>
            </a:p>
          </p:txBody>
        </p:sp>
      </p:grpSp>
      <p:grpSp>
        <p:nvGrpSpPr>
          <p:cNvPr id="6" name="Group 81"/>
          <p:cNvGrpSpPr>
            <a:grpSpLocks/>
          </p:cNvGrpSpPr>
          <p:nvPr/>
        </p:nvGrpSpPr>
        <p:grpSpPr bwMode="auto">
          <a:xfrm>
            <a:off x="5257800" y="2438400"/>
            <a:ext cx="914400" cy="1036638"/>
            <a:chOff x="3312" y="1536"/>
            <a:chExt cx="576" cy="653"/>
          </a:xfrm>
        </p:grpSpPr>
        <p:sp>
          <p:nvSpPr>
            <p:cNvPr id="37939" name="Line 82"/>
            <p:cNvSpPr>
              <a:spLocks noChangeShapeType="1"/>
            </p:cNvSpPr>
            <p:nvPr/>
          </p:nvSpPr>
          <p:spPr bwMode="auto">
            <a:xfrm flipV="1">
              <a:off x="3360" y="1536"/>
              <a:ext cx="0" cy="480"/>
            </a:xfrm>
            <a:prstGeom prst="line">
              <a:avLst/>
            </a:prstGeom>
            <a:noFill/>
            <a:ln w="22225">
              <a:solidFill>
                <a:srgbClr val="9900FF"/>
              </a:solidFill>
              <a:round/>
              <a:headEnd/>
              <a:tailEnd type="triangle" w="med" len="med"/>
            </a:ln>
          </p:spPr>
          <p:txBody>
            <a:bodyPr/>
            <a:lstStyle/>
            <a:p>
              <a:endParaRPr lang="he-IL"/>
            </a:p>
          </p:txBody>
        </p:sp>
        <p:sp>
          <p:nvSpPr>
            <p:cNvPr id="37940" name="Line 83"/>
            <p:cNvSpPr>
              <a:spLocks noChangeShapeType="1"/>
            </p:cNvSpPr>
            <p:nvPr/>
          </p:nvSpPr>
          <p:spPr bwMode="auto">
            <a:xfrm>
              <a:off x="3360" y="2016"/>
              <a:ext cx="480" cy="0"/>
            </a:xfrm>
            <a:prstGeom prst="line">
              <a:avLst/>
            </a:prstGeom>
            <a:noFill/>
            <a:ln w="22225">
              <a:solidFill>
                <a:srgbClr val="9900FF"/>
              </a:solidFill>
              <a:round/>
              <a:headEnd/>
              <a:tailEnd type="triangle" w="med" len="med"/>
            </a:ln>
          </p:spPr>
          <p:txBody>
            <a:bodyPr/>
            <a:lstStyle/>
            <a:p>
              <a:endParaRPr lang="he-IL"/>
            </a:p>
          </p:txBody>
        </p:sp>
        <p:sp>
          <p:nvSpPr>
            <p:cNvPr id="37941" name="Line 84"/>
            <p:cNvSpPr>
              <a:spLocks noChangeShapeType="1"/>
            </p:cNvSpPr>
            <p:nvPr/>
          </p:nvSpPr>
          <p:spPr bwMode="auto">
            <a:xfrm flipV="1">
              <a:off x="3360" y="1536"/>
              <a:ext cx="480" cy="480"/>
            </a:xfrm>
            <a:prstGeom prst="line">
              <a:avLst/>
            </a:prstGeom>
            <a:noFill/>
            <a:ln w="22225">
              <a:solidFill>
                <a:srgbClr val="9900FF"/>
              </a:solidFill>
              <a:round/>
              <a:headEnd/>
              <a:tailEnd type="triangle" w="med" len="med"/>
            </a:ln>
          </p:spPr>
          <p:txBody>
            <a:bodyPr/>
            <a:lstStyle/>
            <a:p>
              <a:endParaRPr lang="he-IL"/>
            </a:p>
          </p:txBody>
        </p:sp>
        <p:sp>
          <p:nvSpPr>
            <p:cNvPr id="37942" name="Text Box 85"/>
            <p:cNvSpPr txBox="1">
              <a:spLocks noChangeArrowheads="1"/>
            </p:cNvSpPr>
            <p:nvPr/>
          </p:nvSpPr>
          <p:spPr bwMode="auto">
            <a:xfrm>
              <a:off x="3312" y="1632"/>
              <a:ext cx="192" cy="173"/>
            </a:xfrm>
            <a:prstGeom prst="rect">
              <a:avLst/>
            </a:prstGeom>
            <a:noFill/>
            <a:ln w="22225">
              <a:noFill/>
              <a:miter lim="800000"/>
              <a:headEnd/>
              <a:tailEnd/>
            </a:ln>
          </p:spPr>
          <p:txBody>
            <a:bodyPr>
              <a:spAutoFit/>
            </a:bodyPr>
            <a:lstStyle/>
            <a:p>
              <a:pPr>
                <a:spcBef>
                  <a:spcPct val="50000"/>
                </a:spcBef>
              </a:pPr>
              <a:r>
                <a:rPr lang="en-US" sz="1200"/>
                <a:t>1</a:t>
              </a:r>
            </a:p>
          </p:txBody>
        </p:sp>
        <p:sp>
          <p:nvSpPr>
            <p:cNvPr id="37943" name="Text Box 86"/>
            <p:cNvSpPr txBox="1">
              <a:spLocks noChangeArrowheads="1"/>
            </p:cNvSpPr>
            <p:nvPr/>
          </p:nvSpPr>
          <p:spPr bwMode="auto">
            <a:xfrm>
              <a:off x="3552" y="2016"/>
              <a:ext cx="192" cy="173"/>
            </a:xfrm>
            <a:prstGeom prst="rect">
              <a:avLst/>
            </a:prstGeom>
            <a:noFill/>
            <a:ln w="22225">
              <a:noFill/>
              <a:miter lim="800000"/>
              <a:headEnd/>
              <a:tailEnd/>
            </a:ln>
          </p:spPr>
          <p:txBody>
            <a:bodyPr>
              <a:spAutoFit/>
            </a:bodyPr>
            <a:lstStyle/>
            <a:p>
              <a:pPr>
                <a:spcBef>
                  <a:spcPct val="50000"/>
                </a:spcBef>
              </a:pPr>
              <a:r>
                <a:rPr lang="en-US" sz="1200"/>
                <a:t>1</a:t>
              </a:r>
            </a:p>
          </p:txBody>
        </p:sp>
        <p:sp>
          <p:nvSpPr>
            <p:cNvPr id="37944" name="Text Box 87"/>
            <p:cNvSpPr txBox="1">
              <a:spLocks noChangeArrowheads="1"/>
            </p:cNvSpPr>
            <p:nvPr/>
          </p:nvSpPr>
          <p:spPr bwMode="auto">
            <a:xfrm>
              <a:off x="3696" y="1632"/>
              <a:ext cx="192" cy="173"/>
            </a:xfrm>
            <a:prstGeom prst="rect">
              <a:avLst/>
            </a:prstGeom>
            <a:noFill/>
            <a:ln w="22225">
              <a:noFill/>
              <a:miter lim="800000"/>
              <a:headEnd/>
              <a:tailEnd/>
            </a:ln>
          </p:spPr>
          <p:txBody>
            <a:bodyPr>
              <a:spAutoFit/>
            </a:bodyPr>
            <a:lstStyle/>
            <a:p>
              <a:pPr>
                <a:spcBef>
                  <a:spcPct val="50000"/>
                </a:spcBef>
              </a:pPr>
              <a:r>
                <a:rPr lang="en-US" sz="1200"/>
                <a:t>0</a:t>
              </a:r>
            </a:p>
          </p:txBody>
        </p:sp>
      </p:grpSp>
      <p:grpSp>
        <p:nvGrpSpPr>
          <p:cNvPr id="7" name="Group 88"/>
          <p:cNvGrpSpPr>
            <a:grpSpLocks/>
          </p:cNvGrpSpPr>
          <p:nvPr/>
        </p:nvGrpSpPr>
        <p:grpSpPr bwMode="auto">
          <a:xfrm>
            <a:off x="1524000" y="2438400"/>
            <a:ext cx="6248400" cy="3810000"/>
            <a:chOff x="960" y="1536"/>
            <a:chExt cx="3936" cy="2400"/>
          </a:xfrm>
        </p:grpSpPr>
        <p:sp>
          <p:nvSpPr>
            <p:cNvPr id="37898" name="Line 89"/>
            <p:cNvSpPr>
              <a:spLocks noChangeShapeType="1"/>
            </p:cNvSpPr>
            <p:nvPr/>
          </p:nvSpPr>
          <p:spPr bwMode="auto">
            <a:xfrm flipH="1">
              <a:off x="1440" y="2496"/>
              <a:ext cx="480" cy="0"/>
            </a:xfrm>
            <a:prstGeom prst="line">
              <a:avLst/>
            </a:prstGeom>
            <a:noFill/>
            <a:ln w="22225">
              <a:solidFill>
                <a:srgbClr val="9900FF"/>
              </a:solidFill>
              <a:round/>
              <a:headEnd/>
              <a:tailEnd type="triangle" w="med" len="med"/>
            </a:ln>
          </p:spPr>
          <p:txBody>
            <a:bodyPr/>
            <a:lstStyle/>
            <a:p>
              <a:endParaRPr lang="he-IL"/>
            </a:p>
          </p:txBody>
        </p:sp>
        <p:sp>
          <p:nvSpPr>
            <p:cNvPr id="37899" name="Line 90"/>
            <p:cNvSpPr>
              <a:spLocks noChangeShapeType="1"/>
            </p:cNvSpPr>
            <p:nvPr/>
          </p:nvSpPr>
          <p:spPr bwMode="auto">
            <a:xfrm>
              <a:off x="2880" y="3024"/>
              <a:ext cx="0" cy="480"/>
            </a:xfrm>
            <a:prstGeom prst="line">
              <a:avLst/>
            </a:prstGeom>
            <a:noFill/>
            <a:ln w="22225">
              <a:solidFill>
                <a:srgbClr val="9900FF"/>
              </a:solidFill>
              <a:round/>
              <a:headEnd/>
              <a:tailEnd type="triangle" w="med" len="med"/>
            </a:ln>
          </p:spPr>
          <p:txBody>
            <a:bodyPr/>
            <a:lstStyle/>
            <a:p>
              <a:endParaRPr lang="he-IL"/>
            </a:p>
          </p:txBody>
        </p:sp>
        <p:sp>
          <p:nvSpPr>
            <p:cNvPr id="37900" name="Line 91"/>
            <p:cNvSpPr>
              <a:spLocks noChangeShapeType="1"/>
            </p:cNvSpPr>
            <p:nvPr/>
          </p:nvSpPr>
          <p:spPr bwMode="auto">
            <a:xfrm>
              <a:off x="3312" y="2496"/>
              <a:ext cx="528" cy="0"/>
            </a:xfrm>
            <a:prstGeom prst="line">
              <a:avLst/>
            </a:prstGeom>
            <a:noFill/>
            <a:ln w="22225">
              <a:solidFill>
                <a:srgbClr val="9900FF"/>
              </a:solidFill>
              <a:round/>
              <a:headEnd/>
              <a:tailEnd type="triangle" w="med" len="med"/>
            </a:ln>
          </p:spPr>
          <p:txBody>
            <a:bodyPr/>
            <a:lstStyle/>
            <a:p>
              <a:endParaRPr lang="he-IL"/>
            </a:p>
          </p:txBody>
        </p:sp>
        <p:sp>
          <p:nvSpPr>
            <p:cNvPr id="37901" name="Line 92"/>
            <p:cNvSpPr>
              <a:spLocks noChangeShapeType="1"/>
            </p:cNvSpPr>
            <p:nvPr/>
          </p:nvSpPr>
          <p:spPr bwMode="auto">
            <a:xfrm flipH="1">
              <a:off x="1920" y="2496"/>
              <a:ext cx="528" cy="0"/>
            </a:xfrm>
            <a:prstGeom prst="line">
              <a:avLst/>
            </a:prstGeom>
            <a:noFill/>
            <a:ln w="22225">
              <a:solidFill>
                <a:srgbClr val="9900FF"/>
              </a:solidFill>
              <a:round/>
              <a:headEnd/>
              <a:tailEnd type="triangle" w="med" len="med"/>
            </a:ln>
          </p:spPr>
          <p:txBody>
            <a:bodyPr/>
            <a:lstStyle/>
            <a:p>
              <a:endParaRPr lang="he-IL"/>
            </a:p>
          </p:txBody>
        </p:sp>
        <p:sp>
          <p:nvSpPr>
            <p:cNvPr id="37902" name="Line 93"/>
            <p:cNvSpPr>
              <a:spLocks noChangeShapeType="1"/>
            </p:cNvSpPr>
            <p:nvPr/>
          </p:nvSpPr>
          <p:spPr bwMode="auto">
            <a:xfrm flipV="1">
              <a:off x="2400" y="1584"/>
              <a:ext cx="0" cy="432"/>
            </a:xfrm>
            <a:prstGeom prst="line">
              <a:avLst/>
            </a:prstGeom>
            <a:noFill/>
            <a:ln w="22225">
              <a:solidFill>
                <a:srgbClr val="9900FF"/>
              </a:solidFill>
              <a:round/>
              <a:headEnd/>
              <a:tailEnd type="triangle" w="med" len="med"/>
            </a:ln>
          </p:spPr>
          <p:txBody>
            <a:bodyPr/>
            <a:lstStyle/>
            <a:p>
              <a:endParaRPr lang="he-IL"/>
            </a:p>
          </p:txBody>
        </p:sp>
        <p:sp>
          <p:nvSpPr>
            <p:cNvPr id="37903" name="Line 94"/>
            <p:cNvSpPr>
              <a:spLocks noChangeShapeType="1"/>
            </p:cNvSpPr>
            <p:nvPr/>
          </p:nvSpPr>
          <p:spPr bwMode="auto">
            <a:xfrm flipH="1">
              <a:off x="1920" y="2016"/>
              <a:ext cx="480" cy="0"/>
            </a:xfrm>
            <a:prstGeom prst="line">
              <a:avLst/>
            </a:prstGeom>
            <a:noFill/>
            <a:ln w="22225">
              <a:solidFill>
                <a:srgbClr val="9900FF"/>
              </a:solidFill>
              <a:round/>
              <a:headEnd/>
              <a:tailEnd type="triangle" w="med" len="med"/>
            </a:ln>
          </p:spPr>
          <p:txBody>
            <a:bodyPr/>
            <a:lstStyle/>
            <a:p>
              <a:endParaRPr lang="he-IL"/>
            </a:p>
          </p:txBody>
        </p:sp>
        <p:sp>
          <p:nvSpPr>
            <p:cNvPr id="37904" name="Line 95"/>
            <p:cNvSpPr>
              <a:spLocks noChangeShapeType="1"/>
            </p:cNvSpPr>
            <p:nvPr/>
          </p:nvSpPr>
          <p:spPr bwMode="auto">
            <a:xfrm flipH="1" flipV="1">
              <a:off x="1920" y="1536"/>
              <a:ext cx="480" cy="480"/>
            </a:xfrm>
            <a:prstGeom prst="line">
              <a:avLst/>
            </a:prstGeom>
            <a:noFill/>
            <a:ln w="22225">
              <a:solidFill>
                <a:srgbClr val="9900FF"/>
              </a:solidFill>
              <a:round/>
              <a:headEnd/>
              <a:tailEnd type="triangle" w="med" len="med"/>
            </a:ln>
          </p:spPr>
          <p:txBody>
            <a:bodyPr/>
            <a:lstStyle/>
            <a:p>
              <a:endParaRPr lang="he-IL"/>
            </a:p>
          </p:txBody>
        </p:sp>
        <p:sp>
          <p:nvSpPr>
            <p:cNvPr id="37905" name="Line 96"/>
            <p:cNvSpPr>
              <a:spLocks noChangeShapeType="1"/>
            </p:cNvSpPr>
            <p:nvPr/>
          </p:nvSpPr>
          <p:spPr bwMode="auto">
            <a:xfrm>
              <a:off x="2400" y="2976"/>
              <a:ext cx="0" cy="480"/>
            </a:xfrm>
            <a:prstGeom prst="line">
              <a:avLst/>
            </a:prstGeom>
            <a:noFill/>
            <a:ln w="22225">
              <a:solidFill>
                <a:srgbClr val="9900FF"/>
              </a:solidFill>
              <a:round/>
              <a:headEnd/>
              <a:tailEnd type="triangle" w="med" len="med"/>
            </a:ln>
          </p:spPr>
          <p:txBody>
            <a:bodyPr/>
            <a:lstStyle/>
            <a:p>
              <a:endParaRPr lang="he-IL"/>
            </a:p>
          </p:txBody>
        </p:sp>
        <p:sp>
          <p:nvSpPr>
            <p:cNvPr id="37906" name="Line 97"/>
            <p:cNvSpPr>
              <a:spLocks noChangeShapeType="1"/>
            </p:cNvSpPr>
            <p:nvPr/>
          </p:nvSpPr>
          <p:spPr bwMode="auto">
            <a:xfrm flipH="1">
              <a:off x="1920" y="2976"/>
              <a:ext cx="480" cy="480"/>
            </a:xfrm>
            <a:prstGeom prst="line">
              <a:avLst/>
            </a:prstGeom>
            <a:noFill/>
            <a:ln w="22225">
              <a:solidFill>
                <a:srgbClr val="9900FF"/>
              </a:solidFill>
              <a:round/>
              <a:headEnd/>
              <a:tailEnd type="triangle" w="med" len="med"/>
            </a:ln>
          </p:spPr>
          <p:txBody>
            <a:bodyPr/>
            <a:lstStyle/>
            <a:p>
              <a:endParaRPr lang="he-IL"/>
            </a:p>
          </p:txBody>
        </p:sp>
        <p:sp>
          <p:nvSpPr>
            <p:cNvPr id="37907" name="Line 98"/>
            <p:cNvSpPr>
              <a:spLocks noChangeShapeType="1"/>
            </p:cNvSpPr>
            <p:nvPr/>
          </p:nvSpPr>
          <p:spPr bwMode="auto">
            <a:xfrm flipH="1">
              <a:off x="1920" y="2976"/>
              <a:ext cx="480" cy="0"/>
            </a:xfrm>
            <a:prstGeom prst="line">
              <a:avLst/>
            </a:prstGeom>
            <a:noFill/>
            <a:ln w="22225">
              <a:solidFill>
                <a:srgbClr val="9900FF"/>
              </a:solidFill>
              <a:round/>
              <a:headEnd/>
              <a:tailEnd type="triangle" w="med" len="med"/>
            </a:ln>
          </p:spPr>
          <p:txBody>
            <a:bodyPr/>
            <a:lstStyle/>
            <a:p>
              <a:endParaRPr lang="he-IL"/>
            </a:p>
          </p:txBody>
        </p:sp>
        <p:sp>
          <p:nvSpPr>
            <p:cNvPr id="37908" name="Line 99"/>
            <p:cNvSpPr>
              <a:spLocks noChangeShapeType="1"/>
            </p:cNvSpPr>
            <p:nvPr/>
          </p:nvSpPr>
          <p:spPr bwMode="auto">
            <a:xfrm>
              <a:off x="2400" y="3456"/>
              <a:ext cx="0" cy="480"/>
            </a:xfrm>
            <a:prstGeom prst="line">
              <a:avLst/>
            </a:prstGeom>
            <a:noFill/>
            <a:ln w="22225">
              <a:solidFill>
                <a:srgbClr val="9900FF"/>
              </a:solidFill>
              <a:round/>
              <a:headEnd/>
              <a:tailEnd type="triangle" w="med" len="med"/>
            </a:ln>
          </p:spPr>
          <p:txBody>
            <a:bodyPr/>
            <a:lstStyle/>
            <a:p>
              <a:endParaRPr lang="he-IL"/>
            </a:p>
          </p:txBody>
        </p:sp>
        <p:sp>
          <p:nvSpPr>
            <p:cNvPr id="37909" name="Line 100"/>
            <p:cNvSpPr>
              <a:spLocks noChangeShapeType="1"/>
            </p:cNvSpPr>
            <p:nvPr/>
          </p:nvSpPr>
          <p:spPr bwMode="auto">
            <a:xfrm>
              <a:off x="2880" y="3504"/>
              <a:ext cx="0" cy="432"/>
            </a:xfrm>
            <a:prstGeom prst="line">
              <a:avLst/>
            </a:prstGeom>
            <a:noFill/>
            <a:ln w="22225">
              <a:solidFill>
                <a:srgbClr val="9900FF"/>
              </a:solidFill>
              <a:round/>
              <a:headEnd/>
              <a:tailEnd type="triangle" w="med" len="med"/>
            </a:ln>
          </p:spPr>
          <p:txBody>
            <a:bodyPr/>
            <a:lstStyle/>
            <a:p>
              <a:endParaRPr lang="he-IL"/>
            </a:p>
          </p:txBody>
        </p:sp>
        <p:sp>
          <p:nvSpPr>
            <p:cNvPr id="37910" name="Line 101"/>
            <p:cNvSpPr>
              <a:spLocks noChangeShapeType="1"/>
            </p:cNvSpPr>
            <p:nvPr/>
          </p:nvSpPr>
          <p:spPr bwMode="auto">
            <a:xfrm>
              <a:off x="3360" y="2976"/>
              <a:ext cx="0" cy="480"/>
            </a:xfrm>
            <a:prstGeom prst="line">
              <a:avLst/>
            </a:prstGeom>
            <a:noFill/>
            <a:ln w="22225">
              <a:solidFill>
                <a:srgbClr val="9900FF"/>
              </a:solidFill>
              <a:round/>
              <a:headEnd/>
              <a:tailEnd type="triangle" w="med" len="med"/>
            </a:ln>
          </p:spPr>
          <p:txBody>
            <a:bodyPr/>
            <a:lstStyle/>
            <a:p>
              <a:endParaRPr lang="he-IL"/>
            </a:p>
          </p:txBody>
        </p:sp>
        <p:sp>
          <p:nvSpPr>
            <p:cNvPr id="37911" name="Line 102"/>
            <p:cNvSpPr>
              <a:spLocks noChangeShapeType="1"/>
            </p:cNvSpPr>
            <p:nvPr/>
          </p:nvSpPr>
          <p:spPr bwMode="auto">
            <a:xfrm>
              <a:off x="3360" y="3456"/>
              <a:ext cx="0" cy="480"/>
            </a:xfrm>
            <a:prstGeom prst="line">
              <a:avLst/>
            </a:prstGeom>
            <a:noFill/>
            <a:ln w="22225">
              <a:solidFill>
                <a:srgbClr val="9900FF"/>
              </a:solidFill>
              <a:round/>
              <a:headEnd/>
              <a:tailEnd type="triangle" w="med" len="med"/>
            </a:ln>
          </p:spPr>
          <p:txBody>
            <a:bodyPr/>
            <a:lstStyle/>
            <a:p>
              <a:endParaRPr lang="he-IL"/>
            </a:p>
          </p:txBody>
        </p:sp>
        <p:sp>
          <p:nvSpPr>
            <p:cNvPr id="37912" name="Line 103"/>
            <p:cNvSpPr>
              <a:spLocks noChangeShapeType="1"/>
            </p:cNvSpPr>
            <p:nvPr/>
          </p:nvSpPr>
          <p:spPr bwMode="auto">
            <a:xfrm>
              <a:off x="3360" y="2976"/>
              <a:ext cx="480" cy="480"/>
            </a:xfrm>
            <a:prstGeom prst="line">
              <a:avLst/>
            </a:prstGeom>
            <a:noFill/>
            <a:ln w="22225">
              <a:solidFill>
                <a:srgbClr val="9900FF"/>
              </a:solidFill>
              <a:round/>
              <a:headEnd/>
              <a:tailEnd type="triangle" w="med" len="med"/>
            </a:ln>
          </p:spPr>
          <p:txBody>
            <a:bodyPr/>
            <a:lstStyle/>
            <a:p>
              <a:endParaRPr lang="he-IL"/>
            </a:p>
          </p:txBody>
        </p:sp>
        <p:sp>
          <p:nvSpPr>
            <p:cNvPr id="37913" name="Line 104"/>
            <p:cNvSpPr>
              <a:spLocks noChangeShapeType="1"/>
            </p:cNvSpPr>
            <p:nvPr/>
          </p:nvSpPr>
          <p:spPr bwMode="auto">
            <a:xfrm>
              <a:off x="3360" y="2976"/>
              <a:ext cx="480" cy="0"/>
            </a:xfrm>
            <a:prstGeom prst="line">
              <a:avLst/>
            </a:prstGeom>
            <a:noFill/>
            <a:ln w="22225">
              <a:solidFill>
                <a:srgbClr val="9900FF"/>
              </a:solidFill>
              <a:round/>
              <a:headEnd/>
              <a:tailEnd type="triangle" w="med" len="med"/>
            </a:ln>
          </p:spPr>
          <p:txBody>
            <a:bodyPr/>
            <a:lstStyle/>
            <a:p>
              <a:endParaRPr lang="he-IL"/>
            </a:p>
          </p:txBody>
        </p:sp>
        <p:sp>
          <p:nvSpPr>
            <p:cNvPr id="37914" name="Line 105"/>
            <p:cNvSpPr>
              <a:spLocks noChangeShapeType="1"/>
            </p:cNvSpPr>
            <p:nvPr/>
          </p:nvSpPr>
          <p:spPr bwMode="auto">
            <a:xfrm>
              <a:off x="3840" y="2496"/>
              <a:ext cx="480" cy="0"/>
            </a:xfrm>
            <a:prstGeom prst="line">
              <a:avLst/>
            </a:prstGeom>
            <a:noFill/>
            <a:ln w="22225">
              <a:solidFill>
                <a:srgbClr val="9900FF"/>
              </a:solidFill>
              <a:round/>
              <a:headEnd/>
              <a:tailEnd type="triangle" w="med" len="med"/>
            </a:ln>
          </p:spPr>
          <p:txBody>
            <a:bodyPr/>
            <a:lstStyle/>
            <a:p>
              <a:endParaRPr lang="he-IL"/>
            </a:p>
          </p:txBody>
        </p:sp>
        <p:sp>
          <p:nvSpPr>
            <p:cNvPr id="37915" name="Line 106"/>
            <p:cNvSpPr>
              <a:spLocks noChangeShapeType="1"/>
            </p:cNvSpPr>
            <p:nvPr/>
          </p:nvSpPr>
          <p:spPr bwMode="auto">
            <a:xfrm>
              <a:off x="4320" y="2496"/>
              <a:ext cx="480" cy="0"/>
            </a:xfrm>
            <a:prstGeom prst="line">
              <a:avLst/>
            </a:prstGeom>
            <a:noFill/>
            <a:ln w="22225">
              <a:solidFill>
                <a:srgbClr val="9900FF"/>
              </a:solidFill>
              <a:round/>
              <a:headEnd/>
              <a:tailEnd type="triangle" w="med" len="med"/>
            </a:ln>
          </p:spPr>
          <p:txBody>
            <a:bodyPr/>
            <a:lstStyle/>
            <a:p>
              <a:endParaRPr lang="he-IL"/>
            </a:p>
          </p:txBody>
        </p:sp>
        <p:sp>
          <p:nvSpPr>
            <p:cNvPr id="37916" name="Line 107"/>
            <p:cNvSpPr>
              <a:spLocks noChangeShapeType="1"/>
            </p:cNvSpPr>
            <p:nvPr/>
          </p:nvSpPr>
          <p:spPr bwMode="auto">
            <a:xfrm>
              <a:off x="3840" y="2976"/>
              <a:ext cx="528" cy="0"/>
            </a:xfrm>
            <a:prstGeom prst="line">
              <a:avLst/>
            </a:prstGeom>
            <a:noFill/>
            <a:ln w="22225">
              <a:solidFill>
                <a:srgbClr val="9900FF"/>
              </a:solidFill>
              <a:round/>
              <a:headEnd/>
              <a:tailEnd type="triangle" w="med" len="med"/>
            </a:ln>
          </p:spPr>
          <p:txBody>
            <a:bodyPr/>
            <a:lstStyle/>
            <a:p>
              <a:endParaRPr lang="he-IL"/>
            </a:p>
          </p:txBody>
        </p:sp>
        <p:sp>
          <p:nvSpPr>
            <p:cNvPr id="37917" name="Line 108"/>
            <p:cNvSpPr>
              <a:spLocks noChangeShapeType="1"/>
            </p:cNvSpPr>
            <p:nvPr/>
          </p:nvSpPr>
          <p:spPr bwMode="auto">
            <a:xfrm>
              <a:off x="4368" y="2976"/>
              <a:ext cx="432" cy="0"/>
            </a:xfrm>
            <a:prstGeom prst="line">
              <a:avLst/>
            </a:prstGeom>
            <a:noFill/>
            <a:ln w="22225">
              <a:solidFill>
                <a:srgbClr val="9900FF"/>
              </a:solidFill>
              <a:round/>
              <a:headEnd/>
              <a:tailEnd type="triangle" w="med" len="med"/>
            </a:ln>
          </p:spPr>
          <p:txBody>
            <a:bodyPr/>
            <a:lstStyle/>
            <a:p>
              <a:endParaRPr lang="he-IL"/>
            </a:p>
          </p:txBody>
        </p:sp>
        <p:sp>
          <p:nvSpPr>
            <p:cNvPr id="37918" name="Line 109"/>
            <p:cNvSpPr>
              <a:spLocks noChangeShapeType="1"/>
            </p:cNvSpPr>
            <p:nvPr/>
          </p:nvSpPr>
          <p:spPr bwMode="auto">
            <a:xfrm>
              <a:off x="3840" y="2016"/>
              <a:ext cx="480" cy="0"/>
            </a:xfrm>
            <a:prstGeom prst="line">
              <a:avLst/>
            </a:prstGeom>
            <a:noFill/>
            <a:ln w="22225">
              <a:solidFill>
                <a:srgbClr val="9900FF"/>
              </a:solidFill>
              <a:round/>
              <a:headEnd/>
              <a:tailEnd type="triangle" w="med" len="med"/>
            </a:ln>
          </p:spPr>
          <p:txBody>
            <a:bodyPr/>
            <a:lstStyle/>
            <a:p>
              <a:endParaRPr lang="he-IL"/>
            </a:p>
          </p:txBody>
        </p:sp>
        <p:sp>
          <p:nvSpPr>
            <p:cNvPr id="37919" name="Line 110"/>
            <p:cNvSpPr>
              <a:spLocks noChangeShapeType="1"/>
            </p:cNvSpPr>
            <p:nvPr/>
          </p:nvSpPr>
          <p:spPr bwMode="auto">
            <a:xfrm>
              <a:off x="4320" y="2016"/>
              <a:ext cx="480" cy="0"/>
            </a:xfrm>
            <a:prstGeom prst="line">
              <a:avLst/>
            </a:prstGeom>
            <a:noFill/>
            <a:ln w="22225">
              <a:solidFill>
                <a:srgbClr val="9900FF"/>
              </a:solidFill>
              <a:round/>
              <a:headEnd/>
              <a:tailEnd type="triangle" w="med" len="med"/>
            </a:ln>
          </p:spPr>
          <p:txBody>
            <a:bodyPr/>
            <a:lstStyle/>
            <a:p>
              <a:endParaRPr lang="he-IL"/>
            </a:p>
          </p:txBody>
        </p:sp>
        <p:sp>
          <p:nvSpPr>
            <p:cNvPr id="37920" name="Line 111"/>
            <p:cNvSpPr>
              <a:spLocks noChangeShapeType="1"/>
            </p:cNvSpPr>
            <p:nvPr/>
          </p:nvSpPr>
          <p:spPr bwMode="auto">
            <a:xfrm>
              <a:off x="3840" y="1536"/>
              <a:ext cx="480" cy="0"/>
            </a:xfrm>
            <a:prstGeom prst="line">
              <a:avLst/>
            </a:prstGeom>
            <a:noFill/>
            <a:ln w="22225">
              <a:solidFill>
                <a:srgbClr val="9900FF"/>
              </a:solidFill>
              <a:round/>
              <a:headEnd/>
              <a:tailEnd type="triangle" w="med" len="med"/>
            </a:ln>
          </p:spPr>
          <p:txBody>
            <a:bodyPr/>
            <a:lstStyle/>
            <a:p>
              <a:endParaRPr lang="he-IL"/>
            </a:p>
          </p:txBody>
        </p:sp>
        <p:sp>
          <p:nvSpPr>
            <p:cNvPr id="37921" name="Line 112"/>
            <p:cNvSpPr>
              <a:spLocks noChangeShapeType="1"/>
            </p:cNvSpPr>
            <p:nvPr/>
          </p:nvSpPr>
          <p:spPr bwMode="auto">
            <a:xfrm>
              <a:off x="4320" y="1536"/>
              <a:ext cx="480" cy="0"/>
            </a:xfrm>
            <a:prstGeom prst="line">
              <a:avLst/>
            </a:prstGeom>
            <a:noFill/>
            <a:ln w="22225">
              <a:solidFill>
                <a:srgbClr val="9900FF"/>
              </a:solidFill>
              <a:round/>
              <a:headEnd/>
              <a:tailEnd type="triangle" w="med" len="med"/>
            </a:ln>
          </p:spPr>
          <p:txBody>
            <a:bodyPr/>
            <a:lstStyle/>
            <a:p>
              <a:endParaRPr lang="he-IL"/>
            </a:p>
          </p:txBody>
        </p:sp>
        <p:sp>
          <p:nvSpPr>
            <p:cNvPr id="37922" name="Line 113"/>
            <p:cNvSpPr>
              <a:spLocks noChangeShapeType="1"/>
            </p:cNvSpPr>
            <p:nvPr/>
          </p:nvSpPr>
          <p:spPr bwMode="auto">
            <a:xfrm flipH="1">
              <a:off x="1440" y="2016"/>
              <a:ext cx="480" cy="0"/>
            </a:xfrm>
            <a:prstGeom prst="line">
              <a:avLst/>
            </a:prstGeom>
            <a:noFill/>
            <a:ln w="22225">
              <a:solidFill>
                <a:srgbClr val="9900FF"/>
              </a:solidFill>
              <a:round/>
              <a:headEnd/>
              <a:tailEnd type="triangle" w="med" len="med"/>
            </a:ln>
          </p:spPr>
          <p:txBody>
            <a:bodyPr/>
            <a:lstStyle/>
            <a:p>
              <a:endParaRPr lang="he-IL"/>
            </a:p>
          </p:txBody>
        </p:sp>
        <p:sp>
          <p:nvSpPr>
            <p:cNvPr id="37923" name="Line 114"/>
            <p:cNvSpPr>
              <a:spLocks noChangeShapeType="1"/>
            </p:cNvSpPr>
            <p:nvPr/>
          </p:nvSpPr>
          <p:spPr bwMode="auto">
            <a:xfrm flipH="1">
              <a:off x="960" y="2016"/>
              <a:ext cx="480" cy="0"/>
            </a:xfrm>
            <a:prstGeom prst="line">
              <a:avLst/>
            </a:prstGeom>
            <a:noFill/>
            <a:ln w="22225">
              <a:solidFill>
                <a:srgbClr val="9900FF"/>
              </a:solidFill>
              <a:round/>
              <a:headEnd/>
              <a:tailEnd type="triangle" w="med" len="med"/>
            </a:ln>
          </p:spPr>
          <p:txBody>
            <a:bodyPr/>
            <a:lstStyle/>
            <a:p>
              <a:endParaRPr lang="he-IL"/>
            </a:p>
          </p:txBody>
        </p:sp>
        <p:sp>
          <p:nvSpPr>
            <p:cNvPr id="37924" name="Line 115"/>
            <p:cNvSpPr>
              <a:spLocks noChangeShapeType="1"/>
            </p:cNvSpPr>
            <p:nvPr/>
          </p:nvSpPr>
          <p:spPr bwMode="auto">
            <a:xfrm flipH="1">
              <a:off x="1440" y="1536"/>
              <a:ext cx="480" cy="0"/>
            </a:xfrm>
            <a:prstGeom prst="line">
              <a:avLst/>
            </a:prstGeom>
            <a:noFill/>
            <a:ln w="22225">
              <a:solidFill>
                <a:srgbClr val="9900FF"/>
              </a:solidFill>
              <a:round/>
              <a:headEnd/>
              <a:tailEnd type="triangle" w="med" len="med"/>
            </a:ln>
          </p:spPr>
          <p:txBody>
            <a:bodyPr/>
            <a:lstStyle/>
            <a:p>
              <a:endParaRPr lang="he-IL"/>
            </a:p>
          </p:txBody>
        </p:sp>
        <p:sp>
          <p:nvSpPr>
            <p:cNvPr id="37925" name="Line 116"/>
            <p:cNvSpPr>
              <a:spLocks noChangeShapeType="1"/>
            </p:cNvSpPr>
            <p:nvPr/>
          </p:nvSpPr>
          <p:spPr bwMode="auto">
            <a:xfrm flipH="1">
              <a:off x="960" y="1536"/>
              <a:ext cx="480" cy="0"/>
            </a:xfrm>
            <a:prstGeom prst="line">
              <a:avLst/>
            </a:prstGeom>
            <a:noFill/>
            <a:ln w="22225">
              <a:solidFill>
                <a:srgbClr val="9900FF"/>
              </a:solidFill>
              <a:round/>
              <a:headEnd/>
              <a:tailEnd type="triangle" w="med" len="med"/>
            </a:ln>
          </p:spPr>
          <p:txBody>
            <a:bodyPr/>
            <a:lstStyle/>
            <a:p>
              <a:endParaRPr lang="he-IL"/>
            </a:p>
          </p:txBody>
        </p:sp>
        <p:sp>
          <p:nvSpPr>
            <p:cNvPr id="37926" name="Line 117"/>
            <p:cNvSpPr>
              <a:spLocks noChangeShapeType="1"/>
            </p:cNvSpPr>
            <p:nvPr/>
          </p:nvSpPr>
          <p:spPr bwMode="auto">
            <a:xfrm flipH="1">
              <a:off x="960" y="2496"/>
              <a:ext cx="480" cy="0"/>
            </a:xfrm>
            <a:prstGeom prst="line">
              <a:avLst/>
            </a:prstGeom>
            <a:noFill/>
            <a:ln w="22225">
              <a:solidFill>
                <a:srgbClr val="9900FF"/>
              </a:solidFill>
              <a:round/>
              <a:headEnd/>
              <a:tailEnd type="triangle" w="med" len="med"/>
            </a:ln>
          </p:spPr>
          <p:txBody>
            <a:bodyPr/>
            <a:lstStyle/>
            <a:p>
              <a:endParaRPr lang="he-IL"/>
            </a:p>
          </p:txBody>
        </p:sp>
        <p:sp>
          <p:nvSpPr>
            <p:cNvPr id="37927" name="Line 118"/>
            <p:cNvSpPr>
              <a:spLocks noChangeShapeType="1"/>
            </p:cNvSpPr>
            <p:nvPr/>
          </p:nvSpPr>
          <p:spPr bwMode="auto">
            <a:xfrm flipH="1">
              <a:off x="1440" y="2976"/>
              <a:ext cx="480" cy="0"/>
            </a:xfrm>
            <a:prstGeom prst="line">
              <a:avLst/>
            </a:prstGeom>
            <a:noFill/>
            <a:ln w="22225">
              <a:solidFill>
                <a:srgbClr val="9900FF"/>
              </a:solidFill>
              <a:round/>
              <a:headEnd/>
              <a:tailEnd type="triangle" w="med" len="med"/>
            </a:ln>
          </p:spPr>
          <p:txBody>
            <a:bodyPr/>
            <a:lstStyle/>
            <a:p>
              <a:endParaRPr lang="he-IL"/>
            </a:p>
          </p:txBody>
        </p:sp>
        <p:sp>
          <p:nvSpPr>
            <p:cNvPr id="37928" name="Line 119"/>
            <p:cNvSpPr>
              <a:spLocks noChangeShapeType="1"/>
            </p:cNvSpPr>
            <p:nvPr/>
          </p:nvSpPr>
          <p:spPr bwMode="auto">
            <a:xfrm flipH="1">
              <a:off x="960" y="2976"/>
              <a:ext cx="480" cy="0"/>
            </a:xfrm>
            <a:prstGeom prst="line">
              <a:avLst/>
            </a:prstGeom>
            <a:noFill/>
            <a:ln w="22225">
              <a:solidFill>
                <a:srgbClr val="9900FF"/>
              </a:solidFill>
              <a:round/>
              <a:headEnd/>
              <a:tailEnd type="triangle" w="med" len="med"/>
            </a:ln>
          </p:spPr>
          <p:txBody>
            <a:bodyPr/>
            <a:lstStyle/>
            <a:p>
              <a:endParaRPr lang="he-IL"/>
            </a:p>
          </p:txBody>
        </p:sp>
        <p:sp>
          <p:nvSpPr>
            <p:cNvPr id="37929" name="Line 120"/>
            <p:cNvSpPr>
              <a:spLocks noChangeShapeType="1"/>
            </p:cNvSpPr>
            <p:nvPr/>
          </p:nvSpPr>
          <p:spPr bwMode="auto">
            <a:xfrm flipH="1">
              <a:off x="1440" y="3456"/>
              <a:ext cx="480" cy="0"/>
            </a:xfrm>
            <a:prstGeom prst="line">
              <a:avLst/>
            </a:prstGeom>
            <a:noFill/>
            <a:ln w="22225">
              <a:solidFill>
                <a:srgbClr val="9900FF"/>
              </a:solidFill>
              <a:round/>
              <a:headEnd/>
              <a:tailEnd type="triangle" w="med" len="med"/>
            </a:ln>
          </p:spPr>
          <p:txBody>
            <a:bodyPr/>
            <a:lstStyle/>
            <a:p>
              <a:endParaRPr lang="he-IL"/>
            </a:p>
          </p:txBody>
        </p:sp>
        <p:sp>
          <p:nvSpPr>
            <p:cNvPr id="37930" name="Line 121"/>
            <p:cNvSpPr>
              <a:spLocks noChangeShapeType="1"/>
            </p:cNvSpPr>
            <p:nvPr/>
          </p:nvSpPr>
          <p:spPr bwMode="auto">
            <a:xfrm flipH="1">
              <a:off x="960" y="3456"/>
              <a:ext cx="480" cy="0"/>
            </a:xfrm>
            <a:prstGeom prst="line">
              <a:avLst/>
            </a:prstGeom>
            <a:noFill/>
            <a:ln w="22225">
              <a:solidFill>
                <a:srgbClr val="9900FF"/>
              </a:solidFill>
              <a:round/>
              <a:headEnd/>
              <a:tailEnd type="triangle" w="med" len="med"/>
            </a:ln>
          </p:spPr>
          <p:txBody>
            <a:bodyPr/>
            <a:lstStyle/>
            <a:p>
              <a:endParaRPr lang="he-IL"/>
            </a:p>
          </p:txBody>
        </p:sp>
        <p:sp>
          <p:nvSpPr>
            <p:cNvPr id="37931" name="Line 122"/>
            <p:cNvSpPr>
              <a:spLocks noChangeShapeType="1"/>
            </p:cNvSpPr>
            <p:nvPr/>
          </p:nvSpPr>
          <p:spPr bwMode="auto">
            <a:xfrm>
              <a:off x="3840" y="3456"/>
              <a:ext cx="528" cy="0"/>
            </a:xfrm>
            <a:prstGeom prst="line">
              <a:avLst/>
            </a:prstGeom>
            <a:noFill/>
            <a:ln w="22225">
              <a:solidFill>
                <a:srgbClr val="9900FF"/>
              </a:solidFill>
              <a:round/>
              <a:headEnd/>
              <a:tailEnd type="triangle" w="med" len="med"/>
            </a:ln>
          </p:spPr>
          <p:txBody>
            <a:bodyPr/>
            <a:lstStyle/>
            <a:p>
              <a:endParaRPr lang="he-IL"/>
            </a:p>
          </p:txBody>
        </p:sp>
        <p:sp>
          <p:nvSpPr>
            <p:cNvPr id="37932" name="Line 123"/>
            <p:cNvSpPr>
              <a:spLocks noChangeShapeType="1"/>
            </p:cNvSpPr>
            <p:nvPr/>
          </p:nvSpPr>
          <p:spPr bwMode="auto">
            <a:xfrm>
              <a:off x="4368" y="3456"/>
              <a:ext cx="528" cy="0"/>
            </a:xfrm>
            <a:prstGeom prst="line">
              <a:avLst/>
            </a:prstGeom>
            <a:noFill/>
            <a:ln w="22225">
              <a:solidFill>
                <a:srgbClr val="9900FF"/>
              </a:solidFill>
              <a:round/>
              <a:headEnd/>
              <a:tailEnd type="triangle" w="med" len="med"/>
            </a:ln>
          </p:spPr>
          <p:txBody>
            <a:bodyPr/>
            <a:lstStyle/>
            <a:p>
              <a:endParaRPr lang="he-IL"/>
            </a:p>
          </p:txBody>
        </p:sp>
        <p:sp>
          <p:nvSpPr>
            <p:cNvPr id="37933" name="Line 124"/>
            <p:cNvSpPr>
              <a:spLocks noChangeShapeType="1"/>
            </p:cNvSpPr>
            <p:nvPr/>
          </p:nvSpPr>
          <p:spPr bwMode="auto">
            <a:xfrm>
              <a:off x="3840" y="3456"/>
              <a:ext cx="0" cy="480"/>
            </a:xfrm>
            <a:prstGeom prst="line">
              <a:avLst/>
            </a:prstGeom>
            <a:noFill/>
            <a:ln w="22225">
              <a:solidFill>
                <a:srgbClr val="9900FF"/>
              </a:solidFill>
              <a:round/>
              <a:headEnd/>
              <a:tailEnd type="triangle" w="med" len="med"/>
            </a:ln>
          </p:spPr>
          <p:txBody>
            <a:bodyPr/>
            <a:lstStyle/>
            <a:p>
              <a:endParaRPr lang="he-IL"/>
            </a:p>
          </p:txBody>
        </p:sp>
        <p:sp>
          <p:nvSpPr>
            <p:cNvPr id="37934" name="Line 125"/>
            <p:cNvSpPr>
              <a:spLocks noChangeShapeType="1"/>
            </p:cNvSpPr>
            <p:nvPr/>
          </p:nvSpPr>
          <p:spPr bwMode="auto">
            <a:xfrm>
              <a:off x="1920" y="3456"/>
              <a:ext cx="0" cy="480"/>
            </a:xfrm>
            <a:prstGeom prst="line">
              <a:avLst/>
            </a:prstGeom>
            <a:noFill/>
            <a:ln w="22225">
              <a:solidFill>
                <a:srgbClr val="9900FF"/>
              </a:solidFill>
              <a:round/>
              <a:headEnd/>
              <a:tailEnd type="triangle" w="med" len="med"/>
            </a:ln>
          </p:spPr>
          <p:txBody>
            <a:bodyPr/>
            <a:lstStyle/>
            <a:p>
              <a:endParaRPr lang="he-IL"/>
            </a:p>
          </p:txBody>
        </p:sp>
        <p:sp>
          <p:nvSpPr>
            <p:cNvPr id="37935" name="Line 126"/>
            <p:cNvSpPr>
              <a:spLocks noChangeShapeType="1"/>
            </p:cNvSpPr>
            <p:nvPr/>
          </p:nvSpPr>
          <p:spPr bwMode="auto">
            <a:xfrm>
              <a:off x="3840" y="3456"/>
              <a:ext cx="480" cy="480"/>
            </a:xfrm>
            <a:prstGeom prst="line">
              <a:avLst/>
            </a:prstGeom>
            <a:noFill/>
            <a:ln w="22225">
              <a:solidFill>
                <a:srgbClr val="9900FF"/>
              </a:solidFill>
              <a:round/>
              <a:headEnd/>
              <a:tailEnd type="triangle" w="med" len="med"/>
            </a:ln>
          </p:spPr>
          <p:txBody>
            <a:bodyPr/>
            <a:lstStyle/>
            <a:p>
              <a:endParaRPr lang="he-IL"/>
            </a:p>
          </p:txBody>
        </p:sp>
        <p:sp>
          <p:nvSpPr>
            <p:cNvPr id="37936" name="Line 127"/>
            <p:cNvSpPr>
              <a:spLocks noChangeShapeType="1"/>
            </p:cNvSpPr>
            <p:nvPr/>
          </p:nvSpPr>
          <p:spPr bwMode="auto">
            <a:xfrm>
              <a:off x="4320" y="3936"/>
              <a:ext cx="528" cy="0"/>
            </a:xfrm>
            <a:prstGeom prst="line">
              <a:avLst/>
            </a:prstGeom>
            <a:noFill/>
            <a:ln w="22225">
              <a:solidFill>
                <a:srgbClr val="9900FF"/>
              </a:solidFill>
              <a:round/>
              <a:headEnd/>
              <a:tailEnd type="triangle" w="med" len="med"/>
            </a:ln>
          </p:spPr>
          <p:txBody>
            <a:bodyPr/>
            <a:lstStyle/>
            <a:p>
              <a:endParaRPr lang="he-IL"/>
            </a:p>
          </p:txBody>
        </p:sp>
        <p:sp>
          <p:nvSpPr>
            <p:cNvPr id="37937" name="Line 128"/>
            <p:cNvSpPr>
              <a:spLocks noChangeShapeType="1"/>
            </p:cNvSpPr>
            <p:nvPr/>
          </p:nvSpPr>
          <p:spPr bwMode="auto">
            <a:xfrm flipH="1">
              <a:off x="960" y="3888"/>
              <a:ext cx="480" cy="0"/>
            </a:xfrm>
            <a:prstGeom prst="line">
              <a:avLst/>
            </a:prstGeom>
            <a:noFill/>
            <a:ln w="22225">
              <a:solidFill>
                <a:srgbClr val="9900FF"/>
              </a:solidFill>
              <a:round/>
              <a:headEnd/>
              <a:tailEnd type="triangle" w="med" len="med"/>
            </a:ln>
          </p:spPr>
          <p:txBody>
            <a:bodyPr/>
            <a:lstStyle/>
            <a:p>
              <a:endParaRPr lang="he-IL"/>
            </a:p>
          </p:txBody>
        </p:sp>
        <p:sp>
          <p:nvSpPr>
            <p:cNvPr id="37938" name="Line 129"/>
            <p:cNvSpPr>
              <a:spLocks noChangeShapeType="1"/>
            </p:cNvSpPr>
            <p:nvPr/>
          </p:nvSpPr>
          <p:spPr bwMode="auto">
            <a:xfrm flipH="1">
              <a:off x="1440" y="3456"/>
              <a:ext cx="480" cy="480"/>
            </a:xfrm>
            <a:prstGeom prst="line">
              <a:avLst/>
            </a:prstGeom>
            <a:noFill/>
            <a:ln w="22225">
              <a:solidFill>
                <a:srgbClr val="9900FF"/>
              </a:solidFill>
              <a:round/>
              <a:headEnd/>
              <a:tailEnd type="triangle" w="med" len="med"/>
            </a:ln>
          </p:spPr>
          <p:txBody>
            <a:bodyPr/>
            <a:lstStyle/>
            <a:p>
              <a:endParaRPr lang="he-IL"/>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41371"/>
                                        </p:tgtEl>
                                        <p:attrNameLst>
                                          <p:attrName>style.visibility</p:attrName>
                                        </p:attrNameLst>
                                      </p:cBhvr>
                                      <p:to>
                                        <p:strVal val="visible"/>
                                      </p:to>
                                    </p:set>
                                    <p:anim calcmode="lin" valueType="num">
                                      <p:cBhvr>
                                        <p:cTn id="7" dur="500" fill="hold"/>
                                        <p:tgtEl>
                                          <p:spTgt spid="141371"/>
                                        </p:tgtEl>
                                        <p:attrNameLst>
                                          <p:attrName>ppt_w</p:attrName>
                                        </p:attrNameLst>
                                      </p:cBhvr>
                                      <p:tavLst>
                                        <p:tav tm="0">
                                          <p:val>
                                            <p:strVal val="4*#ppt_w"/>
                                          </p:val>
                                        </p:tav>
                                        <p:tav tm="100000">
                                          <p:val>
                                            <p:strVal val="#ppt_w"/>
                                          </p:val>
                                        </p:tav>
                                      </p:tavLst>
                                    </p:anim>
                                    <p:anim calcmode="lin" valueType="num">
                                      <p:cBhvr>
                                        <p:cTn id="8" dur="500" fill="hold"/>
                                        <p:tgtEl>
                                          <p:spTgt spid="141371"/>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ou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ou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ppt_h/2"/>
                                          </p:val>
                                        </p:tav>
                                        <p:tav tm="100000">
                                          <p:val>
                                            <p:strVal val="#ppt_y"/>
                                          </p:val>
                                        </p:tav>
                                      </p:tavLst>
                                    </p:anim>
                                    <p:anim calcmode="lin" valueType="num">
                                      <p:cBhvr>
                                        <p:cTn id="25" dur="500" fill="hold"/>
                                        <p:tgtEl>
                                          <p:spTgt spid="5"/>
                                        </p:tgtEl>
                                        <p:attrNameLst>
                                          <p:attrName>ppt_w</p:attrName>
                                        </p:attrNameLst>
                                      </p:cBhvr>
                                      <p:tavLst>
                                        <p:tav tm="0">
                                          <p:val>
                                            <p:strVal val="#ppt_w"/>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ppt_x</p:attrName>
                                        </p:attrNameLst>
                                      </p:cBhvr>
                                      <p:tavLst>
                                        <p:tav tm="0">
                                          <p:val>
                                            <p:strVal val="#ppt_x-#ppt_w/2"/>
                                          </p:val>
                                        </p:tav>
                                        <p:tav tm="100000">
                                          <p:val>
                                            <p:strVal val="#ppt_x"/>
                                          </p:val>
                                        </p:tav>
                                      </p:tavLst>
                                    </p:anim>
                                    <p:anim calcmode="lin" valueType="num">
                                      <p:cBhvr>
                                        <p:cTn id="32" dur="500" fill="hold"/>
                                        <p:tgtEl>
                                          <p:spTgt spid="6"/>
                                        </p:tgtEl>
                                        <p:attrNameLst>
                                          <p:attrName>ppt_y</p:attrName>
                                        </p:attrNameLst>
                                      </p:cBhvr>
                                      <p:tavLst>
                                        <p:tav tm="0">
                                          <p:val>
                                            <p:strVal val="#ppt_y"/>
                                          </p:val>
                                        </p:tav>
                                        <p:tav tm="100000">
                                          <p:val>
                                            <p:strVal val="#ppt_y"/>
                                          </p:val>
                                        </p:tav>
                                      </p:tavLst>
                                    </p:anim>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ox(out)">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u="none" smtClean="0">
                <a:solidFill>
                  <a:srgbClr val="0070C0"/>
                </a:solidFill>
              </a:rPr>
              <a:t>Self-Stabilization</a:t>
            </a:r>
          </a:p>
        </p:txBody>
      </p:sp>
      <p:sp>
        <p:nvSpPr>
          <p:cNvPr id="10243" name="Rectangle 3"/>
          <p:cNvSpPr>
            <a:spLocks noGrp="1" noChangeArrowheads="1"/>
          </p:cNvSpPr>
          <p:nvPr>
            <p:ph type="body" sz="half" idx="1"/>
          </p:nvPr>
        </p:nvSpPr>
        <p:spPr>
          <a:xfrm>
            <a:off x="654050" y="1600200"/>
            <a:ext cx="7270750" cy="4648200"/>
          </a:xfrm>
        </p:spPr>
        <p:txBody>
          <a:bodyPr/>
          <a:lstStyle/>
          <a:p>
            <a:pPr>
              <a:lnSpc>
                <a:spcPct val="90000"/>
              </a:lnSpc>
            </a:pPr>
            <a:r>
              <a:rPr lang="en-GB" sz="2400" smtClean="0">
                <a:solidFill>
                  <a:srgbClr val="FF0000"/>
                </a:solidFill>
              </a:rPr>
              <a:t>The combination and type of faults cannot be totally anticipated in on-going systems</a:t>
            </a:r>
          </a:p>
          <a:p>
            <a:pPr>
              <a:lnSpc>
                <a:spcPct val="90000"/>
              </a:lnSpc>
            </a:pPr>
            <a:r>
              <a:rPr lang="en-GB" sz="2400" smtClean="0">
                <a:solidFill>
                  <a:srgbClr val="000099"/>
                </a:solidFill>
              </a:rPr>
              <a:t>Any on-going system must be self stabilizing (or manually monitored)</a:t>
            </a:r>
          </a:p>
        </p:txBody>
      </p:sp>
      <p:sp>
        <p:nvSpPr>
          <p:cNvPr id="10244" name="Text Box 4"/>
          <p:cNvSpPr txBox="1">
            <a:spLocks noChangeArrowheads="1"/>
          </p:cNvSpPr>
          <p:nvPr/>
        </p:nvSpPr>
        <p:spPr bwMode="auto">
          <a:xfrm>
            <a:off x="1331913" y="3284538"/>
            <a:ext cx="6192837" cy="1766887"/>
          </a:xfrm>
          <a:prstGeom prst="rect">
            <a:avLst/>
          </a:prstGeom>
          <a:noFill/>
          <a:ln w="38100">
            <a:noFill/>
            <a:miter lim="800000"/>
            <a:headEnd/>
            <a:tailEnd/>
          </a:ln>
        </p:spPr>
        <p:txBody>
          <a:bodyPr>
            <a:spAutoFit/>
          </a:bodyPr>
          <a:lstStyle/>
          <a:p>
            <a:pPr algn="l" rtl="1" eaLnBrk="1" hangingPunct="1">
              <a:spcBef>
                <a:spcPct val="50000"/>
              </a:spcBef>
            </a:pPr>
            <a:r>
              <a:rPr lang="he-IL" sz="4400">
                <a:solidFill>
                  <a:srgbClr val="FF9900"/>
                </a:solidFill>
                <a:cs typeface="Times New Roman" pitchFamily="18" charset="0"/>
              </a:rPr>
              <a:t> </a:t>
            </a:r>
            <a:endParaRPr lang="he-IL" sz="4400">
              <a:solidFill>
                <a:srgbClr val="FF9900"/>
              </a:solidFill>
            </a:endParaRPr>
          </a:p>
          <a:p>
            <a:pPr rtl="1" eaLnBrk="1" hangingPunct="1">
              <a:spcBef>
                <a:spcPct val="50000"/>
              </a:spcBef>
            </a:pPr>
            <a:endParaRPr lang="en-US" sz="4400">
              <a:solidFill>
                <a:srgbClr val="FF9900"/>
              </a:solidFill>
            </a:endParaRPr>
          </a:p>
        </p:txBody>
      </p:sp>
      <p:grpSp>
        <p:nvGrpSpPr>
          <p:cNvPr id="10245" name="Group 5"/>
          <p:cNvGrpSpPr>
            <a:grpSpLocks/>
          </p:cNvGrpSpPr>
          <p:nvPr/>
        </p:nvGrpSpPr>
        <p:grpSpPr bwMode="auto">
          <a:xfrm>
            <a:off x="2611438" y="1379538"/>
            <a:ext cx="4108450" cy="4098925"/>
            <a:chOff x="0" y="0"/>
            <a:chExt cx="2588" cy="2582"/>
          </a:xfrm>
        </p:grpSpPr>
        <p:sp>
          <p:nvSpPr>
            <p:cNvPr id="10249" name="Rectangle 6"/>
            <p:cNvSpPr>
              <a:spLocks noChangeArrowheads="1"/>
            </p:cNvSpPr>
            <p:nvPr/>
          </p:nvSpPr>
          <p:spPr bwMode="auto">
            <a:xfrm>
              <a:off x="0" y="0"/>
              <a:ext cx="2588" cy="0"/>
            </a:xfrm>
            <a:prstGeom prst="rect">
              <a:avLst/>
            </a:prstGeom>
            <a:noFill/>
            <a:ln w="38100">
              <a:noFill/>
              <a:miter lim="800000"/>
              <a:headEnd/>
              <a:tailEnd/>
            </a:ln>
          </p:spPr>
          <p:txBody>
            <a:bodyPr>
              <a:spAutoFit/>
            </a:bodyPr>
            <a:lstStyle/>
            <a:p>
              <a:endParaRPr lang="he-IL"/>
            </a:p>
          </p:txBody>
        </p:sp>
        <p:sp>
          <p:nvSpPr>
            <p:cNvPr id="10250" name="Rectangle 7"/>
            <p:cNvSpPr>
              <a:spLocks noChangeArrowheads="1"/>
            </p:cNvSpPr>
            <p:nvPr/>
          </p:nvSpPr>
          <p:spPr bwMode="auto">
            <a:xfrm>
              <a:off x="0" y="0"/>
              <a:ext cx="2588" cy="2582"/>
            </a:xfrm>
            <a:prstGeom prst="rect">
              <a:avLst/>
            </a:prstGeom>
            <a:noFill/>
            <a:ln w="38100">
              <a:noFill/>
              <a:miter lim="800000"/>
              <a:headEnd/>
              <a:tailEnd/>
            </a:ln>
          </p:spPr>
          <p:txBody>
            <a:bodyPr/>
            <a:lstStyle/>
            <a:p>
              <a:pPr algn="l" rtl="1" eaLnBrk="1" hangingPunct="1"/>
              <a:r>
                <a:rPr lang="he-IL" sz="4400">
                  <a:solidFill>
                    <a:srgbClr val="FF9900"/>
                  </a:solidFill>
                </a:rPr>
                <a:t>  </a:t>
              </a:r>
              <a:endParaRPr lang="he-IL" sz="21900">
                <a:solidFill>
                  <a:srgbClr val="FF9900"/>
                </a:solidFill>
              </a:endParaRPr>
            </a:p>
            <a:p>
              <a:pPr algn="l"/>
              <a:endParaRPr lang="he-IL" sz="21900">
                <a:solidFill>
                  <a:srgbClr val="FF9900"/>
                </a:solidFill>
              </a:endParaRPr>
            </a:p>
          </p:txBody>
        </p:sp>
      </p:grpSp>
      <p:sp>
        <p:nvSpPr>
          <p:cNvPr id="10246" name="Oval 8"/>
          <p:cNvSpPr>
            <a:spLocks noChangeArrowheads="1"/>
          </p:cNvSpPr>
          <p:nvPr/>
        </p:nvSpPr>
        <p:spPr bwMode="auto">
          <a:xfrm>
            <a:off x="1908175" y="3500438"/>
            <a:ext cx="6048375" cy="2520950"/>
          </a:xfrm>
          <a:prstGeom prst="ellipse">
            <a:avLst/>
          </a:prstGeom>
          <a:solidFill>
            <a:schemeClr val="accent1"/>
          </a:solidFill>
          <a:ln w="25400" algn="ctr">
            <a:solidFill>
              <a:schemeClr val="tx1"/>
            </a:solidFill>
            <a:round/>
            <a:headEnd/>
            <a:tailEnd type="none" w="lg" len="lg"/>
          </a:ln>
        </p:spPr>
        <p:txBody>
          <a:bodyPr wrap="none" lIns="90000" tIns="46800" rIns="90000" bIns="46800" anchor="ctr"/>
          <a:lstStyle/>
          <a:p>
            <a:pPr rtl="1" eaLnBrk="1" hangingPunct="1"/>
            <a:r>
              <a:rPr lang="en-US" sz="4400">
                <a:solidFill>
                  <a:schemeClr val="tx1"/>
                </a:solidFill>
                <a:latin typeface="Tahoma" pitchFamily="34" charset="0"/>
              </a:rPr>
              <a:t>                E</a:t>
            </a:r>
          </a:p>
        </p:txBody>
      </p:sp>
      <p:sp>
        <p:nvSpPr>
          <p:cNvPr id="10247" name="Oval 9"/>
          <p:cNvSpPr>
            <a:spLocks noChangeArrowheads="1"/>
          </p:cNvSpPr>
          <p:nvPr/>
        </p:nvSpPr>
        <p:spPr bwMode="auto">
          <a:xfrm>
            <a:off x="2771775" y="4005263"/>
            <a:ext cx="2736850" cy="1079500"/>
          </a:xfrm>
          <a:prstGeom prst="ellipse">
            <a:avLst/>
          </a:prstGeom>
          <a:solidFill>
            <a:schemeClr val="accent1"/>
          </a:solidFill>
          <a:ln w="25400" algn="ctr">
            <a:solidFill>
              <a:schemeClr val="tx1"/>
            </a:solidFill>
            <a:round/>
            <a:headEnd/>
            <a:tailEnd type="none" w="lg" len="lg"/>
          </a:ln>
        </p:spPr>
        <p:txBody>
          <a:bodyPr wrap="none" lIns="90000" tIns="46800" rIns="90000" bIns="46800" anchor="ctr"/>
          <a:lstStyle/>
          <a:p>
            <a:pPr rtl="1" eaLnBrk="1" hangingPunct="1"/>
            <a:r>
              <a:rPr lang="en-US" sz="4400">
                <a:solidFill>
                  <a:schemeClr val="tx1"/>
                </a:solidFill>
                <a:latin typeface="Tahoma" pitchFamily="34" charset="0"/>
              </a:rPr>
              <a:t>    L</a:t>
            </a:r>
          </a:p>
        </p:txBody>
      </p:sp>
      <p:sp>
        <p:nvSpPr>
          <p:cNvPr id="10248" name="Freeform 10"/>
          <p:cNvSpPr>
            <a:spLocks/>
          </p:cNvSpPr>
          <p:nvPr/>
        </p:nvSpPr>
        <p:spPr bwMode="auto">
          <a:xfrm>
            <a:off x="3708400" y="4598988"/>
            <a:ext cx="3328988" cy="863600"/>
          </a:xfrm>
          <a:custGeom>
            <a:avLst/>
            <a:gdLst>
              <a:gd name="T0" fmla="*/ 2147483647 w 2097"/>
              <a:gd name="T1" fmla="*/ 2147483647 h 544"/>
              <a:gd name="T2" fmla="*/ 2147483647 w 2097"/>
              <a:gd name="T3" fmla="*/ 2147483647 h 544"/>
              <a:gd name="T4" fmla="*/ 2147483647 w 2097"/>
              <a:gd name="T5" fmla="*/ 2147483647 h 544"/>
              <a:gd name="T6" fmla="*/ 2147483647 w 2097"/>
              <a:gd name="T7" fmla="*/ 2147483647 h 544"/>
              <a:gd name="T8" fmla="*/ 2147483647 w 2097"/>
              <a:gd name="T9" fmla="*/ 2147483647 h 544"/>
              <a:gd name="T10" fmla="*/ 2147483647 w 2097"/>
              <a:gd name="T11" fmla="*/ 2147483647 h 544"/>
              <a:gd name="T12" fmla="*/ 2147483647 w 2097"/>
              <a:gd name="T13" fmla="*/ 2147483647 h 544"/>
              <a:gd name="T14" fmla="*/ 2147483647 w 2097"/>
              <a:gd name="T15" fmla="*/ 2147483647 h 544"/>
              <a:gd name="T16" fmla="*/ 2147483647 w 2097"/>
              <a:gd name="T17" fmla="*/ 2147483647 h 544"/>
              <a:gd name="T18" fmla="*/ 2147483647 w 2097"/>
              <a:gd name="T19" fmla="*/ 2147483647 h 544"/>
              <a:gd name="T20" fmla="*/ 0 w 2097"/>
              <a:gd name="T21" fmla="*/ 0 h 5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97"/>
              <a:gd name="T34" fmla="*/ 0 h 544"/>
              <a:gd name="T35" fmla="*/ 2097 w 2097"/>
              <a:gd name="T36" fmla="*/ 544 h 5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97" h="544">
                <a:moveTo>
                  <a:pt x="2090" y="69"/>
                </a:moveTo>
                <a:cubicBezTo>
                  <a:pt x="2023" y="92"/>
                  <a:pt x="2097" y="60"/>
                  <a:pt x="2042" y="108"/>
                </a:cubicBezTo>
                <a:cubicBezTo>
                  <a:pt x="2039" y="110"/>
                  <a:pt x="1971" y="154"/>
                  <a:pt x="1955" y="165"/>
                </a:cubicBezTo>
                <a:cubicBezTo>
                  <a:pt x="1921" y="188"/>
                  <a:pt x="1888" y="219"/>
                  <a:pt x="1850" y="233"/>
                </a:cubicBezTo>
                <a:cubicBezTo>
                  <a:pt x="1820" y="261"/>
                  <a:pt x="1786" y="283"/>
                  <a:pt x="1754" y="309"/>
                </a:cubicBezTo>
                <a:cubicBezTo>
                  <a:pt x="1704" y="350"/>
                  <a:pt x="1660" y="389"/>
                  <a:pt x="1600" y="415"/>
                </a:cubicBezTo>
                <a:cubicBezTo>
                  <a:pt x="1568" y="429"/>
                  <a:pt x="1535" y="447"/>
                  <a:pt x="1504" y="463"/>
                </a:cubicBezTo>
                <a:cubicBezTo>
                  <a:pt x="1494" y="468"/>
                  <a:pt x="1475" y="482"/>
                  <a:pt x="1475" y="482"/>
                </a:cubicBezTo>
                <a:lnTo>
                  <a:pt x="1269" y="125"/>
                </a:lnTo>
                <a:lnTo>
                  <a:pt x="544" y="544"/>
                </a:lnTo>
                <a:lnTo>
                  <a:pt x="0" y="0"/>
                </a:lnTo>
              </a:path>
            </a:pathLst>
          </a:custGeom>
          <a:noFill/>
          <a:ln w="25400">
            <a:solidFill>
              <a:schemeClr val="tx1"/>
            </a:solidFill>
            <a:round/>
            <a:headEnd/>
            <a:tailEnd type="triangle" w="lg" len="lg"/>
          </a:ln>
        </p:spPr>
        <p:txBody>
          <a:bodyPr wrap="none" lIns="90000" tIns="46800" rIns="90000" bIns="46800" anchor="ctr"/>
          <a:lstStyle/>
          <a:p>
            <a:endParaRPr lang="he-IL"/>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u="none" smtClean="0">
                <a:solidFill>
                  <a:srgbClr val="0070C0"/>
                </a:solidFill>
              </a:rPr>
              <a:t>One Bit Broadcast Scheme for Hexagon Tiling</a:t>
            </a:r>
          </a:p>
        </p:txBody>
      </p:sp>
      <p:grpSp>
        <p:nvGrpSpPr>
          <p:cNvPr id="38915" name="Group 4"/>
          <p:cNvGrpSpPr>
            <a:grpSpLocks/>
          </p:cNvGrpSpPr>
          <p:nvPr/>
        </p:nvGrpSpPr>
        <p:grpSpPr bwMode="auto">
          <a:xfrm>
            <a:off x="1143000" y="2063750"/>
            <a:ext cx="7070725" cy="4337050"/>
            <a:chOff x="720" y="1300"/>
            <a:chExt cx="4454" cy="2732"/>
          </a:xfrm>
        </p:grpSpPr>
        <p:sp>
          <p:nvSpPr>
            <p:cNvPr id="38989" name="AutoShape 5"/>
            <p:cNvSpPr>
              <a:spLocks noChangeArrowheads="1"/>
            </p:cNvSpPr>
            <p:nvPr/>
          </p:nvSpPr>
          <p:spPr bwMode="auto">
            <a:xfrm>
              <a:off x="2298" y="2654"/>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8990" name="AutoShape 6"/>
            <p:cNvSpPr>
              <a:spLocks noChangeArrowheads="1"/>
            </p:cNvSpPr>
            <p:nvPr/>
          </p:nvSpPr>
          <p:spPr bwMode="auto">
            <a:xfrm>
              <a:off x="2691" y="2876"/>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8991" name="AutoShape 7"/>
            <p:cNvSpPr>
              <a:spLocks noChangeArrowheads="1"/>
            </p:cNvSpPr>
            <p:nvPr/>
          </p:nvSpPr>
          <p:spPr bwMode="auto">
            <a:xfrm>
              <a:off x="2691" y="2426"/>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8992" name="AutoShape 8"/>
            <p:cNvSpPr>
              <a:spLocks noChangeArrowheads="1"/>
            </p:cNvSpPr>
            <p:nvPr/>
          </p:nvSpPr>
          <p:spPr bwMode="auto">
            <a:xfrm>
              <a:off x="2295" y="2210"/>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8993" name="AutoShape 9"/>
            <p:cNvSpPr>
              <a:spLocks noChangeArrowheads="1"/>
            </p:cNvSpPr>
            <p:nvPr/>
          </p:nvSpPr>
          <p:spPr bwMode="auto">
            <a:xfrm>
              <a:off x="2313" y="3101"/>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8994" name="AutoShape 10"/>
            <p:cNvSpPr>
              <a:spLocks noChangeArrowheads="1"/>
            </p:cNvSpPr>
            <p:nvPr/>
          </p:nvSpPr>
          <p:spPr bwMode="auto">
            <a:xfrm>
              <a:off x="1908" y="2444"/>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8995" name="AutoShape 11"/>
            <p:cNvSpPr>
              <a:spLocks noChangeArrowheads="1"/>
            </p:cNvSpPr>
            <p:nvPr/>
          </p:nvSpPr>
          <p:spPr bwMode="auto">
            <a:xfrm>
              <a:off x="1917" y="2894"/>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8996" name="AutoShape 12"/>
            <p:cNvSpPr>
              <a:spLocks noChangeArrowheads="1"/>
            </p:cNvSpPr>
            <p:nvPr/>
          </p:nvSpPr>
          <p:spPr bwMode="auto">
            <a:xfrm>
              <a:off x="1928" y="3335"/>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8997" name="AutoShape 13"/>
            <p:cNvSpPr>
              <a:spLocks noChangeArrowheads="1"/>
            </p:cNvSpPr>
            <p:nvPr/>
          </p:nvSpPr>
          <p:spPr bwMode="auto">
            <a:xfrm>
              <a:off x="2312" y="3554"/>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8998" name="AutoShape 14"/>
            <p:cNvSpPr>
              <a:spLocks noChangeArrowheads="1"/>
            </p:cNvSpPr>
            <p:nvPr/>
          </p:nvSpPr>
          <p:spPr bwMode="auto">
            <a:xfrm>
              <a:off x="2695" y="3326"/>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8999" name="AutoShape 15"/>
            <p:cNvSpPr>
              <a:spLocks noChangeArrowheads="1"/>
            </p:cNvSpPr>
            <p:nvPr/>
          </p:nvSpPr>
          <p:spPr bwMode="auto">
            <a:xfrm>
              <a:off x="1509" y="2225"/>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00" name="AutoShape 16"/>
            <p:cNvSpPr>
              <a:spLocks noChangeArrowheads="1"/>
            </p:cNvSpPr>
            <p:nvPr/>
          </p:nvSpPr>
          <p:spPr bwMode="auto">
            <a:xfrm>
              <a:off x="1536" y="3116"/>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01" name="AutoShape 17"/>
            <p:cNvSpPr>
              <a:spLocks noChangeArrowheads="1"/>
            </p:cNvSpPr>
            <p:nvPr/>
          </p:nvSpPr>
          <p:spPr bwMode="auto">
            <a:xfrm>
              <a:off x="1544" y="3569"/>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02" name="AutoShape 18"/>
            <p:cNvSpPr>
              <a:spLocks noChangeArrowheads="1"/>
            </p:cNvSpPr>
            <p:nvPr/>
          </p:nvSpPr>
          <p:spPr bwMode="auto">
            <a:xfrm>
              <a:off x="1515" y="2672"/>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03" name="AutoShape 19"/>
            <p:cNvSpPr>
              <a:spLocks noChangeArrowheads="1"/>
            </p:cNvSpPr>
            <p:nvPr/>
          </p:nvSpPr>
          <p:spPr bwMode="auto">
            <a:xfrm>
              <a:off x="3072" y="2204"/>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04" name="AutoShape 20"/>
            <p:cNvSpPr>
              <a:spLocks noChangeArrowheads="1"/>
            </p:cNvSpPr>
            <p:nvPr/>
          </p:nvSpPr>
          <p:spPr bwMode="auto">
            <a:xfrm>
              <a:off x="3081" y="3104"/>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05" name="AutoShape 21"/>
            <p:cNvSpPr>
              <a:spLocks noChangeArrowheads="1"/>
            </p:cNvSpPr>
            <p:nvPr/>
          </p:nvSpPr>
          <p:spPr bwMode="auto">
            <a:xfrm>
              <a:off x="3089" y="3548"/>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06" name="AutoShape 22"/>
            <p:cNvSpPr>
              <a:spLocks noChangeArrowheads="1"/>
            </p:cNvSpPr>
            <p:nvPr/>
          </p:nvSpPr>
          <p:spPr bwMode="auto">
            <a:xfrm>
              <a:off x="3078" y="2651"/>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07" name="AutoShape 23"/>
            <p:cNvSpPr>
              <a:spLocks noChangeArrowheads="1"/>
            </p:cNvSpPr>
            <p:nvPr/>
          </p:nvSpPr>
          <p:spPr bwMode="auto">
            <a:xfrm>
              <a:off x="3456" y="1976"/>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08" name="AutoShape 24"/>
            <p:cNvSpPr>
              <a:spLocks noChangeArrowheads="1"/>
            </p:cNvSpPr>
            <p:nvPr/>
          </p:nvSpPr>
          <p:spPr bwMode="auto">
            <a:xfrm>
              <a:off x="3465" y="2876"/>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09" name="AutoShape 25"/>
            <p:cNvSpPr>
              <a:spLocks noChangeArrowheads="1"/>
            </p:cNvSpPr>
            <p:nvPr/>
          </p:nvSpPr>
          <p:spPr bwMode="auto">
            <a:xfrm>
              <a:off x="3473" y="3320"/>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10" name="AutoShape 26"/>
            <p:cNvSpPr>
              <a:spLocks noChangeArrowheads="1"/>
            </p:cNvSpPr>
            <p:nvPr/>
          </p:nvSpPr>
          <p:spPr bwMode="auto">
            <a:xfrm>
              <a:off x="3462" y="2423"/>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11" name="AutoShape 27"/>
            <p:cNvSpPr>
              <a:spLocks noChangeArrowheads="1"/>
            </p:cNvSpPr>
            <p:nvPr/>
          </p:nvSpPr>
          <p:spPr bwMode="auto">
            <a:xfrm>
              <a:off x="3849" y="2198"/>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12" name="AutoShape 28"/>
            <p:cNvSpPr>
              <a:spLocks noChangeArrowheads="1"/>
            </p:cNvSpPr>
            <p:nvPr/>
          </p:nvSpPr>
          <p:spPr bwMode="auto">
            <a:xfrm>
              <a:off x="3858" y="3098"/>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13" name="AutoShape 29"/>
            <p:cNvSpPr>
              <a:spLocks noChangeArrowheads="1"/>
            </p:cNvSpPr>
            <p:nvPr/>
          </p:nvSpPr>
          <p:spPr bwMode="auto">
            <a:xfrm>
              <a:off x="3866" y="3542"/>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14" name="AutoShape 30"/>
            <p:cNvSpPr>
              <a:spLocks noChangeArrowheads="1"/>
            </p:cNvSpPr>
            <p:nvPr/>
          </p:nvSpPr>
          <p:spPr bwMode="auto">
            <a:xfrm>
              <a:off x="3855" y="2645"/>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15" name="AutoShape 31"/>
            <p:cNvSpPr>
              <a:spLocks noChangeArrowheads="1"/>
            </p:cNvSpPr>
            <p:nvPr/>
          </p:nvSpPr>
          <p:spPr bwMode="auto">
            <a:xfrm>
              <a:off x="3078" y="1750"/>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16" name="AutoShape 32"/>
            <p:cNvSpPr>
              <a:spLocks noChangeArrowheads="1"/>
            </p:cNvSpPr>
            <p:nvPr/>
          </p:nvSpPr>
          <p:spPr bwMode="auto">
            <a:xfrm>
              <a:off x="2683" y="1974"/>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17" name="AutoShape 33"/>
            <p:cNvSpPr>
              <a:spLocks noChangeArrowheads="1"/>
            </p:cNvSpPr>
            <p:nvPr/>
          </p:nvSpPr>
          <p:spPr bwMode="auto">
            <a:xfrm>
              <a:off x="1899" y="1994"/>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18" name="AutoShape 34"/>
            <p:cNvSpPr>
              <a:spLocks noChangeArrowheads="1"/>
            </p:cNvSpPr>
            <p:nvPr/>
          </p:nvSpPr>
          <p:spPr bwMode="auto">
            <a:xfrm>
              <a:off x="3840" y="1747"/>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19" name="AutoShape 35"/>
            <p:cNvSpPr>
              <a:spLocks noChangeArrowheads="1"/>
            </p:cNvSpPr>
            <p:nvPr/>
          </p:nvSpPr>
          <p:spPr bwMode="auto">
            <a:xfrm>
              <a:off x="2292" y="1757"/>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20" name="AutoShape 36"/>
            <p:cNvSpPr>
              <a:spLocks noChangeArrowheads="1"/>
            </p:cNvSpPr>
            <p:nvPr/>
          </p:nvSpPr>
          <p:spPr bwMode="auto">
            <a:xfrm>
              <a:off x="1500" y="1784"/>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21" name="AutoShape 37"/>
            <p:cNvSpPr>
              <a:spLocks noChangeArrowheads="1"/>
            </p:cNvSpPr>
            <p:nvPr/>
          </p:nvSpPr>
          <p:spPr bwMode="auto">
            <a:xfrm>
              <a:off x="3453" y="1523"/>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22" name="AutoShape 38"/>
            <p:cNvSpPr>
              <a:spLocks noChangeArrowheads="1"/>
            </p:cNvSpPr>
            <p:nvPr/>
          </p:nvSpPr>
          <p:spPr bwMode="auto">
            <a:xfrm>
              <a:off x="3057" y="1306"/>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23" name="AutoShape 39"/>
            <p:cNvSpPr>
              <a:spLocks noChangeArrowheads="1"/>
            </p:cNvSpPr>
            <p:nvPr/>
          </p:nvSpPr>
          <p:spPr bwMode="auto">
            <a:xfrm>
              <a:off x="2680" y="1530"/>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24" name="AutoShape 40"/>
            <p:cNvSpPr>
              <a:spLocks noChangeArrowheads="1"/>
            </p:cNvSpPr>
            <p:nvPr/>
          </p:nvSpPr>
          <p:spPr bwMode="auto">
            <a:xfrm>
              <a:off x="1896" y="1550"/>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25" name="AutoShape 41"/>
            <p:cNvSpPr>
              <a:spLocks noChangeArrowheads="1"/>
            </p:cNvSpPr>
            <p:nvPr/>
          </p:nvSpPr>
          <p:spPr bwMode="auto">
            <a:xfrm>
              <a:off x="3837" y="1303"/>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26" name="AutoShape 42"/>
            <p:cNvSpPr>
              <a:spLocks noChangeArrowheads="1"/>
            </p:cNvSpPr>
            <p:nvPr/>
          </p:nvSpPr>
          <p:spPr bwMode="auto">
            <a:xfrm>
              <a:off x="2289" y="1313"/>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27" name="AutoShape 43"/>
            <p:cNvSpPr>
              <a:spLocks noChangeArrowheads="1"/>
            </p:cNvSpPr>
            <p:nvPr/>
          </p:nvSpPr>
          <p:spPr bwMode="auto">
            <a:xfrm>
              <a:off x="1497" y="1340"/>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28" name="AutoShape 44"/>
            <p:cNvSpPr>
              <a:spLocks noChangeArrowheads="1"/>
            </p:cNvSpPr>
            <p:nvPr/>
          </p:nvSpPr>
          <p:spPr bwMode="auto">
            <a:xfrm>
              <a:off x="1128" y="2447"/>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29" name="AutoShape 45"/>
            <p:cNvSpPr>
              <a:spLocks noChangeArrowheads="1"/>
            </p:cNvSpPr>
            <p:nvPr/>
          </p:nvSpPr>
          <p:spPr bwMode="auto">
            <a:xfrm>
              <a:off x="1155" y="3347"/>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30" name="AutoShape 46"/>
            <p:cNvSpPr>
              <a:spLocks noChangeArrowheads="1"/>
            </p:cNvSpPr>
            <p:nvPr/>
          </p:nvSpPr>
          <p:spPr bwMode="auto">
            <a:xfrm>
              <a:off x="1134" y="2903"/>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31" name="AutoShape 47"/>
            <p:cNvSpPr>
              <a:spLocks noChangeArrowheads="1"/>
            </p:cNvSpPr>
            <p:nvPr/>
          </p:nvSpPr>
          <p:spPr bwMode="auto">
            <a:xfrm>
              <a:off x="1119" y="2006"/>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32" name="AutoShape 48"/>
            <p:cNvSpPr>
              <a:spLocks noChangeArrowheads="1"/>
            </p:cNvSpPr>
            <p:nvPr/>
          </p:nvSpPr>
          <p:spPr bwMode="auto">
            <a:xfrm>
              <a:off x="1116" y="1562"/>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33" name="AutoShape 49"/>
            <p:cNvSpPr>
              <a:spLocks noChangeArrowheads="1"/>
            </p:cNvSpPr>
            <p:nvPr/>
          </p:nvSpPr>
          <p:spPr bwMode="auto">
            <a:xfrm>
              <a:off x="4242" y="2411"/>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34" name="AutoShape 50"/>
            <p:cNvSpPr>
              <a:spLocks noChangeArrowheads="1"/>
            </p:cNvSpPr>
            <p:nvPr/>
          </p:nvSpPr>
          <p:spPr bwMode="auto">
            <a:xfrm>
              <a:off x="4251" y="3311"/>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35" name="AutoShape 51"/>
            <p:cNvSpPr>
              <a:spLocks noChangeArrowheads="1"/>
            </p:cNvSpPr>
            <p:nvPr/>
          </p:nvSpPr>
          <p:spPr bwMode="auto">
            <a:xfrm>
              <a:off x="4248" y="2858"/>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36" name="AutoShape 52"/>
            <p:cNvSpPr>
              <a:spLocks noChangeArrowheads="1"/>
            </p:cNvSpPr>
            <p:nvPr/>
          </p:nvSpPr>
          <p:spPr bwMode="auto">
            <a:xfrm>
              <a:off x="4233" y="1960"/>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37" name="AutoShape 53"/>
            <p:cNvSpPr>
              <a:spLocks noChangeArrowheads="1"/>
            </p:cNvSpPr>
            <p:nvPr/>
          </p:nvSpPr>
          <p:spPr bwMode="auto">
            <a:xfrm>
              <a:off x="4230" y="1516"/>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38" name="AutoShape 54"/>
            <p:cNvSpPr>
              <a:spLocks noChangeArrowheads="1"/>
            </p:cNvSpPr>
            <p:nvPr/>
          </p:nvSpPr>
          <p:spPr bwMode="auto">
            <a:xfrm>
              <a:off x="732" y="2240"/>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39" name="AutoShape 55"/>
            <p:cNvSpPr>
              <a:spLocks noChangeArrowheads="1"/>
            </p:cNvSpPr>
            <p:nvPr/>
          </p:nvSpPr>
          <p:spPr bwMode="auto">
            <a:xfrm>
              <a:off x="759" y="3131"/>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40" name="AutoShape 56"/>
            <p:cNvSpPr>
              <a:spLocks noChangeArrowheads="1"/>
            </p:cNvSpPr>
            <p:nvPr/>
          </p:nvSpPr>
          <p:spPr bwMode="auto">
            <a:xfrm>
              <a:off x="767" y="3584"/>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41" name="AutoShape 57"/>
            <p:cNvSpPr>
              <a:spLocks noChangeArrowheads="1"/>
            </p:cNvSpPr>
            <p:nvPr/>
          </p:nvSpPr>
          <p:spPr bwMode="auto">
            <a:xfrm>
              <a:off x="738" y="2687"/>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42" name="AutoShape 58"/>
            <p:cNvSpPr>
              <a:spLocks noChangeArrowheads="1"/>
            </p:cNvSpPr>
            <p:nvPr/>
          </p:nvSpPr>
          <p:spPr bwMode="auto">
            <a:xfrm>
              <a:off x="723" y="1799"/>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43" name="AutoShape 59"/>
            <p:cNvSpPr>
              <a:spLocks noChangeArrowheads="1"/>
            </p:cNvSpPr>
            <p:nvPr/>
          </p:nvSpPr>
          <p:spPr bwMode="auto">
            <a:xfrm>
              <a:off x="720" y="1355"/>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44" name="AutoShape 60"/>
            <p:cNvSpPr>
              <a:spLocks noChangeArrowheads="1"/>
            </p:cNvSpPr>
            <p:nvPr/>
          </p:nvSpPr>
          <p:spPr bwMode="auto">
            <a:xfrm>
              <a:off x="4621" y="2185"/>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45" name="AutoShape 61"/>
            <p:cNvSpPr>
              <a:spLocks noChangeArrowheads="1"/>
            </p:cNvSpPr>
            <p:nvPr/>
          </p:nvSpPr>
          <p:spPr bwMode="auto">
            <a:xfrm>
              <a:off x="4648" y="3076"/>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46" name="AutoShape 62"/>
            <p:cNvSpPr>
              <a:spLocks noChangeArrowheads="1"/>
            </p:cNvSpPr>
            <p:nvPr/>
          </p:nvSpPr>
          <p:spPr bwMode="auto">
            <a:xfrm>
              <a:off x="4656" y="3529"/>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47" name="AutoShape 63"/>
            <p:cNvSpPr>
              <a:spLocks noChangeArrowheads="1"/>
            </p:cNvSpPr>
            <p:nvPr/>
          </p:nvSpPr>
          <p:spPr bwMode="auto">
            <a:xfrm>
              <a:off x="4627" y="2632"/>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48" name="AutoShape 64"/>
            <p:cNvSpPr>
              <a:spLocks noChangeArrowheads="1"/>
            </p:cNvSpPr>
            <p:nvPr/>
          </p:nvSpPr>
          <p:spPr bwMode="auto">
            <a:xfrm>
              <a:off x="4612" y="1744"/>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sp>
          <p:nvSpPr>
            <p:cNvPr id="39049" name="AutoShape 65"/>
            <p:cNvSpPr>
              <a:spLocks noChangeArrowheads="1"/>
            </p:cNvSpPr>
            <p:nvPr/>
          </p:nvSpPr>
          <p:spPr bwMode="auto">
            <a:xfrm>
              <a:off x="4609" y="1300"/>
              <a:ext cx="518" cy="448"/>
            </a:xfrm>
            <a:prstGeom prst="hexagon">
              <a:avLst>
                <a:gd name="adj" fmla="val 28906"/>
                <a:gd name="vf" fmla="val 115470"/>
              </a:avLst>
            </a:prstGeom>
            <a:solidFill>
              <a:srgbClr val="CCCCFF"/>
            </a:solidFill>
            <a:ln w="22225">
              <a:solidFill>
                <a:srgbClr val="9966FF"/>
              </a:solidFill>
              <a:miter lim="800000"/>
              <a:headEnd/>
              <a:tailEnd/>
            </a:ln>
          </p:spPr>
          <p:txBody>
            <a:bodyPr wrap="none" anchor="ctr"/>
            <a:lstStyle/>
            <a:p>
              <a:endParaRPr lang="he-IL"/>
            </a:p>
          </p:txBody>
        </p:sp>
      </p:grpSp>
      <p:sp>
        <p:nvSpPr>
          <p:cNvPr id="142402" name="AutoShape 66"/>
          <p:cNvSpPr>
            <a:spLocks noChangeArrowheads="1"/>
          </p:cNvSpPr>
          <p:nvPr/>
        </p:nvSpPr>
        <p:spPr bwMode="auto">
          <a:xfrm>
            <a:off x="4267200" y="3846513"/>
            <a:ext cx="838200" cy="725487"/>
          </a:xfrm>
          <a:prstGeom prst="hexagon">
            <a:avLst>
              <a:gd name="adj" fmla="val 28884"/>
              <a:gd name="vf" fmla="val 115470"/>
            </a:avLst>
          </a:prstGeom>
          <a:solidFill>
            <a:srgbClr val="D1A3FF"/>
          </a:solidFill>
          <a:ln w="22225">
            <a:solidFill>
              <a:srgbClr val="9900FF"/>
            </a:solidFill>
            <a:miter lim="800000"/>
            <a:headEnd/>
            <a:tailEnd/>
          </a:ln>
        </p:spPr>
        <p:txBody>
          <a:bodyPr wrap="none" anchor="ctr"/>
          <a:lstStyle/>
          <a:p>
            <a:endParaRPr lang="he-IL"/>
          </a:p>
        </p:txBody>
      </p:sp>
      <p:grpSp>
        <p:nvGrpSpPr>
          <p:cNvPr id="3" name="Group 67"/>
          <p:cNvGrpSpPr>
            <a:grpSpLocks/>
          </p:cNvGrpSpPr>
          <p:nvPr/>
        </p:nvGrpSpPr>
        <p:grpSpPr bwMode="auto">
          <a:xfrm>
            <a:off x="4038600" y="3505200"/>
            <a:ext cx="1295400" cy="1447800"/>
            <a:chOff x="2544" y="2208"/>
            <a:chExt cx="816" cy="912"/>
          </a:xfrm>
        </p:grpSpPr>
        <p:sp>
          <p:nvSpPr>
            <p:cNvPr id="38977" name="Line 68"/>
            <p:cNvSpPr>
              <a:spLocks noChangeShapeType="1"/>
            </p:cNvSpPr>
            <p:nvPr/>
          </p:nvSpPr>
          <p:spPr bwMode="auto">
            <a:xfrm flipV="1">
              <a:off x="2928" y="2208"/>
              <a:ext cx="0" cy="432"/>
            </a:xfrm>
            <a:prstGeom prst="line">
              <a:avLst/>
            </a:prstGeom>
            <a:noFill/>
            <a:ln w="22225">
              <a:solidFill>
                <a:srgbClr val="9900FF"/>
              </a:solidFill>
              <a:round/>
              <a:headEnd/>
              <a:tailEnd type="triangle" w="med" len="med"/>
            </a:ln>
          </p:spPr>
          <p:txBody>
            <a:bodyPr/>
            <a:lstStyle/>
            <a:p>
              <a:endParaRPr lang="he-IL"/>
            </a:p>
          </p:txBody>
        </p:sp>
        <p:sp>
          <p:nvSpPr>
            <p:cNvPr id="38978" name="Line 69"/>
            <p:cNvSpPr>
              <a:spLocks noChangeShapeType="1"/>
            </p:cNvSpPr>
            <p:nvPr/>
          </p:nvSpPr>
          <p:spPr bwMode="auto">
            <a:xfrm>
              <a:off x="2928" y="2640"/>
              <a:ext cx="0" cy="480"/>
            </a:xfrm>
            <a:prstGeom prst="line">
              <a:avLst/>
            </a:prstGeom>
            <a:noFill/>
            <a:ln w="22225">
              <a:solidFill>
                <a:srgbClr val="9900FF"/>
              </a:solidFill>
              <a:round/>
              <a:headEnd/>
              <a:tailEnd type="triangle" w="med" len="med"/>
            </a:ln>
          </p:spPr>
          <p:txBody>
            <a:bodyPr/>
            <a:lstStyle/>
            <a:p>
              <a:endParaRPr lang="he-IL"/>
            </a:p>
          </p:txBody>
        </p:sp>
        <p:sp>
          <p:nvSpPr>
            <p:cNvPr id="38979" name="Line 70"/>
            <p:cNvSpPr>
              <a:spLocks noChangeShapeType="1"/>
            </p:cNvSpPr>
            <p:nvPr/>
          </p:nvSpPr>
          <p:spPr bwMode="auto">
            <a:xfrm flipH="1">
              <a:off x="2544" y="2640"/>
              <a:ext cx="384" cy="240"/>
            </a:xfrm>
            <a:prstGeom prst="line">
              <a:avLst/>
            </a:prstGeom>
            <a:noFill/>
            <a:ln w="22225">
              <a:solidFill>
                <a:srgbClr val="9900FF"/>
              </a:solidFill>
              <a:round/>
              <a:headEnd/>
              <a:tailEnd type="triangle" w="med" len="med"/>
            </a:ln>
          </p:spPr>
          <p:txBody>
            <a:bodyPr/>
            <a:lstStyle/>
            <a:p>
              <a:endParaRPr lang="he-IL"/>
            </a:p>
          </p:txBody>
        </p:sp>
        <p:sp>
          <p:nvSpPr>
            <p:cNvPr id="38980" name="Line 71"/>
            <p:cNvSpPr>
              <a:spLocks noChangeShapeType="1"/>
            </p:cNvSpPr>
            <p:nvPr/>
          </p:nvSpPr>
          <p:spPr bwMode="auto">
            <a:xfrm flipH="1" flipV="1">
              <a:off x="2544" y="2448"/>
              <a:ext cx="384" cy="192"/>
            </a:xfrm>
            <a:prstGeom prst="line">
              <a:avLst/>
            </a:prstGeom>
            <a:noFill/>
            <a:ln w="22225">
              <a:solidFill>
                <a:srgbClr val="9900FF"/>
              </a:solidFill>
              <a:round/>
              <a:headEnd/>
              <a:tailEnd type="triangle" w="med" len="med"/>
            </a:ln>
          </p:spPr>
          <p:txBody>
            <a:bodyPr/>
            <a:lstStyle/>
            <a:p>
              <a:endParaRPr lang="he-IL"/>
            </a:p>
          </p:txBody>
        </p:sp>
        <p:sp>
          <p:nvSpPr>
            <p:cNvPr id="38981" name="Line 72"/>
            <p:cNvSpPr>
              <a:spLocks noChangeShapeType="1"/>
            </p:cNvSpPr>
            <p:nvPr/>
          </p:nvSpPr>
          <p:spPr bwMode="auto">
            <a:xfrm>
              <a:off x="2928" y="2640"/>
              <a:ext cx="432" cy="240"/>
            </a:xfrm>
            <a:prstGeom prst="line">
              <a:avLst/>
            </a:prstGeom>
            <a:noFill/>
            <a:ln w="22225">
              <a:solidFill>
                <a:srgbClr val="9900FF"/>
              </a:solidFill>
              <a:round/>
              <a:headEnd/>
              <a:tailEnd type="triangle" w="med" len="med"/>
            </a:ln>
          </p:spPr>
          <p:txBody>
            <a:bodyPr/>
            <a:lstStyle/>
            <a:p>
              <a:endParaRPr lang="he-IL"/>
            </a:p>
          </p:txBody>
        </p:sp>
        <p:sp>
          <p:nvSpPr>
            <p:cNvPr id="38982" name="Line 73"/>
            <p:cNvSpPr>
              <a:spLocks noChangeShapeType="1"/>
            </p:cNvSpPr>
            <p:nvPr/>
          </p:nvSpPr>
          <p:spPr bwMode="auto">
            <a:xfrm flipV="1">
              <a:off x="2928" y="2400"/>
              <a:ext cx="432" cy="240"/>
            </a:xfrm>
            <a:prstGeom prst="line">
              <a:avLst/>
            </a:prstGeom>
            <a:noFill/>
            <a:ln w="22225">
              <a:solidFill>
                <a:srgbClr val="9900FF"/>
              </a:solidFill>
              <a:round/>
              <a:headEnd/>
              <a:tailEnd type="triangle" w="med" len="med"/>
            </a:ln>
          </p:spPr>
          <p:txBody>
            <a:bodyPr/>
            <a:lstStyle/>
            <a:p>
              <a:endParaRPr lang="he-IL"/>
            </a:p>
          </p:txBody>
        </p:sp>
        <p:sp>
          <p:nvSpPr>
            <p:cNvPr id="38983" name="Text Box 74"/>
            <p:cNvSpPr txBox="1">
              <a:spLocks noChangeArrowheads="1"/>
            </p:cNvSpPr>
            <p:nvPr/>
          </p:nvSpPr>
          <p:spPr bwMode="auto">
            <a:xfrm>
              <a:off x="2880" y="2256"/>
              <a:ext cx="192" cy="173"/>
            </a:xfrm>
            <a:prstGeom prst="rect">
              <a:avLst/>
            </a:prstGeom>
            <a:noFill/>
            <a:ln w="22225">
              <a:noFill/>
              <a:miter lim="800000"/>
              <a:headEnd/>
              <a:tailEnd/>
            </a:ln>
          </p:spPr>
          <p:txBody>
            <a:bodyPr>
              <a:spAutoFit/>
            </a:bodyPr>
            <a:lstStyle/>
            <a:p>
              <a:pPr algn="l">
                <a:spcBef>
                  <a:spcPct val="50000"/>
                </a:spcBef>
              </a:pPr>
              <a:r>
                <a:rPr lang="en-US" sz="1200"/>
                <a:t>1</a:t>
              </a:r>
            </a:p>
          </p:txBody>
        </p:sp>
        <p:sp>
          <p:nvSpPr>
            <p:cNvPr id="38984" name="Text Box 75"/>
            <p:cNvSpPr txBox="1">
              <a:spLocks noChangeArrowheads="1"/>
            </p:cNvSpPr>
            <p:nvPr/>
          </p:nvSpPr>
          <p:spPr bwMode="auto">
            <a:xfrm>
              <a:off x="2640" y="2400"/>
              <a:ext cx="192" cy="173"/>
            </a:xfrm>
            <a:prstGeom prst="rect">
              <a:avLst/>
            </a:prstGeom>
            <a:noFill/>
            <a:ln w="22225">
              <a:noFill/>
              <a:miter lim="800000"/>
              <a:headEnd/>
              <a:tailEnd/>
            </a:ln>
          </p:spPr>
          <p:txBody>
            <a:bodyPr>
              <a:spAutoFit/>
            </a:bodyPr>
            <a:lstStyle/>
            <a:p>
              <a:pPr algn="l">
                <a:spcBef>
                  <a:spcPct val="50000"/>
                </a:spcBef>
              </a:pPr>
              <a:r>
                <a:rPr lang="en-US" sz="1200"/>
                <a:t>1</a:t>
              </a:r>
            </a:p>
          </p:txBody>
        </p:sp>
        <p:sp>
          <p:nvSpPr>
            <p:cNvPr id="38985" name="Text Box 76"/>
            <p:cNvSpPr txBox="1">
              <a:spLocks noChangeArrowheads="1"/>
            </p:cNvSpPr>
            <p:nvPr/>
          </p:nvSpPr>
          <p:spPr bwMode="auto">
            <a:xfrm>
              <a:off x="2544" y="2659"/>
              <a:ext cx="192" cy="173"/>
            </a:xfrm>
            <a:prstGeom prst="rect">
              <a:avLst/>
            </a:prstGeom>
            <a:noFill/>
            <a:ln w="22225">
              <a:noFill/>
              <a:miter lim="800000"/>
              <a:headEnd/>
              <a:tailEnd/>
            </a:ln>
          </p:spPr>
          <p:txBody>
            <a:bodyPr>
              <a:spAutoFit/>
            </a:bodyPr>
            <a:lstStyle/>
            <a:p>
              <a:pPr algn="l">
                <a:spcBef>
                  <a:spcPct val="50000"/>
                </a:spcBef>
              </a:pPr>
              <a:r>
                <a:rPr lang="en-US" sz="1200"/>
                <a:t>1</a:t>
              </a:r>
            </a:p>
          </p:txBody>
        </p:sp>
        <p:sp>
          <p:nvSpPr>
            <p:cNvPr id="38986" name="Text Box 77"/>
            <p:cNvSpPr txBox="1">
              <a:spLocks noChangeArrowheads="1"/>
            </p:cNvSpPr>
            <p:nvPr/>
          </p:nvSpPr>
          <p:spPr bwMode="auto">
            <a:xfrm>
              <a:off x="2784" y="2880"/>
              <a:ext cx="192" cy="173"/>
            </a:xfrm>
            <a:prstGeom prst="rect">
              <a:avLst/>
            </a:prstGeom>
            <a:noFill/>
            <a:ln w="22225">
              <a:noFill/>
              <a:miter lim="800000"/>
              <a:headEnd/>
              <a:tailEnd/>
            </a:ln>
          </p:spPr>
          <p:txBody>
            <a:bodyPr>
              <a:spAutoFit/>
            </a:bodyPr>
            <a:lstStyle/>
            <a:p>
              <a:pPr algn="l">
                <a:spcBef>
                  <a:spcPct val="50000"/>
                </a:spcBef>
              </a:pPr>
              <a:r>
                <a:rPr lang="en-US" sz="1200"/>
                <a:t>1</a:t>
              </a:r>
            </a:p>
          </p:txBody>
        </p:sp>
        <p:sp>
          <p:nvSpPr>
            <p:cNvPr id="38987" name="Text Box 78"/>
            <p:cNvSpPr txBox="1">
              <a:spLocks noChangeArrowheads="1"/>
            </p:cNvSpPr>
            <p:nvPr/>
          </p:nvSpPr>
          <p:spPr bwMode="auto">
            <a:xfrm>
              <a:off x="3120" y="2784"/>
              <a:ext cx="192" cy="173"/>
            </a:xfrm>
            <a:prstGeom prst="rect">
              <a:avLst/>
            </a:prstGeom>
            <a:noFill/>
            <a:ln w="22225">
              <a:noFill/>
              <a:miter lim="800000"/>
              <a:headEnd/>
              <a:tailEnd/>
            </a:ln>
          </p:spPr>
          <p:txBody>
            <a:bodyPr>
              <a:spAutoFit/>
            </a:bodyPr>
            <a:lstStyle/>
            <a:p>
              <a:pPr algn="l">
                <a:spcBef>
                  <a:spcPct val="50000"/>
                </a:spcBef>
              </a:pPr>
              <a:r>
                <a:rPr lang="en-US" sz="1200"/>
                <a:t>1</a:t>
              </a:r>
            </a:p>
          </p:txBody>
        </p:sp>
        <p:sp>
          <p:nvSpPr>
            <p:cNvPr id="38988" name="Text Box 79"/>
            <p:cNvSpPr txBox="1">
              <a:spLocks noChangeArrowheads="1"/>
            </p:cNvSpPr>
            <p:nvPr/>
          </p:nvSpPr>
          <p:spPr bwMode="auto">
            <a:xfrm>
              <a:off x="3168" y="2496"/>
              <a:ext cx="192" cy="173"/>
            </a:xfrm>
            <a:prstGeom prst="rect">
              <a:avLst/>
            </a:prstGeom>
            <a:noFill/>
            <a:ln w="22225">
              <a:noFill/>
              <a:miter lim="800000"/>
              <a:headEnd/>
              <a:tailEnd/>
            </a:ln>
          </p:spPr>
          <p:txBody>
            <a:bodyPr>
              <a:spAutoFit/>
            </a:bodyPr>
            <a:lstStyle/>
            <a:p>
              <a:pPr algn="l">
                <a:spcBef>
                  <a:spcPct val="50000"/>
                </a:spcBef>
              </a:pPr>
              <a:r>
                <a:rPr lang="en-US" sz="1200"/>
                <a:t>1</a:t>
              </a:r>
            </a:p>
          </p:txBody>
        </p:sp>
      </p:grpSp>
      <p:grpSp>
        <p:nvGrpSpPr>
          <p:cNvPr id="4" name="Group 80"/>
          <p:cNvGrpSpPr>
            <a:grpSpLocks/>
          </p:cNvGrpSpPr>
          <p:nvPr/>
        </p:nvGrpSpPr>
        <p:grpSpPr bwMode="auto">
          <a:xfrm>
            <a:off x="4572000" y="2895600"/>
            <a:ext cx="762000" cy="685800"/>
            <a:chOff x="2880" y="1824"/>
            <a:chExt cx="480" cy="432"/>
          </a:xfrm>
        </p:grpSpPr>
        <p:sp>
          <p:nvSpPr>
            <p:cNvPr id="38973" name="Line 81"/>
            <p:cNvSpPr>
              <a:spLocks noChangeShapeType="1"/>
            </p:cNvSpPr>
            <p:nvPr/>
          </p:nvSpPr>
          <p:spPr bwMode="auto">
            <a:xfrm flipV="1">
              <a:off x="2928" y="1824"/>
              <a:ext cx="0" cy="432"/>
            </a:xfrm>
            <a:prstGeom prst="line">
              <a:avLst/>
            </a:prstGeom>
            <a:noFill/>
            <a:ln w="22225">
              <a:solidFill>
                <a:srgbClr val="9900FF"/>
              </a:solidFill>
              <a:round/>
              <a:headEnd/>
              <a:tailEnd type="triangle" w="med" len="med"/>
            </a:ln>
          </p:spPr>
          <p:txBody>
            <a:bodyPr/>
            <a:lstStyle/>
            <a:p>
              <a:endParaRPr lang="he-IL"/>
            </a:p>
          </p:txBody>
        </p:sp>
        <p:sp>
          <p:nvSpPr>
            <p:cNvPr id="38974" name="Line 82"/>
            <p:cNvSpPr>
              <a:spLocks noChangeShapeType="1"/>
            </p:cNvSpPr>
            <p:nvPr/>
          </p:nvSpPr>
          <p:spPr bwMode="auto">
            <a:xfrm flipV="1">
              <a:off x="2928" y="1968"/>
              <a:ext cx="432" cy="240"/>
            </a:xfrm>
            <a:prstGeom prst="line">
              <a:avLst/>
            </a:prstGeom>
            <a:noFill/>
            <a:ln w="22225">
              <a:solidFill>
                <a:srgbClr val="9900FF"/>
              </a:solidFill>
              <a:round/>
              <a:headEnd/>
              <a:tailEnd type="triangle" w="med" len="med"/>
            </a:ln>
          </p:spPr>
          <p:txBody>
            <a:bodyPr/>
            <a:lstStyle/>
            <a:p>
              <a:endParaRPr lang="he-IL"/>
            </a:p>
          </p:txBody>
        </p:sp>
        <p:sp>
          <p:nvSpPr>
            <p:cNvPr id="38975" name="Text Box 83"/>
            <p:cNvSpPr txBox="1">
              <a:spLocks noChangeArrowheads="1"/>
            </p:cNvSpPr>
            <p:nvPr/>
          </p:nvSpPr>
          <p:spPr bwMode="auto">
            <a:xfrm>
              <a:off x="2880" y="1968"/>
              <a:ext cx="192" cy="173"/>
            </a:xfrm>
            <a:prstGeom prst="rect">
              <a:avLst/>
            </a:prstGeom>
            <a:noFill/>
            <a:ln w="22225">
              <a:noFill/>
              <a:miter lim="800000"/>
              <a:headEnd/>
              <a:tailEnd/>
            </a:ln>
          </p:spPr>
          <p:txBody>
            <a:bodyPr>
              <a:spAutoFit/>
            </a:bodyPr>
            <a:lstStyle/>
            <a:p>
              <a:pPr algn="l">
                <a:spcBef>
                  <a:spcPct val="50000"/>
                </a:spcBef>
              </a:pPr>
              <a:r>
                <a:rPr lang="en-US" sz="1200"/>
                <a:t>1</a:t>
              </a:r>
            </a:p>
          </p:txBody>
        </p:sp>
        <p:sp>
          <p:nvSpPr>
            <p:cNvPr id="38976" name="Text Box 84"/>
            <p:cNvSpPr txBox="1">
              <a:spLocks noChangeArrowheads="1"/>
            </p:cNvSpPr>
            <p:nvPr/>
          </p:nvSpPr>
          <p:spPr bwMode="auto">
            <a:xfrm>
              <a:off x="3168" y="2035"/>
              <a:ext cx="192" cy="173"/>
            </a:xfrm>
            <a:prstGeom prst="rect">
              <a:avLst/>
            </a:prstGeom>
            <a:noFill/>
            <a:ln w="22225">
              <a:noFill/>
              <a:miter lim="800000"/>
              <a:headEnd/>
              <a:tailEnd/>
            </a:ln>
          </p:spPr>
          <p:txBody>
            <a:bodyPr>
              <a:spAutoFit/>
            </a:bodyPr>
            <a:lstStyle/>
            <a:p>
              <a:pPr algn="l">
                <a:spcBef>
                  <a:spcPct val="50000"/>
                </a:spcBef>
              </a:pPr>
              <a:r>
                <a:rPr lang="en-US" sz="1200"/>
                <a:t>0</a:t>
              </a:r>
            </a:p>
          </p:txBody>
        </p:sp>
      </p:grpSp>
      <p:grpSp>
        <p:nvGrpSpPr>
          <p:cNvPr id="5" name="Group 85"/>
          <p:cNvGrpSpPr>
            <a:grpSpLocks/>
          </p:cNvGrpSpPr>
          <p:nvPr/>
        </p:nvGrpSpPr>
        <p:grpSpPr bwMode="auto">
          <a:xfrm>
            <a:off x="5257800" y="2743200"/>
            <a:ext cx="762000" cy="533400"/>
            <a:chOff x="3312" y="1728"/>
            <a:chExt cx="480" cy="336"/>
          </a:xfrm>
        </p:grpSpPr>
        <p:sp>
          <p:nvSpPr>
            <p:cNvPr id="38971" name="Line 86"/>
            <p:cNvSpPr>
              <a:spLocks noChangeShapeType="1"/>
            </p:cNvSpPr>
            <p:nvPr/>
          </p:nvSpPr>
          <p:spPr bwMode="auto">
            <a:xfrm flipV="1">
              <a:off x="3312" y="1728"/>
              <a:ext cx="480" cy="288"/>
            </a:xfrm>
            <a:prstGeom prst="line">
              <a:avLst/>
            </a:prstGeom>
            <a:noFill/>
            <a:ln w="22225">
              <a:solidFill>
                <a:srgbClr val="9900FF"/>
              </a:solidFill>
              <a:round/>
              <a:headEnd/>
              <a:tailEnd type="triangle" w="med" len="med"/>
            </a:ln>
          </p:spPr>
          <p:txBody>
            <a:bodyPr/>
            <a:lstStyle/>
            <a:p>
              <a:endParaRPr lang="he-IL"/>
            </a:p>
          </p:txBody>
        </p:sp>
        <p:sp>
          <p:nvSpPr>
            <p:cNvPr id="38972" name="Text Box 87"/>
            <p:cNvSpPr txBox="1">
              <a:spLocks noChangeArrowheads="1"/>
            </p:cNvSpPr>
            <p:nvPr/>
          </p:nvSpPr>
          <p:spPr bwMode="auto">
            <a:xfrm>
              <a:off x="3408" y="1891"/>
              <a:ext cx="192" cy="173"/>
            </a:xfrm>
            <a:prstGeom prst="rect">
              <a:avLst/>
            </a:prstGeom>
            <a:noFill/>
            <a:ln w="22225">
              <a:noFill/>
              <a:miter lim="800000"/>
              <a:headEnd/>
              <a:tailEnd/>
            </a:ln>
          </p:spPr>
          <p:txBody>
            <a:bodyPr>
              <a:spAutoFit/>
            </a:bodyPr>
            <a:lstStyle/>
            <a:p>
              <a:pPr algn="l">
                <a:spcBef>
                  <a:spcPct val="50000"/>
                </a:spcBef>
              </a:pPr>
              <a:r>
                <a:rPr lang="en-US" sz="1200"/>
                <a:t>0</a:t>
              </a:r>
            </a:p>
          </p:txBody>
        </p:sp>
      </p:grpSp>
      <p:grpSp>
        <p:nvGrpSpPr>
          <p:cNvPr id="6" name="Group 88"/>
          <p:cNvGrpSpPr>
            <a:grpSpLocks/>
          </p:cNvGrpSpPr>
          <p:nvPr/>
        </p:nvGrpSpPr>
        <p:grpSpPr bwMode="auto">
          <a:xfrm>
            <a:off x="1524000" y="2362200"/>
            <a:ext cx="6400800" cy="3733800"/>
            <a:chOff x="960" y="1488"/>
            <a:chExt cx="4032" cy="2352"/>
          </a:xfrm>
        </p:grpSpPr>
        <p:sp>
          <p:nvSpPr>
            <p:cNvPr id="38921" name="Line 89"/>
            <p:cNvSpPr>
              <a:spLocks noChangeShapeType="1"/>
            </p:cNvSpPr>
            <p:nvPr/>
          </p:nvSpPr>
          <p:spPr bwMode="auto">
            <a:xfrm flipV="1">
              <a:off x="3360" y="2208"/>
              <a:ext cx="384" cy="192"/>
            </a:xfrm>
            <a:prstGeom prst="line">
              <a:avLst/>
            </a:prstGeom>
            <a:noFill/>
            <a:ln w="22225">
              <a:solidFill>
                <a:srgbClr val="9900FF"/>
              </a:solidFill>
              <a:round/>
              <a:headEnd/>
              <a:tailEnd type="triangle" w="med" len="med"/>
            </a:ln>
          </p:spPr>
          <p:txBody>
            <a:bodyPr/>
            <a:lstStyle/>
            <a:p>
              <a:endParaRPr lang="he-IL"/>
            </a:p>
          </p:txBody>
        </p:sp>
        <p:sp>
          <p:nvSpPr>
            <p:cNvPr id="38922" name="Line 90"/>
            <p:cNvSpPr>
              <a:spLocks noChangeShapeType="1"/>
            </p:cNvSpPr>
            <p:nvPr/>
          </p:nvSpPr>
          <p:spPr bwMode="auto">
            <a:xfrm flipV="1">
              <a:off x="3744" y="1968"/>
              <a:ext cx="432" cy="240"/>
            </a:xfrm>
            <a:prstGeom prst="line">
              <a:avLst/>
            </a:prstGeom>
            <a:noFill/>
            <a:ln w="22225">
              <a:solidFill>
                <a:srgbClr val="9900FF"/>
              </a:solidFill>
              <a:round/>
              <a:headEnd/>
              <a:tailEnd type="triangle" w="med" len="med"/>
            </a:ln>
          </p:spPr>
          <p:txBody>
            <a:bodyPr/>
            <a:lstStyle/>
            <a:p>
              <a:endParaRPr lang="he-IL"/>
            </a:p>
          </p:txBody>
        </p:sp>
        <p:sp>
          <p:nvSpPr>
            <p:cNvPr id="38923" name="Line 91"/>
            <p:cNvSpPr>
              <a:spLocks noChangeShapeType="1"/>
            </p:cNvSpPr>
            <p:nvPr/>
          </p:nvSpPr>
          <p:spPr bwMode="auto">
            <a:xfrm flipV="1">
              <a:off x="4176" y="1728"/>
              <a:ext cx="432" cy="240"/>
            </a:xfrm>
            <a:prstGeom prst="line">
              <a:avLst/>
            </a:prstGeom>
            <a:noFill/>
            <a:ln w="22225">
              <a:solidFill>
                <a:srgbClr val="9900FF"/>
              </a:solidFill>
              <a:round/>
              <a:headEnd/>
              <a:tailEnd type="triangle" w="med" len="med"/>
            </a:ln>
          </p:spPr>
          <p:txBody>
            <a:bodyPr/>
            <a:lstStyle/>
            <a:p>
              <a:endParaRPr lang="he-IL"/>
            </a:p>
          </p:txBody>
        </p:sp>
        <p:sp>
          <p:nvSpPr>
            <p:cNvPr id="38924" name="Line 92"/>
            <p:cNvSpPr>
              <a:spLocks noChangeShapeType="1"/>
            </p:cNvSpPr>
            <p:nvPr/>
          </p:nvSpPr>
          <p:spPr bwMode="auto">
            <a:xfrm flipV="1">
              <a:off x="4560" y="1536"/>
              <a:ext cx="432" cy="240"/>
            </a:xfrm>
            <a:prstGeom prst="line">
              <a:avLst/>
            </a:prstGeom>
            <a:noFill/>
            <a:ln w="22225">
              <a:solidFill>
                <a:srgbClr val="9900FF"/>
              </a:solidFill>
              <a:round/>
              <a:headEnd/>
              <a:tailEnd type="triangle" w="med" len="med"/>
            </a:ln>
          </p:spPr>
          <p:txBody>
            <a:bodyPr/>
            <a:lstStyle/>
            <a:p>
              <a:endParaRPr lang="he-IL"/>
            </a:p>
          </p:txBody>
        </p:sp>
        <p:sp>
          <p:nvSpPr>
            <p:cNvPr id="38925" name="Line 93"/>
            <p:cNvSpPr>
              <a:spLocks noChangeShapeType="1"/>
            </p:cNvSpPr>
            <p:nvPr/>
          </p:nvSpPr>
          <p:spPr bwMode="auto">
            <a:xfrm flipV="1">
              <a:off x="3792" y="1488"/>
              <a:ext cx="432" cy="240"/>
            </a:xfrm>
            <a:prstGeom prst="line">
              <a:avLst/>
            </a:prstGeom>
            <a:noFill/>
            <a:ln w="22225">
              <a:solidFill>
                <a:srgbClr val="9900FF"/>
              </a:solidFill>
              <a:round/>
              <a:headEnd/>
              <a:tailEnd type="triangle" w="med" len="med"/>
            </a:ln>
          </p:spPr>
          <p:txBody>
            <a:bodyPr/>
            <a:lstStyle/>
            <a:p>
              <a:endParaRPr lang="he-IL"/>
            </a:p>
          </p:txBody>
        </p:sp>
        <p:sp>
          <p:nvSpPr>
            <p:cNvPr id="38926" name="Line 94"/>
            <p:cNvSpPr>
              <a:spLocks noChangeShapeType="1"/>
            </p:cNvSpPr>
            <p:nvPr/>
          </p:nvSpPr>
          <p:spPr bwMode="auto">
            <a:xfrm flipV="1">
              <a:off x="2928" y="1584"/>
              <a:ext cx="432" cy="240"/>
            </a:xfrm>
            <a:prstGeom prst="line">
              <a:avLst/>
            </a:prstGeom>
            <a:noFill/>
            <a:ln w="22225">
              <a:solidFill>
                <a:srgbClr val="9900FF"/>
              </a:solidFill>
              <a:round/>
              <a:headEnd/>
              <a:tailEnd type="triangle" w="med" len="med"/>
            </a:ln>
          </p:spPr>
          <p:txBody>
            <a:bodyPr/>
            <a:lstStyle/>
            <a:p>
              <a:endParaRPr lang="he-IL"/>
            </a:p>
          </p:txBody>
        </p:sp>
        <p:sp>
          <p:nvSpPr>
            <p:cNvPr id="38927" name="Line 95"/>
            <p:cNvSpPr>
              <a:spLocks noChangeShapeType="1"/>
            </p:cNvSpPr>
            <p:nvPr/>
          </p:nvSpPr>
          <p:spPr bwMode="auto">
            <a:xfrm>
              <a:off x="3360" y="2400"/>
              <a:ext cx="384" cy="240"/>
            </a:xfrm>
            <a:prstGeom prst="line">
              <a:avLst/>
            </a:prstGeom>
            <a:noFill/>
            <a:ln w="22225">
              <a:solidFill>
                <a:srgbClr val="9900FF"/>
              </a:solidFill>
              <a:round/>
              <a:headEnd/>
              <a:tailEnd type="triangle" w="med" len="med"/>
            </a:ln>
          </p:spPr>
          <p:txBody>
            <a:bodyPr/>
            <a:lstStyle/>
            <a:p>
              <a:endParaRPr lang="he-IL"/>
            </a:p>
          </p:txBody>
        </p:sp>
        <p:sp>
          <p:nvSpPr>
            <p:cNvPr id="38928" name="Line 96"/>
            <p:cNvSpPr>
              <a:spLocks noChangeShapeType="1"/>
            </p:cNvSpPr>
            <p:nvPr/>
          </p:nvSpPr>
          <p:spPr bwMode="auto">
            <a:xfrm>
              <a:off x="3744" y="2640"/>
              <a:ext cx="384" cy="240"/>
            </a:xfrm>
            <a:prstGeom prst="line">
              <a:avLst/>
            </a:prstGeom>
            <a:noFill/>
            <a:ln w="22225">
              <a:solidFill>
                <a:srgbClr val="9900FF"/>
              </a:solidFill>
              <a:round/>
              <a:headEnd/>
              <a:tailEnd type="triangle" w="med" len="med"/>
            </a:ln>
          </p:spPr>
          <p:txBody>
            <a:bodyPr/>
            <a:lstStyle/>
            <a:p>
              <a:endParaRPr lang="he-IL"/>
            </a:p>
          </p:txBody>
        </p:sp>
        <p:sp>
          <p:nvSpPr>
            <p:cNvPr id="38929" name="Line 97"/>
            <p:cNvSpPr>
              <a:spLocks noChangeShapeType="1"/>
            </p:cNvSpPr>
            <p:nvPr/>
          </p:nvSpPr>
          <p:spPr bwMode="auto">
            <a:xfrm>
              <a:off x="4128" y="2880"/>
              <a:ext cx="384" cy="240"/>
            </a:xfrm>
            <a:prstGeom prst="line">
              <a:avLst/>
            </a:prstGeom>
            <a:noFill/>
            <a:ln w="22225">
              <a:solidFill>
                <a:srgbClr val="9900FF"/>
              </a:solidFill>
              <a:round/>
              <a:headEnd/>
              <a:tailEnd type="triangle" w="med" len="med"/>
            </a:ln>
          </p:spPr>
          <p:txBody>
            <a:bodyPr/>
            <a:lstStyle/>
            <a:p>
              <a:endParaRPr lang="he-IL"/>
            </a:p>
          </p:txBody>
        </p:sp>
        <p:sp>
          <p:nvSpPr>
            <p:cNvPr id="38930" name="Line 98"/>
            <p:cNvSpPr>
              <a:spLocks noChangeShapeType="1"/>
            </p:cNvSpPr>
            <p:nvPr/>
          </p:nvSpPr>
          <p:spPr bwMode="auto">
            <a:xfrm>
              <a:off x="4512" y="3120"/>
              <a:ext cx="384" cy="240"/>
            </a:xfrm>
            <a:prstGeom prst="line">
              <a:avLst/>
            </a:prstGeom>
            <a:noFill/>
            <a:ln w="22225">
              <a:solidFill>
                <a:srgbClr val="9900FF"/>
              </a:solidFill>
              <a:round/>
              <a:headEnd/>
              <a:tailEnd type="triangle" w="med" len="med"/>
            </a:ln>
          </p:spPr>
          <p:txBody>
            <a:bodyPr/>
            <a:lstStyle/>
            <a:p>
              <a:endParaRPr lang="he-IL"/>
            </a:p>
          </p:txBody>
        </p:sp>
        <p:sp>
          <p:nvSpPr>
            <p:cNvPr id="38931" name="Line 99"/>
            <p:cNvSpPr>
              <a:spLocks noChangeShapeType="1"/>
            </p:cNvSpPr>
            <p:nvPr/>
          </p:nvSpPr>
          <p:spPr bwMode="auto">
            <a:xfrm>
              <a:off x="3744" y="2208"/>
              <a:ext cx="384" cy="240"/>
            </a:xfrm>
            <a:prstGeom prst="line">
              <a:avLst/>
            </a:prstGeom>
            <a:noFill/>
            <a:ln w="22225">
              <a:solidFill>
                <a:srgbClr val="9900FF"/>
              </a:solidFill>
              <a:round/>
              <a:headEnd/>
              <a:tailEnd type="triangle" w="med" len="med"/>
            </a:ln>
          </p:spPr>
          <p:txBody>
            <a:bodyPr/>
            <a:lstStyle/>
            <a:p>
              <a:endParaRPr lang="he-IL"/>
            </a:p>
          </p:txBody>
        </p:sp>
        <p:sp>
          <p:nvSpPr>
            <p:cNvPr id="38932" name="Line 100"/>
            <p:cNvSpPr>
              <a:spLocks noChangeShapeType="1"/>
            </p:cNvSpPr>
            <p:nvPr/>
          </p:nvSpPr>
          <p:spPr bwMode="auto">
            <a:xfrm>
              <a:off x="4128" y="2448"/>
              <a:ext cx="384" cy="240"/>
            </a:xfrm>
            <a:prstGeom prst="line">
              <a:avLst/>
            </a:prstGeom>
            <a:noFill/>
            <a:ln w="22225">
              <a:solidFill>
                <a:srgbClr val="9900FF"/>
              </a:solidFill>
              <a:round/>
              <a:headEnd/>
              <a:tailEnd type="triangle" w="med" len="med"/>
            </a:ln>
          </p:spPr>
          <p:txBody>
            <a:bodyPr/>
            <a:lstStyle/>
            <a:p>
              <a:endParaRPr lang="he-IL"/>
            </a:p>
          </p:txBody>
        </p:sp>
        <p:sp>
          <p:nvSpPr>
            <p:cNvPr id="38933" name="Line 101"/>
            <p:cNvSpPr>
              <a:spLocks noChangeShapeType="1"/>
            </p:cNvSpPr>
            <p:nvPr/>
          </p:nvSpPr>
          <p:spPr bwMode="auto">
            <a:xfrm>
              <a:off x="4464" y="2640"/>
              <a:ext cx="384" cy="240"/>
            </a:xfrm>
            <a:prstGeom prst="line">
              <a:avLst/>
            </a:prstGeom>
            <a:noFill/>
            <a:ln w="22225">
              <a:solidFill>
                <a:srgbClr val="9900FF"/>
              </a:solidFill>
              <a:round/>
              <a:headEnd/>
              <a:tailEnd type="triangle" w="med" len="med"/>
            </a:ln>
          </p:spPr>
          <p:txBody>
            <a:bodyPr/>
            <a:lstStyle/>
            <a:p>
              <a:endParaRPr lang="he-IL"/>
            </a:p>
          </p:txBody>
        </p:sp>
        <p:sp>
          <p:nvSpPr>
            <p:cNvPr id="38934" name="Line 102"/>
            <p:cNvSpPr>
              <a:spLocks noChangeShapeType="1"/>
            </p:cNvSpPr>
            <p:nvPr/>
          </p:nvSpPr>
          <p:spPr bwMode="auto">
            <a:xfrm>
              <a:off x="4176" y="1968"/>
              <a:ext cx="384" cy="240"/>
            </a:xfrm>
            <a:prstGeom prst="line">
              <a:avLst/>
            </a:prstGeom>
            <a:noFill/>
            <a:ln w="22225">
              <a:solidFill>
                <a:srgbClr val="9900FF"/>
              </a:solidFill>
              <a:round/>
              <a:headEnd/>
              <a:tailEnd type="triangle" w="med" len="med"/>
            </a:ln>
          </p:spPr>
          <p:txBody>
            <a:bodyPr/>
            <a:lstStyle/>
            <a:p>
              <a:endParaRPr lang="he-IL"/>
            </a:p>
          </p:txBody>
        </p:sp>
        <p:sp>
          <p:nvSpPr>
            <p:cNvPr id="38935" name="Line 103"/>
            <p:cNvSpPr>
              <a:spLocks noChangeShapeType="1"/>
            </p:cNvSpPr>
            <p:nvPr/>
          </p:nvSpPr>
          <p:spPr bwMode="auto">
            <a:xfrm>
              <a:off x="4512" y="2160"/>
              <a:ext cx="384" cy="240"/>
            </a:xfrm>
            <a:prstGeom prst="line">
              <a:avLst/>
            </a:prstGeom>
            <a:noFill/>
            <a:ln w="22225">
              <a:solidFill>
                <a:srgbClr val="9900FF"/>
              </a:solidFill>
              <a:round/>
              <a:headEnd/>
              <a:tailEnd type="triangle" w="med" len="med"/>
            </a:ln>
          </p:spPr>
          <p:txBody>
            <a:bodyPr/>
            <a:lstStyle/>
            <a:p>
              <a:endParaRPr lang="he-IL"/>
            </a:p>
          </p:txBody>
        </p:sp>
        <p:sp>
          <p:nvSpPr>
            <p:cNvPr id="38936" name="Line 104"/>
            <p:cNvSpPr>
              <a:spLocks noChangeShapeType="1"/>
            </p:cNvSpPr>
            <p:nvPr/>
          </p:nvSpPr>
          <p:spPr bwMode="auto">
            <a:xfrm>
              <a:off x="4560" y="1776"/>
              <a:ext cx="384" cy="240"/>
            </a:xfrm>
            <a:prstGeom prst="line">
              <a:avLst/>
            </a:prstGeom>
            <a:noFill/>
            <a:ln w="22225">
              <a:solidFill>
                <a:srgbClr val="9900FF"/>
              </a:solidFill>
              <a:round/>
              <a:headEnd/>
              <a:tailEnd type="triangle" w="med" len="med"/>
            </a:ln>
          </p:spPr>
          <p:txBody>
            <a:bodyPr/>
            <a:lstStyle/>
            <a:p>
              <a:endParaRPr lang="he-IL"/>
            </a:p>
          </p:txBody>
        </p:sp>
        <p:sp>
          <p:nvSpPr>
            <p:cNvPr id="38937" name="Line 105"/>
            <p:cNvSpPr>
              <a:spLocks noChangeShapeType="1"/>
            </p:cNvSpPr>
            <p:nvPr/>
          </p:nvSpPr>
          <p:spPr bwMode="auto">
            <a:xfrm>
              <a:off x="4128" y="3312"/>
              <a:ext cx="384" cy="240"/>
            </a:xfrm>
            <a:prstGeom prst="line">
              <a:avLst/>
            </a:prstGeom>
            <a:noFill/>
            <a:ln w="22225">
              <a:solidFill>
                <a:srgbClr val="9900FF"/>
              </a:solidFill>
              <a:round/>
              <a:headEnd/>
              <a:tailEnd type="triangle" w="med" len="med"/>
            </a:ln>
          </p:spPr>
          <p:txBody>
            <a:bodyPr/>
            <a:lstStyle/>
            <a:p>
              <a:endParaRPr lang="he-IL"/>
            </a:p>
          </p:txBody>
        </p:sp>
        <p:sp>
          <p:nvSpPr>
            <p:cNvPr id="38938" name="Line 106"/>
            <p:cNvSpPr>
              <a:spLocks noChangeShapeType="1"/>
            </p:cNvSpPr>
            <p:nvPr/>
          </p:nvSpPr>
          <p:spPr bwMode="auto">
            <a:xfrm>
              <a:off x="4512" y="3552"/>
              <a:ext cx="384" cy="240"/>
            </a:xfrm>
            <a:prstGeom prst="line">
              <a:avLst/>
            </a:prstGeom>
            <a:noFill/>
            <a:ln w="22225">
              <a:solidFill>
                <a:srgbClr val="9900FF"/>
              </a:solidFill>
              <a:round/>
              <a:headEnd/>
              <a:tailEnd type="triangle" w="med" len="med"/>
            </a:ln>
          </p:spPr>
          <p:txBody>
            <a:bodyPr/>
            <a:lstStyle/>
            <a:p>
              <a:endParaRPr lang="he-IL"/>
            </a:p>
          </p:txBody>
        </p:sp>
        <p:sp>
          <p:nvSpPr>
            <p:cNvPr id="38939" name="Line 107"/>
            <p:cNvSpPr>
              <a:spLocks noChangeShapeType="1"/>
            </p:cNvSpPr>
            <p:nvPr/>
          </p:nvSpPr>
          <p:spPr bwMode="auto">
            <a:xfrm>
              <a:off x="3360" y="2880"/>
              <a:ext cx="384" cy="240"/>
            </a:xfrm>
            <a:prstGeom prst="line">
              <a:avLst/>
            </a:prstGeom>
            <a:noFill/>
            <a:ln w="22225">
              <a:solidFill>
                <a:srgbClr val="9900FF"/>
              </a:solidFill>
              <a:round/>
              <a:headEnd/>
              <a:tailEnd type="triangle" w="med" len="med"/>
            </a:ln>
          </p:spPr>
          <p:txBody>
            <a:bodyPr/>
            <a:lstStyle/>
            <a:p>
              <a:endParaRPr lang="he-IL"/>
            </a:p>
          </p:txBody>
        </p:sp>
        <p:sp>
          <p:nvSpPr>
            <p:cNvPr id="38940" name="Line 108"/>
            <p:cNvSpPr>
              <a:spLocks noChangeShapeType="1"/>
            </p:cNvSpPr>
            <p:nvPr/>
          </p:nvSpPr>
          <p:spPr bwMode="auto">
            <a:xfrm>
              <a:off x="3744" y="3120"/>
              <a:ext cx="384" cy="192"/>
            </a:xfrm>
            <a:prstGeom prst="line">
              <a:avLst/>
            </a:prstGeom>
            <a:noFill/>
            <a:ln w="22225">
              <a:solidFill>
                <a:srgbClr val="9900FF"/>
              </a:solidFill>
              <a:round/>
              <a:headEnd/>
              <a:tailEnd type="triangle" w="med" len="med"/>
            </a:ln>
          </p:spPr>
          <p:txBody>
            <a:bodyPr/>
            <a:lstStyle/>
            <a:p>
              <a:endParaRPr lang="he-IL"/>
            </a:p>
          </p:txBody>
        </p:sp>
        <p:sp>
          <p:nvSpPr>
            <p:cNvPr id="38941" name="Line 109"/>
            <p:cNvSpPr>
              <a:spLocks noChangeShapeType="1"/>
            </p:cNvSpPr>
            <p:nvPr/>
          </p:nvSpPr>
          <p:spPr bwMode="auto">
            <a:xfrm>
              <a:off x="3360" y="2888"/>
              <a:ext cx="0" cy="432"/>
            </a:xfrm>
            <a:prstGeom prst="line">
              <a:avLst/>
            </a:prstGeom>
            <a:noFill/>
            <a:ln w="22225">
              <a:solidFill>
                <a:srgbClr val="9900FF"/>
              </a:solidFill>
              <a:round/>
              <a:headEnd/>
              <a:tailEnd type="triangle" w="med" len="med"/>
            </a:ln>
          </p:spPr>
          <p:txBody>
            <a:bodyPr/>
            <a:lstStyle/>
            <a:p>
              <a:endParaRPr lang="he-IL"/>
            </a:p>
          </p:txBody>
        </p:sp>
        <p:sp>
          <p:nvSpPr>
            <p:cNvPr id="38942" name="Line 110"/>
            <p:cNvSpPr>
              <a:spLocks noChangeShapeType="1"/>
            </p:cNvSpPr>
            <p:nvPr/>
          </p:nvSpPr>
          <p:spPr bwMode="auto">
            <a:xfrm>
              <a:off x="3744" y="3120"/>
              <a:ext cx="0" cy="432"/>
            </a:xfrm>
            <a:prstGeom prst="line">
              <a:avLst/>
            </a:prstGeom>
            <a:noFill/>
            <a:ln w="22225">
              <a:solidFill>
                <a:srgbClr val="9900FF"/>
              </a:solidFill>
              <a:round/>
              <a:headEnd/>
              <a:tailEnd type="triangle" w="med" len="med"/>
            </a:ln>
          </p:spPr>
          <p:txBody>
            <a:bodyPr/>
            <a:lstStyle/>
            <a:p>
              <a:endParaRPr lang="he-IL"/>
            </a:p>
          </p:txBody>
        </p:sp>
        <p:sp>
          <p:nvSpPr>
            <p:cNvPr id="38943" name="Line 111"/>
            <p:cNvSpPr>
              <a:spLocks noChangeShapeType="1"/>
            </p:cNvSpPr>
            <p:nvPr/>
          </p:nvSpPr>
          <p:spPr bwMode="auto">
            <a:xfrm>
              <a:off x="3360" y="3312"/>
              <a:ext cx="0" cy="432"/>
            </a:xfrm>
            <a:prstGeom prst="line">
              <a:avLst/>
            </a:prstGeom>
            <a:noFill/>
            <a:ln w="22225">
              <a:solidFill>
                <a:srgbClr val="9900FF"/>
              </a:solidFill>
              <a:round/>
              <a:headEnd/>
              <a:tailEnd type="triangle" w="med" len="med"/>
            </a:ln>
          </p:spPr>
          <p:txBody>
            <a:bodyPr/>
            <a:lstStyle/>
            <a:p>
              <a:endParaRPr lang="he-IL"/>
            </a:p>
          </p:txBody>
        </p:sp>
        <p:sp>
          <p:nvSpPr>
            <p:cNvPr id="38944" name="Line 112"/>
            <p:cNvSpPr>
              <a:spLocks noChangeShapeType="1"/>
            </p:cNvSpPr>
            <p:nvPr/>
          </p:nvSpPr>
          <p:spPr bwMode="auto">
            <a:xfrm>
              <a:off x="2928" y="3120"/>
              <a:ext cx="0" cy="432"/>
            </a:xfrm>
            <a:prstGeom prst="line">
              <a:avLst/>
            </a:prstGeom>
            <a:noFill/>
            <a:ln w="22225">
              <a:solidFill>
                <a:srgbClr val="9900FF"/>
              </a:solidFill>
              <a:round/>
              <a:headEnd/>
              <a:tailEnd type="triangle" w="med" len="med"/>
            </a:ln>
          </p:spPr>
          <p:txBody>
            <a:bodyPr/>
            <a:lstStyle/>
            <a:p>
              <a:endParaRPr lang="he-IL"/>
            </a:p>
          </p:txBody>
        </p:sp>
        <p:sp>
          <p:nvSpPr>
            <p:cNvPr id="38945" name="Line 113"/>
            <p:cNvSpPr>
              <a:spLocks noChangeShapeType="1"/>
            </p:cNvSpPr>
            <p:nvPr/>
          </p:nvSpPr>
          <p:spPr bwMode="auto">
            <a:xfrm flipH="1">
              <a:off x="2544" y="3579"/>
              <a:ext cx="384" cy="216"/>
            </a:xfrm>
            <a:prstGeom prst="line">
              <a:avLst/>
            </a:prstGeom>
            <a:noFill/>
            <a:ln w="22225">
              <a:solidFill>
                <a:srgbClr val="9900FF"/>
              </a:solidFill>
              <a:round/>
              <a:headEnd/>
              <a:tailEnd type="triangle" w="med" len="med"/>
            </a:ln>
          </p:spPr>
          <p:txBody>
            <a:bodyPr/>
            <a:lstStyle/>
            <a:p>
              <a:endParaRPr lang="he-IL"/>
            </a:p>
          </p:txBody>
        </p:sp>
        <p:sp>
          <p:nvSpPr>
            <p:cNvPr id="38946" name="Line 114"/>
            <p:cNvSpPr>
              <a:spLocks noChangeShapeType="1"/>
            </p:cNvSpPr>
            <p:nvPr/>
          </p:nvSpPr>
          <p:spPr bwMode="auto">
            <a:xfrm flipH="1">
              <a:off x="2544" y="3120"/>
              <a:ext cx="384" cy="240"/>
            </a:xfrm>
            <a:prstGeom prst="line">
              <a:avLst/>
            </a:prstGeom>
            <a:noFill/>
            <a:ln w="22225">
              <a:solidFill>
                <a:srgbClr val="9900FF"/>
              </a:solidFill>
              <a:round/>
              <a:headEnd/>
              <a:tailEnd type="triangle" w="med" len="med"/>
            </a:ln>
          </p:spPr>
          <p:txBody>
            <a:bodyPr/>
            <a:lstStyle/>
            <a:p>
              <a:endParaRPr lang="he-IL"/>
            </a:p>
          </p:txBody>
        </p:sp>
        <p:sp>
          <p:nvSpPr>
            <p:cNvPr id="38947" name="Line 115"/>
            <p:cNvSpPr>
              <a:spLocks noChangeShapeType="1"/>
            </p:cNvSpPr>
            <p:nvPr/>
          </p:nvSpPr>
          <p:spPr bwMode="auto">
            <a:xfrm flipH="1">
              <a:off x="2160" y="3360"/>
              <a:ext cx="384" cy="204"/>
            </a:xfrm>
            <a:prstGeom prst="line">
              <a:avLst/>
            </a:prstGeom>
            <a:noFill/>
            <a:ln w="22225">
              <a:solidFill>
                <a:srgbClr val="9900FF"/>
              </a:solidFill>
              <a:round/>
              <a:headEnd/>
              <a:tailEnd type="triangle" w="med" len="med"/>
            </a:ln>
          </p:spPr>
          <p:txBody>
            <a:bodyPr/>
            <a:lstStyle/>
            <a:p>
              <a:endParaRPr lang="he-IL"/>
            </a:p>
          </p:txBody>
        </p:sp>
        <p:sp>
          <p:nvSpPr>
            <p:cNvPr id="38948" name="Line 116"/>
            <p:cNvSpPr>
              <a:spLocks noChangeShapeType="1"/>
            </p:cNvSpPr>
            <p:nvPr/>
          </p:nvSpPr>
          <p:spPr bwMode="auto">
            <a:xfrm flipH="1">
              <a:off x="1776" y="3579"/>
              <a:ext cx="384" cy="180"/>
            </a:xfrm>
            <a:prstGeom prst="line">
              <a:avLst/>
            </a:prstGeom>
            <a:noFill/>
            <a:ln w="22225">
              <a:solidFill>
                <a:srgbClr val="9900FF"/>
              </a:solidFill>
              <a:round/>
              <a:headEnd/>
              <a:tailEnd type="triangle" w="med" len="med"/>
            </a:ln>
          </p:spPr>
          <p:txBody>
            <a:bodyPr/>
            <a:lstStyle/>
            <a:p>
              <a:endParaRPr lang="he-IL"/>
            </a:p>
          </p:txBody>
        </p:sp>
        <p:sp>
          <p:nvSpPr>
            <p:cNvPr id="38949" name="Line 117"/>
            <p:cNvSpPr>
              <a:spLocks noChangeShapeType="1"/>
            </p:cNvSpPr>
            <p:nvPr/>
          </p:nvSpPr>
          <p:spPr bwMode="auto">
            <a:xfrm flipH="1">
              <a:off x="2160" y="2888"/>
              <a:ext cx="384" cy="243"/>
            </a:xfrm>
            <a:prstGeom prst="line">
              <a:avLst/>
            </a:prstGeom>
            <a:noFill/>
            <a:ln w="22225">
              <a:solidFill>
                <a:srgbClr val="9900FF"/>
              </a:solidFill>
              <a:round/>
              <a:headEnd/>
              <a:tailEnd type="triangle" w="med" len="med"/>
            </a:ln>
          </p:spPr>
          <p:txBody>
            <a:bodyPr/>
            <a:lstStyle/>
            <a:p>
              <a:endParaRPr lang="he-IL"/>
            </a:p>
          </p:txBody>
        </p:sp>
        <p:sp>
          <p:nvSpPr>
            <p:cNvPr id="38950" name="Line 118"/>
            <p:cNvSpPr>
              <a:spLocks noChangeShapeType="1"/>
            </p:cNvSpPr>
            <p:nvPr/>
          </p:nvSpPr>
          <p:spPr bwMode="auto">
            <a:xfrm flipH="1">
              <a:off x="1776" y="3120"/>
              <a:ext cx="384" cy="240"/>
            </a:xfrm>
            <a:prstGeom prst="line">
              <a:avLst/>
            </a:prstGeom>
            <a:noFill/>
            <a:ln w="22225">
              <a:solidFill>
                <a:srgbClr val="9900FF"/>
              </a:solidFill>
              <a:round/>
              <a:headEnd/>
              <a:tailEnd type="triangle" w="med" len="med"/>
            </a:ln>
          </p:spPr>
          <p:txBody>
            <a:bodyPr/>
            <a:lstStyle/>
            <a:p>
              <a:endParaRPr lang="he-IL"/>
            </a:p>
          </p:txBody>
        </p:sp>
        <p:sp>
          <p:nvSpPr>
            <p:cNvPr id="38951" name="Line 119"/>
            <p:cNvSpPr>
              <a:spLocks noChangeShapeType="1"/>
            </p:cNvSpPr>
            <p:nvPr/>
          </p:nvSpPr>
          <p:spPr bwMode="auto">
            <a:xfrm flipH="1">
              <a:off x="1392" y="3360"/>
              <a:ext cx="384" cy="240"/>
            </a:xfrm>
            <a:prstGeom prst="line">
              <a:avLst/>
            </a:prstGeom>
            <a:noFill/>
            <a:ln w="22225">
              <a:solidFill>
                <a:srgbClr val="9900FF"/>
              </a:solidFill>
              <a:round/>
              <a:headEnd/>
              <a:tailEnd type="triangle" w="med" len="med"/>
            </a:ln>
          </p:spPr>
          <p:txBody>
            <a:bodyPr/>
            <a:lstStyle/>
            <a:p>
              <a:endParaRPr lang="he-IL"/>
            </a:p>
          </p:txBody>
        </p:sp>
        <p:sp>
          <p:nvSpPr>
            <p:cNvPr id="38952" name="Line 120"/>
            <p:cNvSpPr>
              <a:spLocks noChangeShapeType="1"/>
            </p:cNvSpPr>
            <p:nvPr/>
          </p:nvSpPr>
          <p:spPr bwMode="auto">
            <a:xfrm flipH="1">
              <a:off x="1008" y="3600"/>
              <a:ext cx="384" cy="240"/>
            </a:xfrm>
            <a:prstGeom prst="line">
              <a:avLst/>
            </a:prstGeom>
            <a:noFill/>
            <a:ln w="22225">
              <a:solidFill>
                <a:srgbClr val="9900FF"/>
              </a:solidFill>
              <a:round/>
              <a:headEnd/>
              <a:tailEnd type="triangle" w="med" len="med"/>
            </a:ln>
          </p:spPr>
          <p:txBody>
            <a:bodyPr/>
            <a:lstStyle/>
            <a:p>
              <a:endParaRPr lang="he-IL"/>
            </a:p>
          </p:txBody>
        </p:sp>
        <p:sp>
          <p:nvSpPr>
            <p:cNvPr id="38953" name="Line 121"/>
            <p:cNvSpPr>
              <a:spLocks noChangeShapeType="1"/>
            </p:cNvSpPr>
            <p:nvPr/>
          </p:nvSpPr>
          <p:spPr bwMode="auto">
            <a:xfrm flipH="1" flipV="1">
              <a:off x="2160" y="2688"/>
              <a:ext cx="384" cy="192"/>
            </a:xfrm>
            <a:prstGeom prst="line">
              <a:avLst/>
            </a:prstGeom>
            <a:noFill/>
            <a:ln w="22225">
              <a:solidFill>
                <a:srgbClr val="9900FF"/>
              </a:solidFill>
              <a:round/>
              <a:headEnd/>
              <a:tailEnd type="triangle" w="med" len="med"/>
            </a:ln>
          </p:spPr>
          <p:txBody>
            <a:bodyPr/>
            <a:lstStyle/>
            <a:p>
              <a:endParaRPr lang="he-IL"/>
            </a:p>
          </p:txBody>
        </p:sp>
        <p:sp>
          <p:nvSpPr>
            <p:cNvPr id="38954" name="Line 122"/>
            <p:cNvSpPr>
              <a:spLocks noChangeShapeType="1"/>
            </p:cNvSpPr>
            <p:nvPr/>
          </p:nvSpPr>
          <p:spPr bwMode="auto">
            <a:xfrm flipH="1" flipV="1">
              <a:off x="1776" y="2880"/>
              <a:ext cx="384" cy="240"/>
            </a:xfrm>
            <a:prstGeom prst="line">
              <a:avLst/>
            </a:prstGeom>
            <a:noFill/>
            <a:ln w="22225">
              <a:solidFill>
                <a:srgbClr val="9900FF"/>
              </a:solidFill>
              <a:round/>
              <a:headEnd/>
              <a:tailEnd type="triangle" w="med" len="med"/>
            </a:ln>
          </p:spPr>
          <p:txBody>
            <a:bodyPr/>
            <a:lstStyle/>
            <a:p>
              <a:endParaRPr lang="he-IL"/>
            </a:p>
          </p:txBody>
        </p:sp>
        <p:sp>
          <p:nvSpPr>
            <p:cNvPr id="38955" name="Line 123"/>
            <p:cNvSpPr>
              <a:spLocks noChangeShapeType="1"/>
            </p:cNvSpPr>
            <p:nvPr/>
          </p:nvSpPr>
          <p:spPr bwMode="auto">
            <a:xfrm flipH="1" flipV="1">
              <a:off x="1392" y="3120"/>
              <a:ext cx="384" cy="240"/>
            </a:xfrm>
            <a:prstGeom prst="line">
              <a:avLst/>
            </a:prstGeom>
            <a:noFill/>
            <a:ln w="22225">
              <a:solidFill>
                <a:srgbClr val="9900FF"/>
              </a:solidFill>
              <a:round/>
              <a:headEnd/>
              <a:tailEnd type="triangle" w="med" len="med"/>
            </a:ln>
          </p:spPr>
          <p:txBody>
            <a:bodyPr/>
            <a:lstStyle/>
            <a:p>
              <a:endParaRPr lang="he-IL"/>
            </a:p>
          </p:txBody>
        </p:sp>
        <p:sp>
          <p:nvSpPr>
            <p:cNvPr id="38956" name="Line 124"/>
            <p:cNvSpPr>
              <a:spLocks noChangeShapeType="1"/>
            </p:cNvSpPr>
            <p:nvPr/>
          </p:nvSpPr>
          <p:spPr bwMode="auto">
            <a:xfrm flipH="1" flipV="1">
              <a:off x="1008" y="3360"/>
              <a:ext cx="384" cy="240"/>
            </a:xfrm>
            <a:prstGeom prst="line">
              <a:avLst/>
            </a:prstGeom>
            <a:noFill/>
            <a:ln w="22225">
              <a:solidFill>
                <a:srgbClr val="9900FF"/>
              </a:solidFill>
              <a:round/>
              <a:headEnd/>
              <a:tailEnd type="triangle" w="med" len="med"/>
            </a:ln>
          </p:spPr>
          <p:txBody>
            <a:bodyPr/>
            <a:lstStyle/>
            <a:p>
              <a:endParaRPr lang="he-IL"/>
            </a:p>
          </p:txBody>
        </p:sp>
        <p:sp>
          <p:nvSpPr>
            <p:cNvPr id="38957" name="Line 125"/>
            <p:cNvSpPr>
              <a:spLocks noChangeShapeType="1"/>
            </p:cNvSpPr>
            <p:nvPr/>
          </p:nvSpPr>
          <p:spPr bwMode="auto">
            <a:xfrm flipH="1" flipV="1">
              <a:off x="1008" y="2880"/>
              <a:ext cx="384" cy="240"/>
            </a:xfrm>
            <a:prstGeom prst="line">
              <a:avLst/>
            </a:prstGeom>
            <a:noFill/>
            <a:ln w="22225">
              <a:solidFill>
                <a:srgbClr val="9900FF"/>
              </a:solidFill>
              <a:round/>
              <a:headEnd/>
              <a:tailEnd type="triangle" w="med" len="med"/>
            </a:ln>
          </p:spPr>
          <p:txBody>
            <a:bodyPr/>
            <a:lstStyle/>
            <a:p>
              <a:endParaRPr lang="he-IL"/>
            </a:p>
          </p:txBody>
        </p:sp>
        <p:sp>
          <p:nvSpPr>
            <p:cNvPr id="38958" name="Line 126"/>
            <p:cNvSpPr>
              <a:spLocks noChangeShapeType="1"/>
            </p:cNvSpPr>
            <p:nvPr/>
          </p:nvSpPr>
          <p:spPr bwMode="auto">
            <a:xfrm flipH="1" flipV="1">
              <a:off x="1392" y="2640"/>
              <a:ext cx="384" cy="240"/>
            </a:xfrm>
            <a:prstGeom prst="line">
              <a:avLst/>
            </a:prstGeom>
            <a:noFill/>
            <a:ln w="22225">
              <a:solidFill>
                <a:srgbClr val="9900FF"/>
              </a:solidFill>
              <a:round/>
              <a:headEnd/>
              <a:tailEnd type="triangle" w="med" len="med"/>
            </a:ln>
          </p:spPr>
          <p:txBody>
            <a:bodyPr/>
            <a:lstStyle/>
            <a:p>
              <a:endParaRPr lang="he-IL"/>
            </a:p>
          </p:txBody>
        </p:sp>
        <p:sp>
          <p:nvSpPr>
            <p:cNvPr id="38959" name="Line 127"/>
            <p:cNvSpPr>
              <a:spLocks noChangeShapeType="1"/>
            </p:cNvSpPr>
            <p:nvPr/>
          </p:nvSpPr>
          <p:spPr bwMode="auto">
            <a:xfrm flipH="1" flipV="1">
              <a:off x="960" y="2496"/>
              <a:ext cx="480" cy="192"/>
            </a:xfrm>
            <a:prstGeom prst="line">
              <a:avLst/>
            </a:prstGeom>
            <a:noFill/>
            <a:ln w="22225">
              <a:solidFill>
                <a:srgbClr val="9900FF"/>
              </a:solidFill>
              <a:round/>
              <a:headEnd/>
              <a:tailEnd type="triangle" w="med" len="med"/>
            </a:ln>
          </p:spPr>
          <p:txBody>
            <a:bodyPr/>
            <a:lstStyle/>
            <a:p>
              <a:endParaRPr lang="he-IL"/>
            </a:p>
          </p:txBody>
        </p:sp>
        <p:sp>
          <p:nvSpPr>
            <p:cNvPr id="38960" name="Line 128"/>
            <p:cNvSpPr>
              <a:spLocks noChangeShapeType="1"/>
            </p:cNvSpPr>
            <p:nvPr/>
          </p:nvSpPr>
          <p:spPr bwMode="auto">
            <a:xfrm flipH="1" flipV="1">
              <a:off x="2160" y="2208"/>
              <a:ext cx="384" cy="240"/>
            </a:xfrm>
            <a:prstGeom prst="line">
              <a:avLst/>
            </a:prstGeom>
            <a:noFill/>
            <a:ln w="22225">
              <a:solidFill>
                <a:srgbClr val="9900FF"/>
              </a:solidFill>
              <a:round/>
              <a:headEnd/>
              <a:tailEnd type="triangle" w="med" len="med"/>
            </a:ln>
          </p:spPr>
          <p:txBody>
            <a:bodyPr/>
            <a:lstStyle/>
            <a:p>
              <a:endParaRPr lang="he-IL"/>
            </a:p>
          </p:txBody>
        </p:sp>
        <p:sp>
          <p:nvSpPr>
            <p:cNvPr id="38961" name="Line 129"/>
            <p:cNvSpPr>
              <a:spLocks noChangeShapeType="1"/>
            </p:cNvSpPr>
            <p:nvPr/>
          </p:nvSpPr>
          <p:spPr bwMode="auto">
            <a:xfrm flipH="1" flipV="1">
              <a:off x="1728" y="2448"/>
              <a:ext cx="432" cy="240"/>
            </a:xfrm>
            <a:prstGeom prst="line">
              <a:avLst/>
            </a:prstGeom>
            <a:noFill/>
            <a:ln w="22225">
              <a:solidFill>
                <a:srgbClr val="9900FF"/>
              </a:solidFill>
              <a:round/>
              <a:headEnd/>
              <a:tailEnd type="triangle" w="med" len="med"/>
            </a:ln>
          </p:spPr>
          <p:txBody>
            <a:bodyPr/>
            <a:lstStyle/>
            <a:p>
              <a:endParaRPr lang="he-IL"/>
            </a:p>
          </p:txBody>
        </p:sp>
        <p:sp>
          <p:nvSpPr>
            <p:cNvPr id="38962" name="Line 130"/>
            <p:cNvSpPr>
              <a:spLocks noChangeShapeType="1"/>
            </p:cNvSpPr>
            <p:nvPr/>
          </p:nvSpPr>
          <p:spPr bwMode="auto">
            <a:xfrm flipH="1" flipV="1">
              <a:off x="1344" y="2208"/>
              <a:ext cx="432" cy="240"/>
            </a:xfrm>
            <a:prstGeom prst="line">
              <a:avLst/>
            </a:prstGeom>
            <a:noFill/>
            <a:ln w="22225">
              <a:solidFill>
                <a:srgbClr val="9900FF"/>
              </a:solidFill>
              <a:round/>
              <a:headEnd/>
              <a:tailEnd type="triangle" w="med" len="med"/>
            </a:ln>
          </p:spPr>
          <p:txBody>
            <a:bodyPr/>
            <a:lstStyle/>
            <a:p>
              <a:endParaRPr lang="he-IL"/>
            </a:p>
          </p:txBody>
        </p:sp>
        <p:sp>
          <p:nvSpPr>
            <p:cNvPr id="38963" name="Line 131"/>
            <p:cNvSpPr>
              <a:spLocks noChangeShapeType="1"/>
            </p:cNvSpPr>
            <p:nvPr/>
          </p:nvSpPr>
          <p:spPr bwMode="auto">
            <a:xfrm flipH="1" flipV="1">
              <a:off x="960" y="2016"/>
              <a:ext cx="384" cy="192"/>
            </a:xfrm>
            <a:prstGeom prst="line">
              <a:avLst/>
            </a:prstGeom>
            <a:noFill/>
            <a:ln w="22225">
              <a:solidFill>
                <a:srgbClr val="9900FF"/>
              </a:solidFill>
              <a:round/>
              <a:headEnd/>
              <a:tailEnd type="triangle" w="med" len="med"/>
            </a:ln>
          </p:spPr>
          <p:txBody>
            <a:bodyPr/>
            <a:lstStyle/>
            <a:p>
              <a:endParaRPr lang="he-IL"/>
            </a:p>
          </p:txBody>
        </p:sp>
        <p:sp>
          <p:nvSpPr>
            <p:cNvPr id="38964" name="Line 132"/>
            <p:cNvSpPr>
              <a:spLocks noChangeShapeType="1"/>
            </p:cNvSpPr>
            <p:nvPr/>
          </p:nvSpPr>
          <p:spPr bwMode="auto">
            <a:xfrm flipV="1">
              <a:off x="2544" y="1968"/>
              <a:ext cx="0" cy="480"/>
            </a:xfrm>
            <a:prstGeom prst="line">
              <a:avLst/>
            </a:prstGeom>
            <a:noFill/>
            <a:ln w="22225">
              <a:solidFill>
                <a:srgbClr val="9900FF"/>
              </a:solidFill>
              <a:round/>
              <a:headEnd/>
              <a:tailEnd type="triangle" w="med" len="med"/>
            </a:ln>
          </p:spPr>
          <p:txBody>
            <a:bodyPr/>
            <a:lstStyle/>
            <a:p>
              <a:endParaRPr lang="he-IL"/>
            </a:p>
          </p:txBody>
        </p:sp>
        <p:sp>
          <p:nvSpPr>
            <p:cNvPr id="38965" name="Line 133"/>
            <p:cNvSpPr>
              <a:spLocks noChangeShapeType="1"/>
            </p:cNvSpPr>
            <p:nvPr/>
          </p:nvSpPr>
          <p:spPr bwMode="auto">
            <a:xfrm flipV="1">
              <a:off x="2544" y="1536"/>
              <a:ext cx="0" cy="432"/>
            </a:xfrm>
            <a:prstGeom prst="line">
              <a:avLst/>
            </a:prstGeom>
            <a:noFill/>
            <a:ln w="22225">
              <a:solidFill>
                <a:srgbClr val="9900FF"/>
              </a:solidFill>
              <a:round/>
              <a:headEnd/>
              <a:tailEnd type="triangle" w="med" len="med"/>
            </a:ln>
          </p:spPr>
          <p:txBody>
            <a:bodyPr/>
            <a:lstStyle/>
            <a:p>
              <a:endParaRPr lang="he-IL"/>
            </a:p>
          </p:txBody>
        </p:sp>
        <p:sp>
          <p:nvSpPr>
            <p:cNvPr id="38966" name="Line 134"/>
            <p:cNvSpPr>
              <a:spLocks noChangeShapeType="1"/>
            </p:cNvSpPr>
            <p:nvPr/>
          </p:nvSpPr>
          <p:spPr bwMode="auto">
            <a:xfrm flipH="1" flipV="1">
              <a:off x="1776" y="2016"/>
              <a:ext cx="384" cy="192"/>
            </a:xfrm>
            <a:prstGeom prst="line">
              <a:avLst/>
            </a:prstGeom>
            <a:noFill/>
            <a:ln w="22225">
              <a:solidFill>
                <a:srgbClr val="9900FF"/>
              </a:solidFill>
              <a:round/>
              <a:headEnd/>
              <a:tailEnd type="triangle" w="med" len="med"/>
            </a:ln>
          </p:spPr>
          <p:txBody>
            <a:bodyPr/>
            <a:lstStyle/>
            <a:p>
              <a:endParaRPr lang="he-IL"/>
            </a:p>
          </p:txBody>
        </p:sp>
        <p:sp>
          <p:nvSpPr>
            <p:cNvPr id="38967" name="Line 135"/>
            <p:cNvSpPr>
              <a:spLocks noChangeShapeType="1"/>
            </p:cNvSpPr>
            <p:nvPr/>
          </p:nvSpPr>
          <p:spPr bwMode="auto">
            <a:xfrm flipH="1" flipV="1">
              <a:off x="1392" y="1776"/>
              <a:ext cx="384" cy="240"/>
            </a:xfrm>
            <a:prstGeom prst="line">
              <a:avLst/>
            </a:prstGeom>
            <a:noFill/>
            <a:ln w="22225">
              <a:solidFill>
                <a:srgbClr val="9900FF"/>
              </a:solidFill>
              <a:round/>
              <a:headEnd/>
              <a:tailEnd type="triangle" w="med" len="med"/>
            </a:ln>
          </p:spPr>
          <p:txBody>
            <a:bodyPr/>
            <a:lstStyle/>
            <a:p>
              <a:endParaRPr lang="he-IL"/>
            </a:p>
          </p:txBody>
        </p:sp>
        <p:sp>
          <p:nvSpPr>
            <p:cNvPr id="38968" name="Line 136"/>
            <p:cNvSpPr>
              <a:spLocks noChangeShapeType="1"/>
            </p:cNvSpPr>
            <p:nvPr/>
          </p:nvSpPr>
          <p:spPr bwMode="auto">
            <a:xfrm flipH="1" flipV="1">
              <a:off x="960" y="1536"/>
              <a:ext cx="432" cy="240"/>
            </a:xfrm>
            <a:prstGeom prst="line">
              <a:avLst/>
            </a:prstGeom>
            <a:noFill/>
            <a:ln w="22225">
              <a:solidFill>
                <a:srgbClr val="9900FF"/>
              </a:solidFill>
              <a:round/>
              <a:headEnd/>
              <a:tailEnd type="triangle" w="med" len="med"/>
            </a:ln>
          </p:spPr>
          <p:txBody>
            <a:bodyPr/>
            <a:lstStyle/>
            <a:p>
              <a:endParaRPr lang="he-IL"/>
            </a:p>
          </p:txBody>
        </p:sp>
        <p:sp>
          <p:nvSpPr>
            <p:cNvPr id="38969" name="Line 137"/>
            <p:cNvSpPr>
              <a:spLocks noChangeShapeType="1"/>
            </p:cNvSpPr>
            <p:nvPr/>
          </p:nvSpPr>
          <p:spPr bwMode="auto">
            <a:xfrm flipV="1">
              <a:off x="2160" y="1776"/>
              <a:ext cx="0" cy="432"/>
            </a:xfrm>
            <a:prstGeom prst="line">
              <a:avLst/>
            </a:prstGeom>
            <a:noFill/>
            <a:ln w="22225">
              <a:solidFill>
                <a:srgbClr val="9900FF"/>
              </a:solidFill>
              <a:round/>
              <a:headEnd/>
              <a:tailEnd type="triangle" w="med" len="med"/>
            </a:ln>
          </p:spPr>
          <p:txBody>
            <a:bodyPr/>
            <a:lstStyle/>
            <a:p>
              <a:endParaRPr lang="he-IL"/>
            </a:p>
          </p:txBody>
        </p:sp>
        <p:sp>
          <p:nvSpPr>
            <p:cNvPr id="38970" name="Line 138"/>
            <p:cNvSpPr>
              <a:spLocks noChangeShapeType="1"/>
            </p:cNvSpPr>
            <p:nvPr/>
          </p:nvSpPr>
          <p:spPr bwMode="auto">
            <a:xfrm flipV="1">
              <a:off x="1776" y="1536"/>
              <a:ext cx="0" cy="480"/>
            </a:xfrm>
            <a:prstGeom prst="line">
              <a:avLst/>
            </a:prstGeom>
            <a:noFill/>
            <a:ln w="22225">
              <a:solidFill>
                <a:srgbClr val="9900FF"/>
              </a:solidFill>
              <a:round/>
              <a:headEnd/>
              <a:tailEnd type="triangle" w="med" len="med"/>
            </a:ln>
          </p:spPr>
          <p:txBody>
            <a:bodyPr/>
            <a:lstStyle/>
            <a:p>
              <a:endParaRPr lang="he-IL"/>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42402"/>
                                        </p:tgtEl>
                                        <p:attrNameLst>
                                          <p:attrName>style.visibility</p:attrName>
                                        </p:attrNameLst>
                                      </p:cBhvr>
                                      <p:to>
                                        <p:strVal val="visible"/>
                                      </p:to>
                                    </p:set>
                                    <p:anim calcmode="lin" valueType="num">
                                      <p:cBhvr>
                                        <p:cTn id="7" dur="500" fill="hold"/>
                                        <p:tgtEl>
                                          <p:spTgt spid="142402"/>
                                        </p:tgtEl>
                                        <p:attrNameLst>
                                          <p:attrName>ppt_w</p:attrName>
                                        </p:attrNameLst>
                                      </p:cBhvr>
                                      <p:tavLst>
                                        <p:tav tm="0">
                                          <p:val>
                                            <p:strVal val="4*#ppt_w"/>
                                          </p:val>
                                        </p:tav>
                                        <p:tav tm="100000">
                                          <p:val>
                                            <p:strVal val="#ppt_w"/>
                                          </p:val>
                                        </p:tav>
                                      </p:tavLst>
                                    </p:anim>
                                    <p:anim calcmode="lin" valueType="num">
                                      <p:cBhvr>
                                        <p:cTn id="8" dur="500" fill="hold"/>
                                        <p:tgtEl>
                                          <p:spTgt spid="14240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ou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ppt_h/2"/>
                                          </p:val>
                                        </p:tav>
                                        <p:tav tm="100000">
                                          <p:val>
                                            <p:strVal val="#ppt_y"/>
                                          </p:val>
                                        </p:tav>
                                      </p:tavLst>
                                    </p:anim>
                                    <p:anim calcmode="lin" valueType="num">
                                      <p:cBhvr>
                                        <p:cTn id="20" dur="500" fill="hold"/>
                                        <p:tgtEl>
                                          <p:spTgt spid="4"/>
                                        </p:tgtEl>
                                        <p:attrNameLst>
                                          <p:attrName>ppt_w</p:attrName>
                                        </p:attrNameLst>
                                      </p:cBhvr>
                                      <p:tavLst>
                                        <p:tav tm="0">
                                          <p:val>
                                            <p:strVal val="#ppt_w"/>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ppt_h/2"/>
                                          </p:val>
                                        </p:tav>
                                        <p:tav tm="100000">
                                          <p:val>
                                            <p:strVal val="#ppt_y"/>
                                          </p:val>
                                        </p:tav>
                                      </p:tavLst>
                                    </p:anim>
                                    <p:anim calcmode="lin" valueType="num">
                                      <p:cBhvr>
                                        <p:cTn id="28" dur="500" fill="hold"/>
                                        <p:tgtEl>
                                          <p:spTgt spid="5"/>
                                        </p:tgtEl>
                                        <p:attrNameLst>
                                          <p:attrName>ppt_w</p:attrName>
                                        </p:attrNameLst>
                                      </p:cBhvr>
                                      <p:tavLst>
                                        <p:tav tm="0">
                                          <p:val>
                                            <p:strVal val="#ppt_w"/>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ox(out)">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0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u="none" smtClean="0">
                <a:solidFill>
                  <a:srgbClr val="0070C0"/>
                </a:solidFill>
              </a:rPr>
              <a:t>Two Bits Broadcast Scheme for Triangle Tiling</a:t>
            </a:r>
          </a:p>
        </p:txBody>
      </p:sp>
      <p:grpSp>
        <p:nvGrpSpPr>
          <p:cNvPr id="39939" name="Group 4"/>
          <p:cNvGrpSpPr>
            <a:grpSpLocks/>
          </p:cNvGrpSpPr>
          <p:nvPr/>
        </p:nvGrpSpPr>
        <p:grpSpPr bwMode="auto">
          <a:xfrm>
            <a:off x="990600" y="2057400"/>
            <a:ext cx="6400800" cy="4572000"/>
            <a:chOff x="624" y="1296"/>
            <a:chExt cx="4032" cy="2880"/>
          </a:xfrm>
        </p:grpSpPr>
        <p:sp>
          <p:nvSpPr>
            <p:cNvPr id="40008" name="AutoShape 5"/>
            <p:cNvSpPr>
              <a:spLocks noChangeArrowheads="1"/>
            </p:cNvSpPr>
            <p:nvPr/>
          </p:nvSpPr>
          <p:spPr bwMode="auto">
            <a:xfrm>
              <a:off x="1632" y="1296"/>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09" name="AutoShape 6"/>
            <p:cNvSpPr>
              <a:spLocks noChangeArrowheads="1"/>
            </p:cNvSpPr>
            <p:nvPr/>
          </p:nvSpPr>
          <p:spPr bwMode="auto">
            <a:xfrm flipH="1" flipV="1">
              <a:off x="1968" y="1301"/>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10" name="AutoShape 7"/>
            <p:cNvSpPr>
              <a:spLocks noChangeArrowheads="1"/>
            </p:cNvSpPr>
            <p:nvPr/>
          </p:nvSpPr>
          <p:spPr bwMode="auto">
            <a:xfrm>
              <a:off x="2304" y="1301"/>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11" name="AutoShape 8"/>
            <p:cNvSpPr>
              <a:spLocks noChangeArrowheads="1"/>
            </p:cNvSpPr>
            <p:nvPr/>
          </p:nvSpPr>
          <p:spPr bwMode="auto">
            <a:xfrm flipH="1" flipV="1">
              <a:off x="2640" y="1306"/>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12" name="AutoShape 9"/>
            <p:cNvSpPr>
              <a:spLocks noChangeArrowheads="1"/>
            </p:cNvSpPr>
            <p:nvPr/>
          </p:nvSpPr>
          <p:spPr bwMode="auto">
            <a:xfrm>
              <a:off x="2976" y="1301"/>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13" name="AutoShape 10"/>
            <p:cNvSpPr>
              <a:spLocks noChangeArrowheads="1"/>
            </p:cNvSpPr>
            <p:nvPr/>
          </p:nvSpPr>
          <p:spPr bwMode="auto">
            <a:xfrm flipH="1" flipV="1">
              <a:off x="3312" y="1306"/>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14" name="AutoShape 11"/>
            <p:cNvSpPr>
              <a:spLocks noChangeArrowheads="1"/>
            </p:cNvSpPr>
            <p:nvPr/>
          </p:nvSpPr>
          <p:spPr bwMode="auto">
            <a:xfrm>
              <a:off x="3648" y="1301"/>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15" name="AutoShape 12"/>
            <p:cNvSpPr>
              <a:spLocks noChangeArrowheads="1"/>
            </p:cNvSpPr>
            <p:nvPr/>
          </p:nvSpPr>
          <p:spPr bwMode="auto">
            <a:xfrm>
              <a:off x="1296" y="1862"/>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16" name="AutoShape 13"/>
            <p:cNvSpPr>
              <a:spLocks noChangeArrowheads="1"/>
            </p:cNvSpPr>
            <p:nvPr/>
          </p:nvSpPr>
          <p:spPr bwMode="auto">
            <a:xfrm flipH="1" flipV="1">
              <a:off x="1632" y="1867"/>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17" name="AutoShape 14"/>
            <p:cNvSpPr>
              <a:spLocks noChangeArrowheads="1"/>
            </p:cNvSpPr>
            <p:nvPr/>
          </p:nvSpPr>
          <p:spPr bwMode="auto">
            <a:xfrm>
              <a:off x="1968" y="1867"/>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18" name="AutoShape 15"/>
            <p:cNvSpPr>
              <a:spLocks noChangeArrowheads="1"/>
            </p:cNvSpPr>
            <p:nvPr/>
          </p:nvSpPr>
          <p:spPr bwMode="auto">
            <a:xfrm flipH="1" flipV="1">
              <a:off x="2304" y="1872"/>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19" name="AutoShape 16"/>
            <p:cNvSpPr>
              <a:spLocks noChangeArrowheads="1"/>
            </p:cNvSpPr>
            <p:nvPr/>
          </p:nvSpPr>
          <p:spPr bwMode="auto">
            <a:xfrm>
              <a:off x="2640" y="1867"/>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20" name="AutoShape 17"/>
            <p:cNvSpPr>
              <a:spLocks noChangeArrowheads="1"/>
            </p:cNvSpPr>
            <p:nvPr/>
          </p:nvSpPr>
          <p:spPr bwMode="auto">
            <a:xfrm flipH="1" flipV="1">
              <a:off x="2976" y="1872"/>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21" name="AutoShape 18"/>
            <p:cNvSpPr>
              <a:spLocks noChangeArrowheads="1"/>
            </p:cNvSpPr>
            <p:nvPr/>
          </p:nvSpPr>
          <p:spPr bwMode="auto">
            <a:xfrm>
              <a:off x="3312" y="1867"/>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22" name="AutoShape 19"/>
            <p:cNvSpPr>
              <a:spLocks noChangeArrowheads="1"/>
            </p:cNvSpPr>
            <p:nvPr/>
          </p:nvSpPr>
          <p:spPr bwMode="auto">
            <a:xfrm flipH="1" flipV="1">
              <a:off x="3648" y="1872"/>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23" name="AutoShape 20"/>
            <p:cNvSpPr>
              <a:spLocks noChangeArrowheads="1"/>
            </p:cNvSpPr>
            <p:nvPr/>
          </p:nvSpPr>
          <p:spPr bwMode="auto">
            <a:xfrm>
              <a:off x="960" y="2438"/>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24" name="AutoShape 21"/>
            <p:cNvSpPr>
              <a:spLocks noChangeArrowheads="1"/>
            </p:cNvSpPr>
            <p:nvPr/>
          </p:nvSpPr>
          <p:spPr bwMode="auto">
            <a:xfrm flipH="1" flipV="1">
              <a:off x="1296" y="2443"/>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25" name="AutoShape 22"/>
            <p:cNvSpPr>
              <a:spLocks noChangeArrowheads="1"/>
            </p:cNvSpPr>
            <p:nvPr/>
          </p:nvSpPr>
          <p:spPr bwMode="auto">
            <a:xfrm>
              <a:off x="1632" y="2443"/>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26" name="AutoShape 23"/>
            <p:cNvSpPr>
              <a:spLocks noChangeArrowheads="1"/>
            </p:cNvSpPr>
            <p:nvPr/>
          </p:nvSpPr>
          <p:spPr bwMode="auto">
            <a:xfrm flipH="1" flipV="1">
              <a:off x="1968" y="2448"/>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27" name="AutoShape 24"/>
            <p:cNvSpPr>
              <a:spLocks noChangeArrowheads="1"/>
            </p:cNvSpPr>
            <p:nvPr/>
          </p:nvSpPr>
          <p:spPr bwMode="auto">
            <a:xfrm>
              <a:off x="2304" y="2443"/>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28" name="AutoShape 25"/>
            <p:cNvSpPr>
              <a:spLocks noChangeArrowheads="1"/>
            </p:cNvSpPr>
            <p:nvPr/>
          </p:nvSpPr>
          <p:spPr bwMode="auto">
            <a:xfrm flipH="1" flipV="1">
              <a:off x="2640" y="2448"/>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29" name="AutoShape 26"/>
            <p:cNvSpPr>
              <a:spLocks noChangeArrowheads="1"/>
            </p:cNvSpPr>
            <p:nvPr/>
          </p:nvSpPr>
          <p:spPr bwMode="auto">
            <a:xfrm>
              <a:off x="2976" y="2443"/>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30" name="AutoShape 27"/>
            <p:cNvSpPr>
              <a:spLocks noChangeArrowheads="1"/>
            </p:cNvSpPr>
            <p:nvPr/>
          </p:nvSpPr>
          <p:spPr bwMode="auto">
            <a:xfrm flipH="1" flipV="1">
              <a:off x="3312" y="2448"/>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31" name="AutoShape 28"/>
            <p:cNvSpPr>
              <a:spLocks noChangeArrowheads="1"/>
            </p:cNvSpPr>
            <p:nvPr/>
          </p:nvSpPr>
          <p:spPr bwMode="auto">
            <a:xfrm>
              <a:off x="3984" y="1867"/>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32" name="AutoShape 29"/>
            <p:cNvSpPr>
              <a:spLocks noChangeArrowheads="1"/>
            </p:cNvSpPr>
            <p:nvPr/>
          </p:nvSpPr>
          <p:spPr bwMode="auto">
            <a:xfrm>
              <a:off x="3648" y="2443"/>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33" name="AutoShape 30"/>
            <p:cNvSpPr>
              <a:spLocks noChangeArrowheads="1"/>
            </p:cNvSpPr>
            <p:nvPr/>
          </p:nvSpPr>
          <p:spPr bwMode="auto">
            <a:xfrm flipH="1" flipV="1">
              <a:off x="3984" y="2448"/>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34" name="AutoShape 31"/>
            <p:cNvSpPr>
              <a:spLocks noChangeArrowheads="1"/>
            </p:cNvSpPr>
            <p:nvPr/>
          </p:nvSpPr>
          <p:spPr bwMode="auto">
            <a:xfrm>
              <a:off x="960" y="1301"/>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35" name="AutoShape 32"/>
            <p:cNvSpPr>
              <a:spLocks noChangeArrowheads="1"/>
            </p:cNvSpPr>
            <p:nvPr/>
          </p:nvSpPr>
          <p:spPr bwMode="auto">
            <a:xfrm flipH="1" flipV="1">
              <a:off x="1296" y="1306"/>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36" name="AutoShape 33"/>
            <p:cNvSpPr>
              <a:spLocks noChangeArrowheads="1"/>
            </p:cNvSpPr>
            <p:nvPr/>
          </p:nvSpPr>
          <p:spPr bwMode="auto">
            <a:xfrm>
              <a:off x="624" y="1867"/>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37" name="AutoShape 34"/>
            <p:cNvSpPr>
              <a:spLocks noChangeArrowheads="1"/>
            </p:cNvSpPr>
            <p:nvPr/>
          </p:nvSpPr>
          <p:spPr bwMode="auto">
            <a:xfrm flipH="1" flipV="1">
              <a:off x="960" y="1872"/>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38" name="AutoShape 35"/>
            <p:cNvSpPr>
              <a:spLocks noChangeArrowheads="1"/>
            </p:cNvSpPr>
            <p:nvPr/>
          </p:nvSpPr>
          <p:spPr bwMode="auto">
            <a:xfrm flipH="1" flipV="1">
              <a:off x="624" y="2448"/>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39" name="AutoShape 36"/>
            <p:cNvSpPr>
              <a:spLocks noChangeArrowheads="1"/>
            </p:cNvSpPr>
            <p:nvPr/>
          </p:nvSpPr>
          <p:spPr bwMode="auto">
            <a:xfrm flipH="1" flipV="1">
              <a:off x="960" y="3024"/>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40" name="AutoShape 37"/>
            <p:cNvSpPr>
              <a:spLocks noChangeArrowheads="1"/>
            </p:cNvSpPr>
            <p:nvPr/>
          </p:nvSpPr>
          <p:spPr bwMode="auto">
            <a:xfrm>
              <a:off x="1296" y="3024"/>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41" name="AutoShape 38"/>
            <p:cNvSpPr>
              <a:spLocks noChangeArrowheads="1"/>
            </p:cNvSpPr>
            <p:nvPr/>
          </p:nvSpPr>
          <p:spPr bwMode="auto">
            <a:xfrm flipH="1" flipV="1">
              <a:off x="1632" y="3029"/>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42" name="AutoShape 39"/>
            <p:cNvSpPr>
              <a:spLocks noChangeArrowheads="1"/>
            </p:cNvSpPr>
            <p:nvPr/>
          </p:nvSpPr>
          <p:spPr bwMode="auto">
            <a:xfrm>
              <a:off x="1968" y="3024"/>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43" name="AutoShape 40"/>
            <p:cNvSpPr>
              <a:spLocks noChangeArrowheads="1"/>
            </p:cNvSpPr>
            <p:nvPr/>
          </p:nvSpPr>
          <p:spPr bwMode="auto">
            <a:xfrm flipH="1" flipV="1">
              <a:off x="2304" y="3029"/>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44" name="AutoShape 41"/>
            <p:cNvSpPr>
              <a:spLocks noChangeArrowheads="1"/>
            </p:cNvSpPr>
            <p:nvPr/>
          </p:nvSpPr>
          <p:spPr bwMode="auto">
            <a:xfrm>
              <a:off x="2640" y="3024"/>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45" name="AutoShape 42"/>
            <p:cNvSpPr>
              <a:spLocks noChangeArrowheads="1"/>
            </p:cNvSpPr>
            <p:nvPr/>
          </p:nvSpPr>
          <p:spPr bwMode="auto">
            <a:xfrm flipH="1" flipV="1">
              <a:off x="2976" y="3029"/>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46" name="AutoShape 43"/>
            <p:cNvSpPr>
              <a:spLocks noChangeArrowheads="1"/>
            </p:cNvSpPr>
            <p:nvPr/>
          </p:nvSpPr>
          <p:spPr bwMode="auto">
            <a:xfrm flipH="1" flipV="1">
              <a:off x="3648" y="3029"/>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47" name="AutoShape 44"/>
            <p:cNvSpPr>
              <a:spLocks noChangeArrowheads="1"/>
            </p:cNvSpPr>
            <p:nvPr/>
          </p:nvSpPr>
          <p:spPr bwMode="auto">
            <a:xfrm>
              <a:off x="3312" y="3024"/>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48" name="AutoShape 45"/>
            <p:cNvSpPr>
              <a:spLocks noChangeArrowheads="1"/>
            </p:cNvSpPr>
            <p:nvPr/>
          </p:nvSpPr>
          <p:spPr bwMode="auto">
            <a:xfrm flipH="1" flipV="1">
              <a:off x="1296" y="3590"/>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49" name="AutoShape 46"/>
            <p:cNvSpPr>
              <a:spLocks noChangeArrowheads="1"/>
            </p:cNvSpPr>
            <p:nvPr/>
          </p:nvSpPr>
          <p:spPr bwMode="auto">
            <a:xfrm>
              <a:off x="1632" y="3590"/>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50" name="AutoShape 47"/>
            <p:cNvSpPr>
              <a:spLocks noChangeArrowheads="1"/>
            </p:cNvSpPr>
            <p:nvPr/>
          </p:nvSpPr>
          <p:spPr bwMode="auto">
            <a:xfrm flipH="1" flipV="1">
              <a:off x="1968" y="3595"/>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51" name="AutoShape 48"/>
            <p:cNvSpPr>
              <a:spLocks noChangeArrowheads="1"/>
            </p:cNvSpPr>
            <p:nvPr/>
          </p:nvSpPr>
          <p:spPr bwMode="auto">
            <a:xfrm>
              <a:off x="2304" y="3590"/>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52" name="AutoShape 49"/>
            <p:cNvSpPr>
              <a:spLocks noChangeArrowheads="1"/>
            </p:cNvSpPr>
            <p:nvPr/>
          </p:nvSpPr>
          <p:spPr bwMode="auto">
            <a:xfrm flipH="1" flipV="1">
              <a:off x="2640" y="3595"/>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53" name="AutoShape 50"/>
            <p:cNvSpPr>
              <a:spLocks noChangeArrowheads="1"/>
            </p:cNvSpPr>
            <p:nvPr/>
          </p:nvSpPr>
          <p:spPr bwMode="auto">
            <a:xfrm>
              <a:off x="2976" y="3590"/>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sp>
          <p:nvSpPr>
            <p:cNvPr id="40054" name="AutoShape 51"/>
            <p:cNvSpPr>
              <a:spLocks noChangeArrowheads="1"/>
            </p:cNvSpPr>
            <p:nvPr/>
          </p:nvSpPr>
          <p:spPr bwMode="auto">
            <a:xfrm flipH="1" flipV="1">
              <a:off x="3312" y="3595"/>
              <a:ext cx="672" cy="581"/>
            </a:xfrm>
            <a:prstGeom prst="triangle">
              <a:avLst>
                <a:gd name="adj" fmla="val 50000"/>
              </a:avLst>
            </a:prstGeom>
            <a:solidFill>
              <a:srgbClr val="CDE6FF"/>
            </a:solidFill>
            <a:ln w="22225">
              <a:solidFill>
                <a:schemeClr val="accent2"/>
              </a:solidFill>
              <a:miter lim="800000"/>
              <a:headEnd/>
              <a:tailEnd/>
            </a:ln>
          </p:spPr>
          <p:txBody>
            <a:bodyPr wrap="none" anchor="ctr"/>
            <a:lstStyle/>
            <a:p>
              <a:endParaRPr lang="he-IL"/>
            </a:p>
          </p:txBody>
        </p:sp>
      </p:grpSp>
      <p:sp>
        <p:nvSpPr>
          <p:cNvPr id="143412" name="AutoShape 52"/>
          <p:cNvSpPr>
            <a:spLocks noChangeArrowheads="1"/>
          </p:cNvSpPr>
          <p:nvPr/>
        </p:nvSpPr>
        <p:spPr bwMode="auto">
          <a:xfrm>
            <a:off x="3657600" y="3886200"/>
            <a:ext cx="1066800" cy="922338"/>
          </a:xfrm>
          <a:prstGeom prst="triangle">
            <a:avLst>
              <a:gd name="adj" fmla="val 50000"/>
            </a:avLst>
          </a:prstGeom>
          <a:solidFill>
            <a:srgbClr val="99CCFF"/>
          </a:solidFill>
          <a:ln w="22225">
            <a:solidFill>
              <a:srgbClr val="9900FF"/>
            </a:solidFill>
            <a:miter lim="800000"/>
            <a:headEnd/>
            <a:tailEnd/>
          </a:ln>
        </p:spPr>
        <p:txBody>
          <a:bodyPr wrap="none" anchor="ctr"/>
          <a:lstStyle/>
          <a:p>
            <a:endParaRPr lang="he-IL"/>
          </a:p>
        </p:txBody>
      </p:sp>
      <p:grpSp>
        <p:nvGrpSpPr>
          <p:cNvPr id="3" name="Group 53"/>
          <p:cNvGrpSpPr>
            <a:grpSpLocks/>
          </p:cNvGrpSpPr>
          <p:nvPr/>
        </p:nvGrpSpPr>
        <p:grpSpPr bwMode="auto">
          <a:xfrm>
            <a:off x="3048000" y="3276600"/>
            <a:ext cx="2286000" cy="2027238"/>
            <a:chOff x="1920" y="2064"/>
            <a:chExt cx="1440" cy="1277"/>
          </a:xfrm>
        </p:grpSpPr>
        <p:sp>
          <p:nvSpPr>
            <p:cNvPr id="40002" name="Line 54"/>
            <p:cNvSpPr>
              <a:spLocks noChangeShapeType="1"/>
            </p:cNvSpPr>
            <p:nvPr/>
          </p:nvSpPr>
          <p:spPr bwMode="auto">
            <a:xfrm flipV="1">
              <a:off x="2640" y="2064"/>
              <a:ext cx="0" cy="720"/>
            </a:xfrm>
            <a:prstGeom prst="line">
              <a:avLst/>
            </a:prstGeom>
            <a:noFill/>
            <a:ln w="22225">
              <a:solidFill>
                <a:schemeClr val="accent2"/>
              </a:solidFill>
              <a:round/>
              <a:headEnd/>
              <a:tailEnd type="triangle" w="med" len="med"/>
            </a:ln>
          </p:spPr>
          <p:txBody>
            <a:bodyPr/>
            <a:lstStyle/>
            <a:p>
              <a:endParaRPr lang="he-IL"/>
            </a:p>
          </p:txBody>
        </p:sp>
        <p:sp>
          <p:nvSpPr>
            <p:cNvPr id="40003" name="Line 55"/>
            <p:cNvSpPr>
              <a:spLocks noChangeShapeType="1"/>
            </p:cNvSpPr>
            <p:nvPr/>
          </p:nvSpPr>
          <p:spPr bwMode="auto">
            <a:xfrm>
              <a:off x="2640" y="2784"/>
              <a:ext cx="720" cy="480"/>
            </a:xfrm>
            <a:prstGeom prst="line">
              <a:avLst/>
            </a:prstGeom>
            <a:noFill/>
            <a:ln w="22225">
              <a:solidFill>
                <a:schemeClr val="accent2"/>
              </a:solidFill>
              <a:round/>
              <a:headEnd/>
              <a:tailEnd type="triangle" w="med" len="med"/>
            </a:ln>
          </p:spPr>
          <p:txBody>
            <a:bodyPr/>
            <a:lstStyle/>
            <a:p>
              <a:endParaRPr lang="he-IL"/>
            </a:p>
          </p:txBody>
        </p:sp>
        <p:sp>
          <p:nvSpPr>
            <p:cNvPr id="40004" name="Line 56"/>
            <p:cNvSpPr>
              <a:spLocks noChangeShapeType="1"/>
            </p:cNvSpPr>
            <p:nvPr/>
          </p:nvSpPr>
          <p:spPr bwMode="auto">
            <a:xfrm flipH="1">
              <a:off x="1968" y="2784"/>
              <a:ext cx="672" cy="432"/>
            </a:xfrm>
            <a:prstGeom prst="line">
              <a:avLst/>
            </a:prstGeom>
            <a:noFill/>
            <a:ln w="22225">
              <a:solidFill>
                <a:schemeClr val="accent2"/>
              </a:solidFill>
              <a:round/>
              <a:headEnd/>
              <a:tailEnd type="triangle" w="med" len="med"/>
            </a:ln>
          </p:spPr>
          <p:txBody>
            <a:bodyPr/>
            <a:lstStyle/>
            <a:p>
              <a:endParaRPr lang="he-IL"/>
            </a:p>
          </p:txBody>
        </p:sp>
        <p:sp>
          <p:nvSpPr>
            <p:cNvPr id="40005" name="Text Box 57"/>
            <p:cNvSpPr txBox="1">
              <a:spLocks noChangeArrowheads="1"/>
            </p:cNvSpPr>
            <p:nvPr/>
          </p:nvSpPr>
          <p:spPr bwMode="auto">
            <a:xfrm>
              <a:off x="2592" y="2160"/>
              <a:ext cx="240" cy="173"/>
            </a:xfrm>
            <a:prstGeom prst="rect">
              <a:avLst/>
            </a:prstGeom>
            <a:noFill/>
            <a:ln w="22225">
              <a:noFill/>
              <a:miter lim="800000"/>
              <a:headEnd/>
              <a:tailEnd/>
            </a:ln>
          </p:spPr>
          <p:txBody>
            <a:bodyPr>
              <a:spAutoFit/>
            </a:bodyPr>
            <a:lstStyle/>
            <a:p>
              <a:pPr algn="l">
                <a:spcBef>
                  <a:spcPct val="50000"/>
                </a:spcBef>
              </a:pPr>
              <a:r>
                <a:rPr lang="en-US" sz="1200"/>
                <a:t>00</a:t>
              </a:r>
            </a:p>
          </p:txBody>
        </p:sp>
        <p:sp>
          <p:nvSpPr>
            <p:cNvPr id="40006" name="Text Box 58"/>
            <p:cNvSpPr txBox="1">
              <a:spLocks noChangeArrowheads="1"/>
            </p:cNvSpPr>
            <p:nvPr/>
          </p:nvSpPr>
          <p:spPr bwMode="auto">
            <a:xfrm>
              <a:off x="1920" y="3024"/>
              <a:ext cx="240" cy="173"/>
            </a:xfrm>
            <a:prstGeom prst="rect">
              <a:avLst/>
            </a:prstGeom>
            <a:noFill/>
            <a:ln w="22225">
              <a:noFill/>
              <a:miter lim="800000"/>
              <a:headEnd/>
              <a:tailEnd/>
            </a:ln>
          </p:spPr>
          <p:txBody>
            <a:bodyPr>
              <a:spAutoFit/>
            </a:bodyPr>
            <a:lstStyle/>
            <a:p>
              <a:pPr algn="l">
                <a:spcBef>
                  <a:spcPct val="50000"/>
                </a:spcBef>
              </a:pPr>
              <a:r>
                <a:rPr lang="en-US" sz="1200"/>
                <a:t>00</a:t>
              </a:r>
            </a:p>
          </p:txBody>
        </p:sp>
        <p:sp>
          <p:nvSpPr>
            <p:cNvPr id="40007" name="Text Box 59"/>
            <p:cNvSpPr txBox="1">
              <a:spLocks noChangeArrowheads="1"/>
            </p:cNvSpPr>
            <p:nvPr/>
          </p:nvSpPr>
          <p:spPr bwMode="auto">
            <a:xfrm>
              <a:off x="3072" y="3168"/>
              <a:ext cx="240" cy="173"/>
            </a:xfrm>
            <a:prstGeom prst="rect">
              <a:avLst/>
            </a:prstGeom>
            <a:noFill/>
            <a:ln w="22225">
              <a:noFill/>
              <a:miter lim="800000"/>
              <a:headEnd/>
              <a:tailEnd/>
            </a:ln>
          </p:spPr>
          <p:txBody>
            <a:bodyPr>
              <a:spAutoFit/>
            </a:bodyPr>
            <a:lstStyle/>
            <a:p>
              <a:pPr algn="l">
                <a:spcBef>
                  <a:spcPct val="50000"/>
                </a:spcBef>
              </a:pPr>
              <a:r>
                <a:rPr lang="en-US" sz="1200"/>
                <a:t>00</a:t>
              </a:r>
            </a:p>
          </p:txBody>
        </p:sp>
      </p:grpSp>
      <p:grpSp>
        <p:nvGrpSpPr>
          <p:cNvPr id="4" name="Group 60"/>
          <p:cNvGrpSpPr>
            <a:grpSpLocks/>
          </p:cNvGrpSpPr>
          <p:nvPr/>
        </p:nvGrpSpPr>
        <p:grpSpPr bwMode="auto">
          <a:xfrm>
            <a:off x="3581400" y="4038600"/>
            <a:ext cx="1219200" cy="1143000"/>
            <a:chOff x="2256" y="2544"/>
            <a:chExt cx="768" cy="720"/>
          </a:xfrm>
        </p:grpSpPr>
        <p:sp>
          <p:nvSpPr>
            <p:cNvPr id="39996" name="Line 61"/>
            <p:cNvSpPr>
              <a:spLocks noChangeShapeType="1"/>
            </p:cNvSpPr>
            <p:nvPr/>
          </p:nvSpPr>
          <p:spPr bwMode="auto">
            <a:xfrm>
              <a:off x="2640" y="2784"/>
              <a:ext cx="0" cy="480"/>
            </a:xfrm>
            <a:prstGeom prst="line">
              <a:avLst/>
            </a:prstGeom>
            <a:noFill/>
            <a:ln w="22225">
              <a:solidFill>
                <a:schemeClr val="accent2"/>
              </a:solidFill>
              <a:round/>
              <a:headEnd/>
              <a:tailEnd type="triangle" w="med" len="med"/>
            </a:ln>
          </p:spPr>
          <p:txBody>
            <a:bodyPr/>
            <a:lstStyle/>
            <a:p>
              <a:endParaRPr lang="he-IL"/>
            </a:p>
          </p:txBody>
        </p:sp>
        <p:sp>
          <p:nvSpPr>
            <p:cNvPr id="39997" name="Line 62"/>
            <p:cNvSpPr>
              <a:spLocks noChangeShapeType="1"/>
            </p:cNvSpPr>
            <p:nvPr/>
          </p:nvSpPr>
          <p:spPr bwMode="auto">
            <a:xfrm flipV="1">
              <a:off x="2640" y="2592"/>
              <a:ext cx="384" cy="192"/>
            </a:xfrm>
            <a:prstGeom prst="line">
              <a:avLst/>
            </a:prstGeom>
            <a:noFill/>
            <a:ln w="22225">
              <a:solidFill>
                <a:schemeClr val="accent2"/>
              </a:solidFill>
              <a:round/>
              <a:headEnd/>
              <a:tailEnd type="triangle" w="med" len="med"/>
            </a:ln>
          </p:spPr>
          <p:txBody>
            <a:bodyPr/>
            <a:lstStyle/>
            <a:p>
              <a:endParaRPr lang="he-IL"/>
            </a:p>
          </p:txBody>
        </p:sp>
        <p:sp>
          <p:nvSpPr>
            <p:cNvPr id="39998" name="Line 63"/>
            <p:cNvSpPr>
              <a:spLocks noChangeShapeType="1"/>
            </p:cNvSpPr>
            <p:nvPr/>
          </p:nvSpPr>
          <p:spPr bwMode="auto">
            <a:xfrm flipH="1" flipV="1">
              <a:off x="2256" y="2592"/>
              <a:ext cx="384" cy="192"/>
            </a:xfrm>
            <a:prstGeom prst="line">
              <a:avLst/>
            </a:prstGeom>
            <a:noFill/>
            <a:ln w="22225">
              <a:solidFill>
                <a:schemeClr val="accent2"/>
              </a:solidFill>
              <a:round/>
              <a:headEnd/>
              <a:tailEnd type="triangle" w="med" len="med"/>
            </a:ln>
          </p:spPr>
          <p:txBody>
            <a:bodyPr/>
            <a:lstStyle/>
            <a:p>
              <a:endParaRPr lang="he-IL"/>
            </a:p>
          </p:txBody>
        </p:sp>
        <p:sp>
          <p:nvSpPr>
            <p:cNvPr id="39999" name="Text Box 64"/>
            <p:cNvSpPr txBox="1">
              <a:spLocks noChangeArrowheads="1"/>
            </p:cNvSpPr>
            <p:nvPr/>
          </p:nvSpPr>
          <p:spPr bwMode="auto">
            <a:xfrm>
              <a:off x="2640" y="3024"/>
              <a:ext cx="240" cy="173"/>
            </a:xfrm>
            <a:prstGeom prst="rect">
              <a:avLst/>
            </a:prstGeom>
            <a:noFill/>
            <a:ln w="22225">
              <a:noFill/>
              <a:miter lim="800000"/>
              <a:headEnd/>
              <a:tailEnd/>
            </a:ln>
          </p:spPr>
          <p:txBody>
            <a:bodyPr>
              <a:spAutoFit/>
            </a:bodyPr>
            <a:lstStyle/>
            <a:p>
              <a:pPr algn="l">
                <a:spcBef>
                  <a:spcPct val="50000"/>
                </a:spcBef>
              </a:pPr>
              <a:r>
                <a:rPr lang="en-US" sz="1200"/>
                <a:t>01</a:t>
              </a:r>
            </a:p>
          </p:txBody>
        </p:sp>
        <p:sp>
          <p:nvSpPr>
            <p:cNvPr id="40000" name="Text Box 65"/>
            <p:cNvSpPr txBox="1">
              <a:spLocks noChangeArrowheads="1"/>
            </p:cNvSpPr>
            <p:nvPr/>
          </p:nvSpPr>
          <p:spPr bwMode="auto">
            <a:xfrm>
              <a:off x="2784" y="2659"/>
              <a:ext cx="240" cy="173"/>
            </a:xfrm>
            <a:prstGeom prst="rect">
              <a:avLst/>
            </a:prstGeom>
            <a:noFill/>
            <a:ln w="22225">
              <a:noFill/>
              <a:miter lim="800000"/>
              <a:headEnd/>
              <a:tailEnd/>
            </a:ln>
          </p:spPr>
          <p:txBody>
            <a:bodyPr>
              <a:spAutoFit/>
            </a:bodyPr>
            <a:lstStyle/>
            <a:p>
              <a:pPr algn="l">
                <a:spcBef>
                  <a:spcPct val="50000"/>
                </a:spcBef>
              </a:pPr>
              <a:r>
                <a:rPr lang="en-US" sz="1200"/>
                <a:t>01</a:t>
              </a:r>
            </a:p>
          </p:txBody>
        </p:sp>
        <p:sp>
          <p:nvSpPr>
            <p:cNvPr id="40001" name="Text Box 66"/>
            <p:cNvSpPr txBox="1">
              <a:spLocks noChangeArrowheads="1"/>
            </p:cNvSpPr>
            <p:nvPr/>
          </p:nvSpPr>
          <p:spPr bwMode="auto">
            <a:xfrm>
              <a:off x="2352" y="2544"/>
              <a:ext cx="240" cy="173"/>
            </a:xfrm>
            <a:prstGeom prst="rect">
              <a:avLst/>
            </a:prstGeom>
            <a:noFill/>
            <a:ln w="22225">
              <a:noFill/>
              <a:miter lim="800000"/>
              <a:headEnd/>
              <a:tailEnd/>
            </a:ln>
          </p:spPr>
          <p:txBody>
            <a:bodyPr>
              <a:spAutoFit/>
            </a:bodyPr>
            <a:lstStyle/>
            <a:p>
              <a:pPr algn="l">
                <a:spcBef>
                  <a:spcPct val="50000"/>
                </a:spcBef>
              </a:pPr>
              <a:r>
                <a:rPr lang="en-US" sz="1200"/>
                <a:t>01</a:t>
              </a:r>
            </a:p>
          </p:txBody>
        </p:sp>
      </p:grpSp>
      <p:grpSp>
        <p:nvGrpSpPr>
          <p:cNvPr id="5" name="Group 67"/>
          <p:cNvGrpSpPr>
            <a:grpSpLocks/>
          </p:cNvGrpSpPr>
          <p:nvPr/>
        </p:nvGrpSpPr>
        <p:grpSpPr bwMode="auto">
          <a:xfrm>
            <a:off x="1447800" y="2286000"/>
            <a:ext cx="5486400" cy="3810000"/>
            <a:chOff x="912" y="1440"/>
            <a:chExt cx="3456" cy="2400"/>
          </a:xfrm>
        </p:grpSpPr>
        <p:sp>
          <p:nvSpPr>
            <p:cNvPr id="39964" name="Line 68"/>
            <p:cNvSpPr>
              <a:spLocks noChangeShapeType="1"/>
            </p:cNvSpPr>
            <p:nvPr/>
          </p:nvSpPr>
          <p:spPr bwMode="auto">
            <a:xfrm flipV="1">
              <a:off x="3696" y="3216"/>
              <a:ext cx="336" cy="240"/>
            </a:xfrm>
            <a:prstGeom prst="line">
              <a:avLst/>
            </a:prstGeom>
            <a:noFill/>
            <a:ln w="22225">
              <a:solidFill>
                <a:schemeClr val="accent2"/>
              </a:solidFill>
              <a:round/>
              <a:headEnd/>
              <a:tailEnd type="triangle" w="med" len="med"/>
            </a:ln>
          </p:spPr>
          <p:txBody>
            <a:bodyPr/>
            <a:lstStyle/>
            <a:p>
              <a:endParaRPr lang="he-IL"/>
            </a:p>
          </p:txBody>
        </p:sp>
        <p:sp>
          <p:nvSpPr>
            <p:cNvPr id="39965" name="Line 69"/>
            <p:cNvSpPr>
              <a:spLocks noChangeShapeType="1"/>
            </p:cNvSpPr>
            <p:nvPr/>
          </p:nvSpPr>
          <p:spPr bwMode="auto">
            <a:xfrm>
              <a:off x="1584" y="3408"/>
              <a:ext cx="0" cy="432"/>
            </a:xfrm>
            <a:prstGeom prst="line">
              <a:avLst/>
            </a:prstGeom>
            <a:noFill/>
            <a:ln w="22225">
              <a:solidFill>
                <a:schemeClr val="accent2"/>
              </a:solidFill>
              <a:round/>
              <a:headEnd/>
              <a:tailEnd type="triangle" w="med" len="med"/>
            </a:ln>
          </p:spPr>
          <p:txBody>
            <a:bodyPr/>
            <a:lstStyle/>
            <a:p>
              <a:endParaRPr lang="he-IL"/>
            </a:p>
          </p:txBody>
        </p:sp>
        <p:sp>
          <p:nvSpPr>
            <p:cNvPr id="39966" name="Line 70"/>
            <p:cNvSpPr>
              <a:spLocks noChangeShapeType="1"/>
            </p:cNvSpPr>
            <p:nvPr/>
          </p:nvSpPr>
          <p:spPr bwMode="auto">
            <a:xfrm flipH="1" flipV="1">
              <a:off x="1248" y="3264"/>
              <a:ext cx="336" cy="144"/>
            </a:xfrm>
            <a:prstGeom prst="line">
              <a:avLst/>
            </a:prstGeom>
            <a:noFill/>
            <a:ln w="22225">
              <a:solidFill>
                <a:schemeClr val="accent2"/>
              </a:solidFill>
              <a:round/>
              <a:headEnd/>
              <a:tailEnd type="triangle" w="med" len="med"/>
            </a:ln>
          </p:spPr>
          <p:txBody>
            <a:bodyPr/>
            <a:lstStyle/>
            <a:p>
              <a:endParaRPr lang="he-IL"/>
            </a:p>
          </p:txBody>
        </p:sp>
        <p:sp>
          <p:nvSpPr>
            <p:cNvPr id="39967" name="Line 71"/>
            <p:cNvSpPr>
              <a:spLocks noChangeShapeType="1"/>
            </p:cNvSpPr>
            <p:nvPr/>
          </p:nvSpPr>
          <p:spPr bwMode="auto">
            <a:xfrm>
              <a:off x="3312" y="3264"/>
              <a:ext cx="384" cy="192"/>
            </a:xfrm>
            <a:prstGeom prst="line">
              <a:avLst/>
            </a:prstGeom>
            <a:noFill/>
            <a:ln w="22225">
              <a:solidFill>
                <a:schemeClr val="accent2"/>
              </a:solidFill>
              <a:round/>
              <a:headEnd/>
              <a:tailEnd type="triangle" w="med" len="med"/>
            </a:ln>
          </p:spPr>
          <p:txBody>
            <a:bodyPr/>
            <a:lstStyle/>
            <a:p>
              <a:endParaRPr lang="he-IL"/>
            </a:p>
          </p:txBody>
        </p:sp>
        <p:sp>
          <p:nvSpPr>
            <p:cNvPr id="39968" name="Line 72"/>
            <p:cNvSpPr>
              <a:spLocks noChangeShapeType="1"/>
            </p:cNvSpPr>
            <p:nvPr/>
          </p:nvSpPr>
          <p:spPr bwMode="auto">
            <a:xfrm flipH="1">
              <a:off x="3648" y="3456"/>
              <a:ext cx="48" cy="336"/>
            </a:xfrm>
            <a:prstGeom prst="line">
              <a:avLst/>
            </a:prstGeom>
            <a:noFill/>
            <a:ln w="22225">
              <a:solidFill>
                <a:schemeClr val="accent2"/>
              </a:solidFill>
              <a:round/>
              <a:headEnd/>
              <a:tailEnd type="triangle" w="med" len="med"/>
            </a:ln>
          </p:spPr>
          <p:txBody>
            <a:bodyPr/>
            <a:lstStyle/>
            <a:p>
              <a:endParaRPr lang="he-IL"/>
            </a:p>
          </p:txBody>
        </p:sp>
        <p:sp>
          <p:nvSpPr>
            <p:cNvPr id="39969" name="Line 73"/>
            <p:cNvSpPr>
              <a:spLocks noChangeShapeType="1"/>
            </p:cNvSpPr>
            <p:nvPr/>
          </p:nvSpPr>
          <p:spPr bwMode="auto">
            <a:xfrm flipV="1">
              <a:off x="3024" y="2256"/>
              <a:ext cx="672" cy="336"/>
            </a:xfrm>
            <a:prstGeom prst="line">
              <a:avLst/>
            </a:prstGeom>
            <a:noFill/>
            <a:ln w="22225">
              <a:solidFill>
                <a:schemeClr val="accent2"/>
              </a:solidFill>
              <a:round/>
              <a:headEnd/>
              <a:tailEnd type="triangle" w="med" len="med"/>
            </a:ln>
          </p:spPr>
          <p:txBody>
            <a:bodyPr/>
            <a:lstStyle/>
            <a:p>
              <a:endParaRPr lang="he-IL"/>
            </a:p>
          </p:txBody>
        </p:sp>
        <p:sp>
          <p:nvSpPr>
            <p:cNvPr id="39970" name="Line 74"/>
            <p:cNvSpPr>
              <a:spLocks noChangeShapeType="1"/>
            </p:cNvSpPr>
            <p:nvPr/>
          </p:nvSpPr>
          <p:spPr bwMode="auto">
            <a:xfrm>
              <a:off x="3024" y="2592"/>
              <a:ext cx="288" cy="240"/>
            </a:xfrm>
            <a:prstGeom prst="line">
              <a:avLst/>
            </a:prstGeom>
            <a:noFill/>
            <a:ln w="22225">
              <a:solidFill>
                <a:schemeClr val="accent2"/>
              </a:solidFill>
              <a:round/>
              <a:headEnd/>
              <a:tailEnd type="triangle" w="med" len="med"/>
            </a:ln>
          </p:spPr>
          <p:txBody>
            <a:bodyPr/>
            <a:lstStyle/>
            <a:p>
              <a:endParaRPr lang="he-IL"/>
            </a:p>
          </p:txBody>
        </p:sp>
        <p:sp>
          <p:nvSpPr>
            <p:cNvPr id="39971" name="Line 75"/>
            <p:cNvSpPr>
              <a:spLocks noChangeShapeType="1"/>
            </p:cNvSpPr>
            <p:nvPr/>
          </p:nvSpPr>
          <p:spPr bwMode="auto">
            <a:xfrm flipH="1" flipV="1">
              <a:off x="2928" y="2255"/>
              <a:ext cx="95" cy="336"/>
            </a:xfrm>
            <a:prstGeom prst="line">
              <a:avLst/>
            </a:prstGeom>
            <a:noFill/>
            <a:ln w="22225">
              <a:solidFill>
                <a:schemeClr val="accent2"/>
              </a:solidFill>
              <a:round/>
              <a:headEnd/>
              <a:tailEnd type="triangle" w="med" len="med"/>
            </a:ln>
          </p:spPr>
          <p:txBody>
            <a:bodyPr/>
            <a:lstStyle/>
            <a:p>
              <a:endParaRPr lang="he-IL"/>
            </a:p>
          </p:txBody>
        </p:sp>
        <p:sp>
          <p:nvSpPr>
            <p:cNvPr id="39972" name="Line 76"/>
            <p:cNvSpPr>
              <a:spLocks noChangeShapeType="1"/>
            </p:cNvSpPr>
            <p:nvPr/>
          </p:nvSpPr>
          <p:spPr bwMode="auto">
            <a:xfrm flipV="1">
              <a:off x="3312" y="2640"/>
              <a:ext cx="336" cy="192"/>
            </a:xfrm>
            <a:prstGeom prst="line">
              <a:avLst/>
            </a:prstGeom>
            <a:noFill/>
            <a:ln w="22225">
              <a:solidFill>
                <a:schemeClr val="accent2"/>
              </a:solidFill>
              <a:round/>
              <a:headEnd/>
              <a:tailEnd type="triangle" w="med" len="med"/>
            </a:ln>
          </p:spPr>
          <p:txBody>
            <a:bodyPr/>
            <a:lstStyle/>
            <a:p>
              <a:endParaRPr lang="he-IL"/>
            </a:p>
          </p:txBody>
        </p:sp>
        <p:sp>
          <p:nvSpPr>
            <p:cNvPr id="39973" name="Line 77"/>
            <p:cNvSpPr>
              <a:spLocks noChangeShapeType="1"/>
            </p:cNvSpPr>
            <p:nvPr/>
          </p:nvSpPr>
          <p:spPr bwMode="auto">
            <a:xfrm>
              <a:off x="3648" y="2640"/>
              <a:ext cx="384" cy="240"/>
            </a:xfrm>
            <a:prstGeom prst="line">
              <a:avLst/>
            </a:prstGeom>
            <a:noFill/>
            <a:ln w="22225">
              <a:solidFill>
                <a:schemeClr val="accent2"/>
              </a:solidFill>
              <a:round/>
              <a:headEnd/>
              <a:tailEnd type="triangle" w="med" len="med"/>
            </a:ln>
          </p:spPr>
          <p:txBody>
            <a:bodyPr/>
            <a:lstStyle/>
            <a:p>
              <a:endParaRPr lang="he-IL"/>
            </a:p>
          </p:txBody>
        </p:sp>
        <p:sp>
          <p:nvSpPr>
            <p:cNvPr id="39974" name="Line 78"/>
            <p:cNvSpPr>
              <a:spLocks noChangeShapeType="1"/>
            </p:cNvSpPr>
            <p:nvPr/>
          </p:nvSpPr>
          <p:spPr bwMode="auto">
            <a:xfrm flipV="1">
              <a:off x="3984" y="2592"/>
              <a:ext cx="384" cy="288"/>
            </a:xfrm>
            <a:prstGeom prst="line">
              <a:avLst/>
            </a:prstGeom>
            <a:noFill/>
            <a:ln w="22225">
              <a:solidFill>
                <a:schemeClr val="accent2"/>
              </a:solidFill>
              <a:round/>
              <a:headEnd/>
              <a:tailEnd type="triangle" w="med" len="med"/>
            </a:ln>
          </p:spPr>
          <p:txBody>
            <a:bodyPr/>
            <a:lstStyle/>
            <a:p>
              <a:endParaRPr lang="he-IL"/>
            </a:p>
          </p:txBody>
        </p:sp>
        <p:sp>
          <p:nvSpPr>
            <p:cNvPr id="39975" name="Line 79"/>
            <p:cNvSpPr>
              <a:spLocks noChangeShapeType="1"/>
            </p:cNvSpPr>
            <p:nvPr/>
          </p:nvSpPr>
          <p:spPr bwMode="auto">
            <a:xfrm flipV="1">
              <a:off x="3648" y="2112"/>
              <a:ext cx="384" cy="192"/>
            </a:xfrm>
            <a:prstGeom prst="line">
              <a:avLst/>
            </a:prstGeom>
            <a:noFill/>
            <a:ln w="22225">
              <a:solidFill>
                <a:schemeClr val="accent2"/>
              </a:solidFill>
              <a:round/>
              <a:headEnd/>
              <a:tailEnd type="triangle" w="med" len="med"/>
            </a:ln>
          </p:spPr>
          <p:txBody>
            <a:bodyPr/>
            <a:lstStyle/>
            <a:p>
              <a:endParaRPr lang="he-IL"/>
            </a:p>
          </p:txBody>
        </p:sp>
        <p:sp>
          <p:nvSpPr>
            <p:cNvPr id="39976" name="Line 80"/>
            <p:cNvSpPr>
              <a:spLocks noChangeShapeType="1"/>
            </p:cNvSpPr>
            <p:nvPr/>
          </p:nvSpPr>
          <p:spPr bwMode="auto">
            <a:xfrm flipV="1">
              <a:off x="4032" y="1728"/>
              <a:ext cx="0" cy="384"/>
            </a:xfrm>
            <a:prstGeom prst="line">
              <a:avLst/>
            </a:prstGeom>
            <a:noFill/>
            <a:ln w="22225">
              <a:solidFill>
                <a:schemeClr val="accent2"/>
              </a:solidFill>
              <a:round/>
              <a:headEnd/>
              <a:tailEnd type="triangle" w="med" len="med"/>
            </a:ln>
          </p:spPr>
          <p:txBody>
            <a:bodyPr/>
            <a:lstStyle/>
            <a:p>
              <a:endParaRPr lang="he-IL"/>
            </a:p>
          </p:txBody>
        </p:sp>
        <p:sp>
          <p:nvSpPr>
            <p:cNvPr id="39977" name="Line 81"/>
            <p:cNvSpPr>
              <a:spLocks noChangeShapeType="1"/>
            </p:cNvSpPr>
            <p:nvPr/>
          </p:nvSpPr>
          <p:spPr bwMode="auto">
            <a:xfrm>
              <a:off x="4032" y="2112"/>
              <a:ext cx="336" cy="144"/>
            </a:xfrm>
            <a:prstGeom prst="line">
              <a:avLst/>
            </a:prstGeom>
            <a:noFill/>
            <a:ln w="22225">
              <a:solidFill>
                <a:schemeClr val="accent2"/>
              </a:solidFill>
              <a:round/>
              <a:headEnd/>
              <a:tailEnd type="triangle" w="med" len="med"/>
            </a:ln>
          </p:spPr>
          <p:txBody>
            <a:bodyPr/>
            <a:lstStyle/>
            <a:p>
              <a:endParaRPr lang="he-IL"/>
            </a:p>
          </p:txBody>
        </p:sp>
        <p:sp>
          <p:nvSpPr>
            <p:cNvPr id="39978" name="Line 82"/>
            <p:cNvSpPr>
              <a:spLocks noChangeShapeType="1"/>
            </p:cNvSpPr>
            <p:nvPr/>
          </p:nvSpPr>
          <p:spPr bwMode="auto">
            <a:xfrm flipV="1">
              <a:off x="2928" y="2064"/>
              <a:ext cx="432" cy="240"/>
            </a:xfrm>
            <a:prstGeom prst="line">
              <a:avLst/>
            </a:prstGeom>
            <a:noFill/>
            <a:ln w="22225">
              <a:solidFill>
                <a:schemeClr val="accent2"/>
              </a:solidFill>
              <a:round/>
              <a:headEnd/>
              <a:tailEnd type="triangle" w="med" len="med"/>
            </a:ln>
          </p:spPr>
          <p:txBody>
            <a:bodyPr/>
            <a:lstStyle/>
            <a:p>
              <a:endParaRPr lang="he-IL"/>
            </a:p>
          </p:txBody>
        </p:sp>
        <p:sp>
          <p:nvSpPr>
            <p:cNvPr id="39979" name="Line 83"/>
            <p:cNvSpPr>
              <a:spLocks noChangeShapeType="1"/>
            </p:cNvSpPr>
            <p:nvPr/>
          </p:nvSpPr>
          <p:spPr bwMode="auto">
            <a:xfrm flipV="1">
              <a:off x="2304" y="2256"/>
              <a:ext cx="0" cy="336"/>
            </a:xfrm>
            <a:prstGeom prst="line">
              <a:avLst/>
            </a:prstGeom>
            <a:noFill/>
            <a:ln w="22225">
              <a:solidFill>
                <a:schemeClr val="accent2"/>
              </a:solidFill>
              <a:round/>
              <a:headEnd/>
              <a:tailEnd type="triangle" w="med" len="med"/>
            </a:ln>
          </p:spPr>
          <p:txBody>
            <a:bodyPr/>
            <a:lstStyle/>
            <a:p>
              <a:endParaRPr lang="he-IL"/>
            </a:p>
          </p:txBody>
        </p:sp>
        <p:sp>
          <p:nvSpPr>
            <p:cNvPr id="39980" name="Line 84"/>
            <p:cNvSpPr>
              <a:spLocks noChangeShapeType="1"/>
            </p:cNvSpPr>
            <p:nvPr/>
          </p:nvSpPr>
          <p:spPr bwMode="auto">
            <a:xfrm flipH="1">
              <a:off x="1968" y="2640"/>
              <a:ext cx="336" cy="192"/>
            </a:xfrm>
            <a:prstGeom prst="line">
              <a:avLst/>
            </a:prstGeom>
            <a:noFill/>
            <a:ln w="22225">
              <a:solidFill>
                <a:schemeClr val="accent2"/>
              </a:solidFill>
              <a:round/>
              <a:headEnd/>
              <a:tailEnd type="triangle" w="med" len="med"/>
            </a:ln>
          </p:spPr>
          <p:txBody>
            <a:bodyPr/>
            <a:lstStyle/>
            <a:p>
              <a:endParaRPr lang="he-IL"/>
            </a:p>
          </p:txBody>
        </p:sp>
        <p:sp>
          <p:nvSpPr>
            <p:cNvPr id="39981" name="Line 85"/>
            <p:cNvSpPr>
              <a:spLocks noChangeShapeType="1"/>
            </p:cNvSpPr>
            <p:nvPr/>
          </p:nvSpPr>
          <p:spPr bwMode="auto">
            <a:xfrm flipH="1" flipV="1">
              <a:off x="1632" y="2640"/>
              <a:ext cx="336" cy="192"/>
            </a:xfrm>
            <a:prstGeom prst="line">
              <a:avLst/>
            </a:prstGeom>
            <a:noFill/>
            <a:ln w="22225">
              <a:solidFill>
                <a:schemeClr val="accent2"/>
              </a:solidFill>
              <a:round/>
              <a:headEnd/>
              <a:tailEnd type="triangle" w="med" len="med"/>
            </a:ln>
          </p:spPr>
          <p:txBody>
            <a:bodyPr/>
            <a:lstStyle/>
            <a:p>
              <a:endParaRPr lang="he-IL"/>
            </a:p>
          </p:txBody>
        </p:sp>
        <p:sp>
          <p:nvSpPr>
            <p:cNvPr id="39982" name="Line 86"/>
            <p:cNvSpPr>
              <a:spLocks noChangeShapeType="1"/>
            </p:cNvSpPr>
            <p:nvPr/>
          </p:nvSpPr>
          <p:spPr bwMode="auto">
            <a:xfrm flipH="1">
              <a:off x="1296" y="2640"/>
              <a:ext cx="336" cy="192"/>
            </a:xfrm>
            <a:prstGeom prst="line">
              <a:avLst/>
            </a:prstGeom>
            <a:noFill/>
            <a:ln w="22225">
              <a:solidFill>
                <a:schemeClr val="accent2"/>
              </a:solidFill>
              <a:round/>
              <a:headEnd/>
              <a:tailEnd type="triangle" w="med" len="med"/>
            </a:ln>
          </p:spPr>
          <p:txBody>
            <a:bodyPr/>
            <a:lstStyle/>
            <a:p>
              <a:endParaRPr lang="he-IL"/>
            </a:p>
          </p:txBody>
        </p:sp>
        <p:sp>
          <p:nvSpPr>
            <p:cNvPr id="39983" name="Line 87"/>
            <p:cNvSpPr>
              <a:spLocks noChangeShapeType="1"/>
            </p:cNvSpPr>
            <p:nvPr/>
          </p:nvSpPr>
          <p:spPr bwMode="auto">
            <a:xfrm flipH="1" flipV="1">
              <a:off x="912" y="2640"/>
              <a:ext cx="384" cy="192"/>
            </a:xfrm>
            <a:prstGeom prst="line">
              <a:avLst/>
            </a:prstGeom>
            <a:noFill/>
            <a:ln w="22225">
              <a:solidFill>
                <a:schemeClr val="accent2"/>
              </a:solidFill>
              <a:round/>
              <a:headEnd/>
              <a:tailEnd type="triangle" w="med" len="med"/>
            </a:ln>
          </p:spPr>
          <p:txBody>
            <a:bodyPr/>
            <a:lstStyle/>
            <a:p>
              <a:endParaRPr lang="he-IL"/>
            </a:p>
          </p:txBody>
        </p:sp>
        <p:sp>
          <p:nvSpPr>
            <p:cNvPr id="39984" name="Line 88"/>
            <p:cNvSpPr>
              <a:spLocks noChangeShapeType="1"/>
            </p:cNvSpPr>
            <p:nvPr/>
          </p:nvSpPr>
          <p:spPr bwMode="auto">
            <a:xfrm flipH="1" flipV="1">
              <a:off x="1920" y="2112"/>
              <a:ext cx="384" cy="192"/>
            </a:xfrm>
            <a:prstGeom prst="line">
              <a:avLst/>
            </a:prstGeom>
            <a:noFill/>
            <a:ln w="22225">
              <a:solidFill>
                <a:schemeClr val="accent2"/>
              </a:solidFill>
              <a:round/>
              <a:headEnd/>
              <a:tailEnd type="triangle" w="med" len="med"/>
            </a:ln>
          </p:spPr>
          <p:txBody>
            <a:bodyPr/>
            <a:lstStyle/>
            <a:p>
              <a:endParaRPr lang="he-IL"/>
            </a:p>
          </p:txBody>
        </p:sp>
        <p:sp>
          <p:nvSpPr>
            <p:cNvPr id="39985" name="Line 89"/>
            <p:cNvSpPr>
              <a:spLocks noChangeShapeType="1"/>
            </p:cNvSpPr>
            <p:nvPr/>
          </p:nvSpPr>
          <p:spPr bwMode="auto">
            <a:xfrm flipV="1">
              <a:off x="1968" y="1680"/>
              <a:ext cx="0" cy="432"/>
            </a:xfrm>
            <a:prstGeom prst="line">
              <a:avLst/>
            </a:prstGeom>
            <a:noFill/>
            <a:ln w="22225">
              <a:solidFill>
                <a:schemeClr val="accent2"/>
              </a:solidFill>
              <a:round/>
              <a:headEnd/>
              <a:tailEnd type="triangle" w="med" len="med"/>
            </a:ln>
          </p:spPr>
          <p:txBody>
            <a:bodyPr/>
            <a:lstStyle/>
            <a:p>
              <a:endParaRPr lang="he-IL"/>
            </a:p>
          </p:txBody>
        </p:sp>
        <p:sp>
          <p:nvSpPr>
            <p:cNvPr id="39986" name="Line 90"/>
            <p:cNvSpPr>
              <a:spLocks noChangeShapeType="1"/>
            </p:cNvSpPr>
            <p:nvPr/>
          </p:nvSpPr>
          <p:spPr bwMode="auto">
            <a:xfrm flipH="1" flipV="1">
              <a:off x="1632" y="1488"/>
              <a:ext cx="336" cy="240"/>
            </a:xfrm>
            <a:prstGeom prst="line">
              <a:avLst/>
            </a:prstGeom>
            <a:noFill/>
            <a:ln w="22225">
              <a:solidFill>
                <a:schemeClr val="accent2"/>
              </a:solidFill>
              <a:round/>
              <a:headEnd/>
              <a:tailEnd type="triangle" w="med" len="med"/>
            </a:ln>
          </p:spPr>
          <p:txBody>
            <a:bodyPr/>
            <a:lstStyle/>
            <a:p>
              <a:endParaRPr lang="he-IL"/>
            </a:p>
          </p:txBody>
        </p:sp>
        <p:sp>
          <p:nvSpPr>
            <p:cNvPr id="39987" name="Line 91"/>
            <p:cNvSpPr>
              <a:spLocks noChangeShapeType="1"/>
            </p:cNvSpPr>
            <p:nvPr/>
          </p:nvSpPr>
          <p:spPr bwMode="auto">
            <a:xfrm flipH="1" flipV="1">
              <a:off x="1632" y="2256"/>
              <a:ext cx="624" cy="336"/>
            </a:xfrm>
            <a:prstGeom prst="line">
              <a:avLst/>
            </a:prstGeom>
            <a:noFill/>
            <a:ln w="22225">
              <a:solidFill>
                <a:schemeClr val="accent2"/>
              </a:solidFill>
              <a:round/>
              <a:headEnd/>
              <a:tailEnd type="triangle" w="med" len="med"/>
            </a:ln>
          </p:spPr>
          <p:txBody>
            <a:bodyPr/>
            <a:lstStyle/>
            <a:p>
              <a:endParaRPr lang="he-IL"/>
            </a:p>
          </p:txBody>
        </p:sp>
        <p:sp>
          <p:nvSpPr>
            <p:cNvPr id="39988" name="Line 92"/>
            <p:cNvSpPr>
              <a:spLocks noChangeShapeType="1"/>
            </p:cNvSpPr>
            <p:nvPr/>
          </p:nvSpPr>
          <p:spPr bwMode="auto">
            <a:xfrm flipH="1" flipV="1">
              <a:off x="1248" y="2064"/>
              <a:ext cx="384" cy="192"/>
            </a:xfrm>
            <a:prstGeom prst="line">
              <a:avLst/>
            </a:prstGeom>
            <a:noFill/>
            <a:ln w="22225">
              <a:solidFill>
                <a:schemeClr val="accent2"/>
              </a:solidFill>
              <a:round/>
              <a:headEnd/>
              <a:tailEnd type="triangle" w="med" len="med"/>
            </a:ln>
          </p:spPr>
          <p:txBody>
            <a:bodyPr/>
            <a:lstStyle/>
            <a:p>
              <a:endParaRPr lang="he-IL"/>
            </a:p>
          </p:txBody>
        </p:sp>
        <p:sp>
          <p:nvSpPr>
            <p:cNvPr id="39989" name="Line 93"/>
            <p:cNvSpPr>
              <a:spLocks noChangeShapeType="1"/>
            </p:cNvSpPr>
            <p:nvPr/>
          </p:nvSpPr>
          <p:spPr bwMode="auto">
            <a:xfrm flipV="1">
              <a:off x="1248" y="1728"/>
              <a:ext cx="0" cy="336"/>
            </a:xfrm>
            <a:prstGeom prst="line">
              <a:avLst/>
            </a:prstGeom>
            <a:noFill/>
            <a:ln w="22225">
              <a:solidFill>
                <a:schemeClr val="accent2"/>
              </a:solidFill>
              <a:round/>
              <a:headEnd/>
              <a:tailEnd type="triangle" w="med" len="med"/>
            </a:ln>
          </p:spPr>
          <p:txBody>
            <a:bodyPr/>
            <a:lstStyle/>
            <a:p>
              <a:endParaRPr lang="he-IL"/>
            </a:p>
          </p:txBody>
        </p:sp>
        <p:sp>
          <p:nvSpPr>
            <p:cNvPr id="39990" name="Line 94"/>
            <p:cNvSpPr>
              <a:spLocks noChangeShapeType="1"/>
            </p:cNvSpPr>
            <p:nvPr/>
          </p:nvSpPr>
          <p:spPr bwMode="auto">
            <a:xfrm flipH="1">
              <a:off x="960" y="2064"/>
              <a:ext cx="288" cy="192"/>
            </a:xfrm>
            <a:prstGeom prst="line">
              <a:avLst/>
            </a:prstGeom>
            <a:noFill/>
            <a:ln w="22225">
              <a:solidFill>
                <a:schemeClr val="accent2"/>
              </a:solidFill>
              <a:round/>
              <a:headEnd/>
              <a:tailEnd type="triangle" w="med" len="med"/>
            </a:ln>
          </p:spPr>
          <p:txBody>
            <a:bodyPr/>
            <a:lstStyle/>
            <a:p>
              <a:endParaRPr lang="he-IL"/>
            </a:p>
          </p:txBody>
        </p:sp>
        <p:sp>
          <p:nvSpPr>
            <p:cNvPr id="39991" name="Line 95"/>
            <p:cNvSpPr>
              <a:spLocks noChangeShapeType="1"/>
            </p:cNvSpPr>
            <p:nvPr/>
          </p:nvSpPr>
          <p:spPr bwMode="auto">
            <a:xfrm flipV="1">
              <a:off x="2640" y="1632"/>
              <a:ext cx="0" cy="432"/>
            </a:xfrm>
            <a:prstGeom prst="line">
              <a:avLst/>
            </a:prstGeom>
            <a:noFill/>
            <a:ln w="22225">
              <a:solidFill>
                <a:schemeClr val="accent2"/>
              </a:solidFill>
              <a:round/>
              <a:headEnd/>
              <a:tailEnd type="triangle" w="med" len="med"/>
            </a:ln>
          </p:spPr>
          <p:txBody>
            <a:bodyPr/>
            <a:lstStyle/>
            <a:p>
              <a:endParaRPr lang="he-IL"/>
            </a:p>
          </p:txBody>
        </p:sp>
        <p:sp>
          <p:nvSpPr>
            <p:cNvPr id="39992" name="Line 96"/>
            <p:cNvSpPr>
              <a:spLocks noChangeShapeType="1"/>
            </p:cNvSpPr>
            <p:nvPr/>
          </p:nvSpPr>
          <p:spPr bwMode="auto">
            <a:xfrm flipV="1">
              <a:off x="2640" y="1440"/>
              <a:ext cx="384" cy="192"/>
            </a:xfrm>
            <a:prstGeom prst="line">
              <a:avLst/>
            </a:prstGeom>
            <a:noFill/>
            <a:ln w="22225">
              <a:solidFill>
                <a:schemeClr val="accent2"/>
              </a:solidFill>
              <a:round/>
              <a:headEnd/>
              <a:tailEnd type="triangle" w="med" len="med"/>
            </a:ln>
          </p:spPr>
          <p:txBody>
            <a:bodyPr/>
            <a:lstStyle/>
            <a:p>
              <a:endParaRPr lang="he-IL"/>
            </a:p>
          </p:txBody>
        </p:sp>
        <p:sp>
          <p:nvSpPr>
            <p:cNvPr id="39993" name="Line 97"/>
            <p:cNvSpPr>
              <a:spLocks noChangeShapeType="1"/>
            </p:cNvSpPr>
            <p:nvPr/>
          </p:nvSpPr>
          <p:spPr bwMode="auto">
            <a:xfrm flipH="1" flipV="1">
              <a:off x="2304" y="1440"/>
              <a:ext cx="336" cy="192"/>
            </a:xfrm>
            <a:prstGeom prst="line">
              <a:avLst/>
            </a:prstGeom>
            <a:noFill/>
            <a:ln w="22225">
              <a:solidFill>
                <a:schemeClr val="accent2"/>
              </a:solidFill>
              <a:round/>
              <a:headEnd/>
              <a:tailEnd type="triangle" w="med" len="med"/>
            </a:ln>
          </p:spPr>
          <p:txBody>
            <a:bodyPr/>
            <a:lstStyle/>
            <a:p>
              <a:endParaRPr lang="he-IL"/>
            </a:p>
          </p:txBody>
        </p:sp>
        <p:sp>
          <p:nvSpPr>
            <p:cNvPr id="39994" name="Line 98"/>
            <p:cNvSpPr>
              <a:spLocks noChangeShapeType="1"/>
            </p:cNvSpPr>
            <p:nvPr/>
          </p:nvSpPr>
          <p:spPr bwMode="auto">
            <a:xfrm flipH="1" flipV="1">
              <a:off x="3312" y="1680"/>
              <a:ext cx="48" cy="384"/>
            </a:xfrm>
            <a:prstGeom prst="line">
              <a:avLst/>
            </a:prstGeom>
            <a:noFill/>
            <a:ln w="22225">
              <a:solidFill>
                <a:schemeClr val="accent2"/>
              </a:solidFill>
              <a:round/>
              <a:headEnd/>
              <a:tailEnd type="triangle" w="med" len="med"/>
            </a:ln>
          </p:spPr>
          <p:txBody>
            <a:bodyPr/>
            <a:lstStyle/>
            <a:p>
              <a:endParaRPr lang="he-IL"/>
            </a:p>
          </p:txBody>
        </p:sp>
        <p:sp>
          <p:nvSpPr>
            <p:cNvPr id="39995" name="Line 99"/>
            <p:cNvSpPr>
              <a:spLocks noChangeShapeType="1"/>
            </p:cNvSpPr>
            <p:nvPr/>
          </p:nvSpPr>
          <p:spPr bwMode="auto">
            <a:xfrm flipV="1">
              <a:off x="3312" y="1488"/>
              <a:ext cx="384" cy="192"/>
            </a:xfrm>
            <a:prstGeom prst="line">
              <a:avLst/>
            </a:prstGeom>
            <a:noFill/>
            <a:ln w="22225">
              <a:solidFill>
                <a:schemeClr val="accent2"/>
              </a:solidFill>
              <a:round/>
              <a:headEnd/>
              <a:tailEnd type="triangle" w="med" len="med"/>
            </a:ln>
          </p:spPr>
          <p:txBody>
            <a:bodyPr/>
            <a:lstStyle/>
            <a:p>
              <a:endParaRPr lang="he-IL"/>
            </a:p>
          </p:txBody>
        </p:sp>
      </p:grpSp>
      <p:grpSp>
        <p:nvGrpSpPr>
          <p:cNvPr id="6" name="Group 100"/>
          <p:cNvGrpSpPr>
            <a:grpSpLocks/>
          </p:cNvGrpSpPr>
          <p:nvPr/>
        </p:nvGrpSpPr>
        <p:grpSpPr bwMode="auto">
          <a:xfrm>
            <a:off x="3505200" y="5105400"/>
            <a:ext cx="1371600" cy="1143000"/>
            <a:chOff x="2208" y="3216"/>
            <a:chExt cx="864" cy="720"/>
          </a:xfrm>
        </p:grpSpPr>
        <p:sp>
          <p:nvSpPr>
            <p:cNvPr id="39958" name="Text Box 101"/>
            <p:cNvSpPr txBox="1">
              <a:spLocks noChangeArrowheads="1"/>
            </p:cNvSpPr>
            <p:nvPr/>
          </p:nvSpPr>
          <p:spPr bwMode="auto">
            <a:xfrm>
              <a:off x="2592" y="3312"/>
              <a:ext cx="240" cy="173"/>
            </a:xfrm>
            <a:prstGeom prst="rect">
              <a:avLst/>
            </a:prstGeom>
            <a:noFill/>
            <a:ln w="22225">
              <a:noFill/>
              <a:miter lim="800000"/>
              <a:headEnd/>
              <a:tailEnd/>
            </a:ln>
          </p:spPr>
          <p:txBody>
            <a:bodyPr>
              <a:spAutoFit/>
            </a:bodyPr>
            <a:lstStyle/>
            <a:p>
              <a:pPr algn="l">
                <a:spcBef>
                  <a:spcPct val="50000"/>
                </a:spcBef>
              </a:pPr>
              <a:r>
                <a:rPr lang="en-US" sz="1200"/>
                <a:t>00</a:t>
              </a:r>
            </a:p>
          </p:txBody>
        </p:sp>
        <p:sp>
          <p:nvSpPr>
            <p:cNvPr id="39959" name="Line 102"/>
            <p:cNvSpPr>
              <a:spLocks noChangeShapeType="1"/>
            </p:cNvSpPr>
            <p:nvPr/>
          </p:nvSpPr>
          <p:spPr bwMode="auto">
            <a:xfrm>
              <a:off x="2640" y="3216"/>
              <a:ext cx="0" cy="720"/>
            </a:xfrm>
            <a:prstGeom prst="line">
              <a:avLst/>
            </a:prstGeom>
            <a:noFill/>
            <a:ln w="22225">
              <a:solidFill>
                <a:schemeClr val="accent2"/>
              </a:solidFill>
              <a:round/>
              <a:headEnd/>
              <a:tailEnd type="triangle" w="med" len="med"/>
            </a:ln>
          </p:spPr>
          <p:txBody>
            <a:bodyPr/>
            <a:lstStyle/>
            <a:p>
              <a:endParaRPr lang="he-IL"/>
            </a:p>
          </p:txBody>
        </p:sp>
        <p:sp>
          <p:nvSpPr>
            <p:cNvPr id="39960" name="Line 103"/>
            <p:cNvSpPr>
              <a:spLocks noChangeShapeType="1"/>
            </p:cNvSpPr>
            <p:nvPr/>
          </p:nvSpPr>
          <p:spPr bwMode="auto">
            <a:xfrm>
              <a:off x="2640" y="3216"/>
              <a:ext cx="384" cy="240"/>
            </a:xfrm>
            <a:prstGeom prst="line">
              <a:avLst/>
            </a:prstGeom>
            <a:noFill/>
            <a:ln w="22225">
              <a:solidFill>
                <a:schemeClr val="accent2"/>
              </a:solidFill>
              <a:round/>
              <a:headEnd/>
              <a:tailEnd type="triangle" w="med" len="med"/>
            </a:ln>
          </p:spPr>
          <p:txBody>
            <a:bodyPr/>
            <a:lstStyle/>
            <a:p>
              <a:endParaRPr lang="he-IL"/>
            </a:p>
          </p:txBody>
        </p:sp>
        <p:sp>
          <p:nvSpPr>
            <p:cNvPr id="39961" name="Line 104"/>
            <p:cNvSpPr>
              <a:spLocks noChangeShapeType="1"/>
            </p:cNvSpPr>
            <p:nvPr/>
          </p:nvSpPr>
          <p:spPr bwMode="auto">
            <a:xfrm flipH="1">
              <a:off x="2304" y="3216"/>
              <a:ext cx="336" cy="192"/>
            </a:xfrm>
            <a:prstGeom prst="line">
              <a:avLst/>
            </a:prstGeom>
            <a:noFill/>
            <a:ln w="22225">
              <a:solidFill>
                <a:schemeClr val="accent2"/>
              </a:solidFill>
              <a:round/>
              <a:headEnd/>
              <a:tailEnd type="triangle" w="med" len="med"/>
            </a:ln>
          </p:spPr>
          <p:txBody>
            <a:bodyPr/>
            <a:lstStyle/>
            <a:p>
              <a:endParaRPr lang="he-IL"/>
            </a:p>
          </p:txBody>
        </p:sp>
        <p:sp>
          <p:nvSpPr>
            <p:cNvPr id="39962" name="Text Box 105"/>
            <p:cNvSpPr txBox="1">
              <a:spLocks noChangeArrowheads="1"/>
            </p:cNvSpPr>
            <p:nvPr/>
          </p:nvSpPr>
          <p:spPr bwMode="auto">
            <a:xfrm>
              <a:off x="2832" y="3235"/>
              <a:ext cx="240" cy="173"/>
            </a:xfrm>
            <a:prstGeom prst="rect">
              <a:avLst/>
            </a:prstGeom>
            <a:noFill/>
            <a:ln w="22225">
              <a:noFill/>
              <a:miter lim="800000"/>
              <a:headEnd/>
              <a:tailEnd/>
            </a:ln>
          </p:spPr>
          <p:txBody>
            <a:bodyPr>
              <a:spAutoFit/>
            </a:bodyPr>
            <a:lstStyle/>
            <a:p>
              <a:pPr algn="l">
                <a:spcBef>
                  <a:spcPct val="50000"/>
                </a:spcBef>
              </a:pPr>
              <a:r>
                <a:rPr lang="en-US" sz="1200"/>
                <a:t>11</a:t>
              </a:r>
            </a:p>
          </p:txBody>
        </p:sp>
        <p:sp>
          <p:nvSpPr>
            <p:cNvPr id="39963" name="Text Box 106"/>
            <p:cNvSpPr txBox="1">
              <a:spLocks noChangeArrowheads="1"/>
            </p:cNvSpPr>
            <p:nvPr/>
          </p:nvSpPr>
          <p:spPr bwMode="auto">
            <a:xfrm>
              <a:off x="2208" y="3216"/>
              <a:ext cx="240" cy="173"/>
            </a:xfrm>
            <a:prstGeom prst="rect">
              <a:avLst/>
            </a:prstGeom>
            <a:noFill/>
            <a:ln w="22225">
              <a:noFill/>
              <a:miter lim="800000"/>
              <a:headEnd/>
              <a:tailEnd/>
            </a:ln>
          </p:spPr>
          <p:txBody>
            <a:bodyPr>
              <a:spAutoFit/>
            </a:bodyPr>
            <a:lstStyle/>
            <a:p>
              <a:pPr algn="l">
                <a:spcBef>
                  <a:spcPct val="50000"/>
                </a:spcBef>
              </a:pPr>
              <a:r>
                <a:rPr lang="en-US" sz="1200"/>
                <a:t>10</a:t>
              </a:r>
            </a:p>
          </p:txBody>
        </p:sp>
      </p:grpSp>
      <p:grpSp>
        <p:nvGrpSpPr>
          <p:cNvPr id="7" name="Group 107"/>
          <p:cNvGrpSpPr>
            <a:grpSpLocks/>
          </p:cNvGrpSpPr>
          <p:nvPr/>
        </p:nvGrpSpPr>
        <p:grpSpPr bwMode="auto">
          <a:xfrm>
            <a:off x="3124200" y="5410200"/>
            <a:ext cx="2133600" cy="990600"/>
            <a:chOff x="1968" y="3408"/>
            <a:chExt cx="1344" cy="624"/>
          </a:xfrm>
        </p:grpSpPr>
        <p:sp>
          <p:nvSpPr>
            <p:cNvPr id="39949" name="Text Box 108"/>
            <p:cNvSpPr txBox="1">
              <a:spLocks noChangeArrowheads="1"/>
            </p:cNvSpPr>
            <p:nvPr/>
          </p:nvSpPr>
          <p:spPr bwMode="auto">
            <a:xfrm>
              <a:off x="2976" y="3744"/>
              <a:ext cx="240" cy="173"/>
            </a:xfrm>
            <a:prstGeom prst="rect">
              <a:avLst/>
            </a:prstGeom>
            <a:noFill/>
            <a:ln w="22225">
              <a:noFill/>
              <a:miter lim="800000"/>
              <a:headEnd/>
              <a:tailEnd/>
            </a:ln>
          </p:spPr>
          <p:txBody>
            <a:bodyPr>
              <a:spAutoFit/>
            </a:bodyPr>
            <a:lstStyle/>
            <a:p>
              <a:pPr algn="l">
                <a:spcBef>
                  <a:spcPct val="50000"/>
                </a:spcBef>
              </a:pPr>
              <a:r>
                <a:rPr lang="en-US" sz="1200"/>
                <a:t>11</a:t>
              </a:r>
            </a:p>
          </p:txBody>
        </p:sp>
        <p:grpSp>
          <p:nvGrpSpPr>
            <p:cNvPr id="39950" name="Group 109"/>
            <p:cNvGrpSpPr>
              <a:grpSpLocks/>
            </p:cNvGrpSpPr>
            <p:nvPr/>
          </p:nvGrpSpPr>
          <p:grpSpPr bwMode="auto">
            <a:xfrm>
              <a:off x="1968" y="3408"/>
              <a:ext cx="1344" cy="624"/>
              <a:chOff x="1968" y="3408"/>
              <a:chExt cx="1344" cy="624"/>
            </a:xfrm>
          </p:grpSpPr>
          <p:sp>
            <p:nvSpPr>
              <p:cNvPr id="39951" name="Line 110"/>
              <p:cNvSpPr>
                <a:spLocks noChangeShapeType="1"/>
              </p:cNvSpPr>
              <p:nvPr/>
            </p:nvSpPr>
            <p:spPr bwMode="auto">
              <a:xfrm>
                <a:off x="2976" y="3456"/>
                <a:ext cx="0" cy="432"/>
              </a:xfrm>
              <a:prstGeom prst="line">
                <a:avLst/>
              </a:prstGeom>
              <a:noFill/>
              <a:ln w="22225">
                <a:solidFill>
                  <a:schemeClr val="accent2"/>
                </a:solidFill>
                <a:round/>
                <a:headEnd/>
                <a:tailEnd type="triangle" w="med" len="med"/>
              </a:ln>
            </p:spPr>
            <p:txBody>
              <a:bodyPr/>
              <a:lstStyle/>
              <a:p>
                <a:endParaRPr lang="he-IL"/>
              </a:p>
            </p:txBody>
          </p:sp>
          <p:sp>
            <p:nvSpPr>
              <p:cNvPr id="39952" name="Line 111"/>
              <p:cNvSpPr>
                <a:spLocks noChangeShapeType="1"/>
              </p:cNvSpPr>
              <p:nvPr/>
            </p:nvSpPr>
            <p:spPr bwMode="auto">
              <a:xfrm>
                <a:off x="2976" y="3888"/>
                <a:ext cx="336" cy="144"/>
              </a:xfrm>
              <a:prstGeom prst="line">
                <a:avLst/>
              </a:prstGeom>
              <a:noFill/>
              <a:ln w="22225">
                <a:solidFill>
                  <a:schemeClr val="accent2"/>
                </a:solidFill>
                <a:round/>
                <a:headEnd/>
                <a:tailEnd type="triangle" w="med" len="med"/>
              </a:ln>
            </p:spPr>
            <p:txBody>
              <a:bodyPr/>
              <a:lstStyle/>
              <a:p>
                <a:endParaRPr lang="he-IL"/>
              </a:p>
            </p:txBody>
          </p:sp>
          <p:sp>
            <p:nvSpPr>
              <p:cNvPr id="39953" name="Line 112"/>
              <p:cNvSpPr>
                <a:spLocks noChangeShapeType="1"/>
              </p:cNvSpPr>
              <p:nvPr/>
            </p:nvSpPr>
            <p:spPr bwMode="auto">
              <a:xfrm>
                <a:off x="2304" y="3408"/>
                <a:ext cx="0" cy="384"/>
              </a:xfrm>
              <a:prstGeom prst="line">
                <a:avLst/>
              </a:prstGeom>
              <a:noFill/>
              <a:ln w="22225">
                <a:solidFill>
                  <a:schemeClr val="accent2"/>
                </a:solidFill>
                <a:round/>
                <a:headEnd/>
                <a:tailEnd type="triangle" w="med" len="med"/>
              </a:ln>
            </p:spPr>
            <p:txBody>
              <a:bodyPr/>
              <a:lstStyle/>
              <a:p>
                <a:endParaRPr lang="he-IL"/>
              </a:p>
            </p:txBody>
          </p:sp>
          <p:sp>
            <p:nvSpPr>
              <p:cNvPr id="39954" name="Line 113"/>
              <p:cNvSpPr>
                <a:spLocks noChangeShapeType="1"/>
              </p:cNvSpPr>
              <p:nvPr/>
            </p:nvSpPr>
            <p:spPr bwMode="auto">
              <a:xfrm flipH="1">
                <a:off x="1968" y="3792"/>
                <a:ext cx="336" cy="192"/>
              </a:xfrm>
              <a:prstGeom prst="line">
                <a:avLst/>
              </a:prstGeom>
              <a:noFill/>
              <a:ln w="22225">
                <a:solidFill>
                  <a:schemeClr val="accent2"/>
                </a:solidFill>
                <a:round/>
                <a:headEnd/>
                <a:tailEnd type="triangle" w="med" len="med"/>
              </a:ln>
            </p:spPr>
            <p:txBody>
              <a:bodyPr/>
              <a:lstStyle/>
              <a:p>
                <a:endParaRPr lang="he-IL"/>
              </a:p>
            </p:txBody>
          </p:sp>
          <p:sp>
            <p:nvSpPr>
              <p:cNvPr id="39955" name="Text Box 114"/>
              <p:cNvSpPr txBox="1">
                <a:spLocks noChangeArrowheads="1"/>
              </p:cNvSpPr>
              <p:nvPr/>
            </p:nvSpPr>
            <p:spPr bwMode="auto">
              <a:xfrm>
                <a:off x="2256" y="3456"/>
                <a:ext cx="240" cy="173"/>
              </a:xfrm>
              <a:prstGeom prst="rect">
                <a:avLst/>
              </a:prstGeom>
              <a:noFill/>
              <a:ln w="22225">
                <a:noFill/>
                <a:miter lim="800000"/>
                <a:headEnd/>
                <a:tailEnd/>
              </a:ln>
            </p:spPr>
            <p:txBody>
              <a:bodyPr>
                <a:spAutoFit/>
              </a:bodyPr>
              <a:lstStyle/>
              <a:p>
                <a:pPr algn="l">
                  <a:spcBef>
                    <a:spcPct val="50000"/>
                  </a:spcBef>
                </a:pPr>
                <a:r>
                  <a:rPr lang="en-US" sz="1200"/>
                  <a:t>11</a:t>
                </a:r>
              </a:p>
            </p:txBody>
          </p:sp>
          <p:sp>
            <p:nvSpPr>
              <p:cNvPr id="39956" name="Text Box 115"/>
              <p:cNvSpPr txBox="1">
                <a:spLocks noChangeArrowheads="1"/>
              </p:cNvSpPr>
              <p:nvPr/>
            </p:nvSpPr>
            <p:spPr bwMode="auto">
              <a:xfrm>
                <a:off x="2064" y="3715"/>
                <a:ext cx="240" cy="173"/>
              </a:xfrm>
              <a:prstGeom prst="rect">
                <a:avLst/>
              </a:prstGeom>
              <a:noFill/>
              <a:ln w="22225">
                <a:noFill/>
                <a:miter lim="800000"/>
                <a:headEnd/>
                <a:tailEnd/>
              </a:ln>
            </p:spPr>
            <p:txBody>
              <a:bodyPr>
                <a:spAutoFit/>
              </a:bodyPr>
              <a:lstStyle/>
              <a:p>
                <a:pPr algn="l">
                  <a:spcBef>
                    <a:spcPct val="50000"/>
                  </a:spcBef>
                </a:pPr>
                <a:r>
                  <a:rPr lang="en-US" sz="1200"/>
                  <a:t>10</a:t>
                </a:r>
              </a:p>
            </p:txBody>
          </p:sp>
          <p:sp>
            <p:nvSpPr>
              <p:cNvPr id="39957" name="Text Box 116"/>
              <p:cNvSpPr txBox="1">
                <a:spLocks noChangeArrowheads="1"/>
              </p:cNvSpPr>
              <p:nvPr/>
            </p:nvSpPr>
            <p:spPr bwMode="auto">
              <a:xfrm>
                <a:off x="2928" y="3456"/>
                <a:ext cx="240" cy="173"/>
              </a:xfrm>
              <a:prstGeom prst="rect">
                <a:avLst/>
              </a:prstGeom>
              <a:noFill/>
              <a:ln w="22225">
                <a:noFill/>
                <a:miter lim="800000"/>
                <a:headEnd/>
                <a:tailEnd/>
              </a:ln>
            </p:spPr>
            <p:txBody>
              <a:bodyPr>
                <a:spAutoFit/>
              </a:bodyPr>
              <a:lstStyle/>
              <a:p>
                <a:pPr algn="l">
                  <a:spcBef>
                    <a:spcPct val="50000"/>
                  </a:spcBef>
                </a:pPr>
                <a:r>
                  <a:rPr lang="en-US" sz="1200"/>
                  <a:t>10</a:t>
                </a:r>
              </a:p>
            </p:txBody>
          </p:sp>
        </p:grpSp>
      </p:grpSp>
      <p:grpSp>
        <p:nvGrpSpPr>
          <p:cNvPr id="9" name="Group 117"/>
          <p:cNvGrpSpPr>
            <a:grpSpLocks/>
          </p:cNvGrpSpPr>
          <p:nvPr/>
        </p:nvGrpSpPr>
        <p:grpSpPr bwMode="auto">
          <a:xfrm>
            <a:off x="2514600" y="4953000"/>
            <a:ext cx="685800" cy="457200"/>
            <a:chOff x="1584" y="3120"/>
            <a:chExt cx="432" cy="288"/>
          </a:xfrm>
        </p:grpSpPr>
        <p:sp>
          <p:nvSpPr>
            <p:cNvPr id="39947" name="Line 118"/>
            <p:cNvSpPr>
              <a:spLocks noChangeShapeType="1"/>
            </p:cNvSpPr>
            <p:nvPr/>
          </p:nvSpPr>
          <p:spPr bwMode="auto">
            <a:xfrm flipH="1">
              <a:off x="1584" y="3168"/>
              <a:ext cx="432" cy="240"/>
            </a:xfrm>
            <a:prstGeom prst="line">
              <a:avLst/>
            </a:prstGeom>
            <a:noFill/>
            <a:ln w="22225">
              <a:solidFill>
                <a:schemeClr val="accent2"/>
              </a:solidFill>
              <a:round/>
              <a:headEnd/>
              <a:tailEnd type="triangle" w="med" len="med"/>
            </a:ln>
          </p:spPr>
          <p:txBody>
            <a:bodyPr/>
            <a:lstStyle/>
            <a:p>
              <a:endParaRPr lang="he-IL"/>
            </a:p>
          </p:txBody>
        </p:sp>
        <p:sp>
          <p:nvSpPr>
            <p:cNvPr id="39948" name="Text Box 119"/>
            <p:cNvSpPr txBox="1">
              <a:spLocks noChangeArrowheads="1"/>
            </p:cNvSpPr>
            <p:nvPr/>
          </p:nvSpPr>
          <p:spPr bwMode="auto">
            <a:xfrm>
              <a:off x="1728" y="3120"/>
              <a:ext cx="240" cy="173"/>
            </a:xfrm>
            <a:prstGeom prst="rect">
              <a:avLst/>
            </a:prstGeom>
            <a:noFill/>
            <a:ln w="22225">
              <a:noFill/>
              <a:miter lim="800000"/>
              <a:headEnd/>
              <a:tailEnd/>
            </a:ln>
          </p:spPr>
          <p:txBody>
            <a:bodyPr>
              <a:spAutoFit/>
            </a:bodyPr>
            <a:lstStyle/>
            <a:p>
              <a:pPr algn="l">
                <a:spcBef>
                  <a:spcPct val="50000"/>
                </a:spcBef>
              </a:pPr>
              <a:r>
                <a:rPr lang="en-US" sz="1200"/>
                <a:t>01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43412"/>
                                        </p:tgtEl>
                                        <p:attrNameLst>
                                          <p:attrName>style.visibility</p:attrName>
                                        </p:attrNameLst>
                                      </p:cBhvr>
                                      <p:to>
                                        <p:strVal val="visible"/>
                                      </p:to>
                                    </p:set>
                                    <p:anim calcmode="lin" valueType="num">
                                      <p:cBhvr>
                                        <p:cTn id="7" dur="500" fill="hold"/>
                                        <p:tgtEl>
                                          <p:spTgt spid="143412"/>
                                        </p:tgtEl>
                                        <p:attrNameLst>
                                          <p:attrName>ppt_w</p:attrName>
                                        </p:attrNameLst>
                                      </p:cBhvr>
                                      <p:tavLst>
                                        <p:tav tm="0">
                                          <p:val>
                                            <p:strVal val="4*#ppt_w"/>
                                          </p:val>
                                        </p:tav>
                                        <p:tav tm="100000">
                                          <p:val>
                                            <p:strVal val="#ppt_w"/>
                                          </p:val>
                                        </p:tav>
                                      </p:tavLst>
                                    </p:anim>
                                    <p:anim calcmode="lin" valueType="num">
                                      <p:cBhvr>
                                        <p:cTn id="8" dur="500" fill="hold"/>
                                        <p:tgtEl>
                                          <p:spTgt spid="14341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ou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out)">
                                      <p:cBhvr>
                                        <p:cTn id="18" dur="500"/>
                                        <p:tgtEl>
                                          <p:spTgt spid="3"/>
                                        </p:tgtEl>
                                      </p:cBhvr>
                                    </p:animEffect>
                                  </p:childTnLst>
                                </p:cTn>
                              </p:par>
                            </p:childTnLst>
                          </p:cTn>
                        </p:par>
                        <p:par>
                          <p:cTn id="19" fill="hold">
                            <p:stCondLst>
                              <p:cond delay="500"/>
                            </p:stCondLst>
                            <p:childTnLst>
                              <p:par>
                                <p:cTn id="20" presetID="17" presetClass="entr" presetSubtype="1" fill="hold"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ppt_h/2"/>
                                          </p:val>
                                        </p:tav>
                                        <p:tav tm="100000">
                                          <p:val>
                                            <p:strVal val="#ppt_y"/>
                                          </p:val>
                                        </p:tav>
                                      </p:tavLst>
                                    </p:anim>
                                    <p:anim calcmode="lin" valueType="num">
                                      <p:cBhvr>
                                        <p:cTn id="24" dur="500" fill="hold"/>
                                        <p:tgtEl>
                                          <p:spTgt spid="9"/>
                                        </p:tgtEl>
                                        <p:attrNameLst>
                                          <p:attrName>ppt_w</p:attrName>
                                        </p:attrNameLst>
                                      </p:cBhvr>
                                      <p:tavLst>
                                        <p:tav tm="0">
                                          <p:val>
                                            <p:strVal val="#ppt_w"/>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childTnLst>
                                </p:cTn>
                              </p:par>
                            </p:childTnLst>
                          </p:cTn>
                        </p:par>
                        <p:par>
                          <p:cTn id="26" fill="hold">
                            <p:stCondLst>
                              <p:cond delay="2000"/>
                            </p:stCondLst>
                            <p:childTnLst>
                              <p:par>
                                <p:cTn id="27" presetID="17" presetClass="entr" presetSubtype="1" fill="hold" nodeType="afterEffect">
                                  <p:stCondLst>
                                    <p:cond delay="100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ppt_y-#ppt_h/2"/>
                                          </p:val>
                                        </p:tav>
                                        <p:tav tm="100000">
                                          <p:val>
                                            <p:strVal val="#ppt_y"/>
                                          </p:val>
                                        </p:tav>
                                      </p:tavLst>
                                    </p:anim>
                                    <p:anim calcmode="lin" valueType="num">
                                      <p:cBhvr>
                                        <p:cTn id="31" dur="500" fill="hold"/>
                                        <p:tgtEl>
                                          <p:spTgt spid="6"/>
                                        </p:tgtEl>
                                        <p:attrNameLst>
                                          <p:attrName>ppt_w</p:attrName>
                                        </p:attrNameLst>
                                      </p:cBhvr>
                                      <p:tavLst>
                                        <p:tav tm="0">
                                          <p:val>
                                            <p:strVal val="#ppt_w"/>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childTnLst>
                                </p:cTn>
                              </p:par>
                            </p:childTnLst>
                          </p:cTn>
                        </p:par>
                        <p:par>
                          <p:cTn id="33" fill="hold">
                            <p:stCondLst>
                              <p:cond delay="3500"/>
                            </p:stCondLst>
                            <p:childTnLst>
                              <p:par>
                                <p:cTn id="34" presetID="22" presetClass="entr" presetSubtype="1" fill="hold" nodeType="afterEffect">
                                  <p:stCondLst>
                                    <p:cond delay="100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childTnLst>
                          </p:cTn>
                        </p:par>
                        <p:par>
                          <p:cTn id="37" fill="hold">
                            <p:stCondLst>
                              <p:cond delay="5000"/>
                            </p:stCondLst>
                            <p:childTnLst>
                              <p:par>
                                <p:cTn id="38" presetID="4" presetClass="entr" presetSubtype="32" fill="hold" nodeType="afterEffect">
                                  <p:stCondLst>
                                    <p:cond delay="1000"/>
                                  </p:stCondLst>
                                  <p:childTnLst>
                                    <p:set>
                                      <p:cBhvr>
                                        <p:cTn id="39" dur="1" fill="hold">
                                          <p:stCondLst>
                                            <p:cond delay="0"/>
                                          </p:stCondLst>
                                        </p:cTn>
                                        <p:tgtEl>
                                          <p:spTgt spid="5"/>
                                        </p:tgtEl>
                                        <p:attrNameLst>
                                          <p:attrName>style.visibility</p:attrName>
                                        </p:attrNameLst>
                                      </p:cBhvr>
                                      <p:to>
                                        <p:strVal val="visible"/>
                                      </p:to>
                                    </p:set>
                                    <p:animEffect transition="in" filter="box(out)">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u="none" smtClean="0">
                <a:solidFill>
                  <a:srgbClr val="0070C0"/>
                </a:solidFill>
              </a:rPr>
              <a:t>Talk Outline</a:t>
            </a:r>
            <a:endParaRPr lang="he-IL" u="none" smtClean="0">
              <a:solidFill>
                <a:srgbClr val="0070C0"/>
              </a:solidFill>
            </a:endParaRPr>
          </a:p>
        </p:txBody>
      </p:sp>
      <p:sp>
        <p:nvSpPr>
          <p:cNvPr id="7" name="Content Placeholder 2"/>
          <p:cNvSpPr>
            <a:spLocks noGrp="1"/>
          </p:cNvSpPr>
          <p:nvPr>
            <p:ph idx="1"/>
          </p:nvPr>
        </p:nvSpPr>
        <p:spPr>
          <a:xfrm>
            <a:off x="369888" y="1160463"/>
            <a:ext cx="8596312" cy="4610100"/>
          </a:xfrm>
        </p:spPr>
        <p:txBody>
          <a:bodyPr/>
          <a:lstStyle/>
          <a:p>
            <a:pPr>
              <a:buFont typeface="ZapfDingbats" pitchFamily="82" charset="2"/>
              <a:buNone/>
              <a:defRPr/>
            </a:pPr>
            <a:r>
              <a:rPr lang="en-US" dirty="0" smtClean="0">
                <a:solidFill>
                  <a:srgbClr val="FF0000"/>
                </a:solidFill>
              </a:rPr>
              <a:t>Stateless infrastructure</a:t>
            </a:r>
          </a:p>
          <a:p>
            <a:pPr marL="514350" indent="-514350">
              <a:defRPr/>
            </a:pPr>
            <a:r>
              <a:rPr lang="en-US" dirty="0" smtClean="0">
                <a:solidFill>
                  <a:srgbClr val="0070C0"/>
                </a:solidFill>
              </a:rPr>
              <a:t>Random walks [DSW06]</a:t>
            </a:r>
          </a:p>
          <a:p>
            <a:pPr marL="514350" indent="-514350">
              <a:defRPr/>
            </a:pPr>
            <a:r>
              <a:rPr lang="en-US" dirty="0" smtClean="0">
                <a:solidFill>
                  <a:srgbClr val="0070C0"/>
                </a:solidFill>
              </a:rPr>
              <a:t>Imaginary polygons [DHL06]</a:t>
            </a:r>
          </a:p>
          <a:p>
            <a:pPr marL="514350" indent="-514350">
              <a:buFont typeface="ZapfDingbats" pitchFamily="82" charset="2"/>
              <a:buNone/>
              <a:defRPr/>
            </a:pPr>
            <a:r>
              <a:rPr lang="en-US" dirty="0" smtClean="0">
                <a:solidFill>
                  <a:srgbClr val="FF0000"/>
                </a:solidFill>
              </a:rPr>
              <a:t>Stateless with GPS-Oracle</a:t>
            </a:r>
          </a:p>
          <a:p>
            <a:pPr marL="514350" indent="-514350">
              <a:defRPr/>
            </a:pPr>
            <a:r>
              <a:rPr lang="en-US" u="sng" dirty="0" smtClean="0">
                <a:solidFill>
                  <a:srgbClr val="C00000"/>
                </a:solidFill>
              </a:rPr>
              <a:t>Virtual Stationary Automaton [DGLSW05]</a:t>
            </a:r>
          </a:p>
          <a:p>
            <a:pPr marL="514350" indent="-514350">
              <a:defRPr/>
            </a:pPr>
            <a:r>
              <a:rPr lang="en-US" dirty="0" smtClean="0">
                <a:solidFill>
                  <a:srgbClr val="0070C0"/>
                </a:solidFill>
              </a:rPr>
              <a:t> Virtual Autonomous Automaton [DGSSW05]</a:t>
            </a:r>
          </a:p>
          <a:p>
            <a:pPr marL="514350" indent="-514350">
              <a:buFont typeface="ZapfDingbats" pitchFamily="82" charset="2"/>
              <a:buNone/>
              <a:defRPr/>
            </a:pPr>
            <a:r>
              <a:rPr lang="en-US" dirty="0" smtClean="0">
                <a:solidFill>
                  <a:srgbClr val="FF0000"/>
                </a:solidFill>
              </a:rPr>
              <a:t>Local state oblivious to global changes</a:t>
            </a:r>
          </a:p>
          <a:p>
            <a:pPr marL="514350" indent="-514350">
              <a:defRPr/>
            </a:pPr>
            <a:r>
              <a:rPr lang="en-US" dirty="0" smtClean="0">
                <a:solidFill>
                  <a:srgbClr val="0070C0"/>
                </a:solidFill>
              </a:rPr>
              <a:t>Empire of colonies [DT06]</a:t>
            </a:r>
          </a:p>
          <a:p>
            <a:pPr marL="514350" indent="-514350">
              <a:defRPr/>
            </a:pPr>
            <a:r>
              <a:rPr lang="en-US" dirty="0" err="1" smtClean="0">
                <a:solidFill>
                  <a:srgbClr val="0070C0"/>
                </a:solidFill>
              </a:rPr>
              <a:t>Spanders</a:t>
            </a:r>
            <a:r>
              <a:rPr lang="en-US" dirty="0" smtClean="0">
                <a:solidFill>
                  <a:srgbClr val="0070C0"/>
                </a:solidFill>
              </a:rPr>
              <a:t>, spanning expanders [DT06]</a:t>
            </a:r>
          </a:p>
          <a:p>
            <a:pPr marL="514350" indent="-514350">
              <a:buFont typeface="ZapfDingbats" pitchFamily="82" charset="2"/>
              <a:buNone/>
              <a:defRPr/>
            </a:pPr>
            <a:endParaRPr lang="he-IL" dirty="0" smtClean="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457200" y="1109663"/>
            <a:ext cx="8229600" cy="946150"/>
          </a:xfrm>
        </p:spPr>
        <p:txBody>
          <a:bodyPr/>
          <a:lstStyle/>
          <a:p>
            <a:r>
              <a:rPr lang="en-US" u="none" smtClean="0">
                <a:solidFill>
                  <a:srgbClr val="0070C0"/>
                </a:solidFill>
              </a:rPr>
              <a:t>Virtual Stationary </a:t>
            </a:r>
            <a:br>
              <a:rPr lang="en-US" u="none" smtClean="0">
                <a:solidFill>
                  <a:srgbClr val="0070C0"/>
                </a:solidFill>
              </a:rPr>
            </a:br>
            <a:r>
              <a:rPr lang="en-US" sz="3200" u="none" smtClean="0">
                <a:solidFill>
                  <a:srgbClr val="0070C0"/>
                </a:solidFill>
              </a:rPr>
              <a:t>(Memory and then) </a:t>
            </a:r>
            <a:r>
              <a:rPr lang="en-US" u="none" smtClean="0">
                <a:solidFill>
                  <a:srgbClr val="0070C0"/>
                </a:solidFill>
              </a:rPr>
              <a:t/>
            </a:r>
            <a:br>
              <a:rPr lang="en-US" u="none" smtClean="0">
                <a:solidFill>
                  <a:srgbClr val="0070C0"/>
                </a:solidFill>
              </a:rPr>
            </a:br>
            <a:r>
              <a:rPr lang="en-US" u="none" smtClean="0">
                <a:solidFill>
                  <a:srgbClr val="0070C0"/>
                </a:solidFill>
              </a:rPr>
              <a:t>Automata for Mobile Networks</a:t>
            </a:r>
          </a:p>
        </p:txBody>
      </p:sp>
      <p:sp>
        <p:nvSpPr>
          <p:cNvPr id="41987" name="Rectangle 3"/>
          <p:cNvSpPr>
            <a:spLocks noGrp="1" noChangeArrowheads="1"/>
          </p:cNvSpPr>
          <p:nvPr>
            <p:ph type="subTitle" idx="1"/>
          </p:nvPr>
        </p:nvSpPr>
        <p:spPr>
          <a:xfrm>
            <a:off x="1006475" y="2852738"/>
            <a:ext cx="7315200" cy="1752600"/>
          </a:xfrm>
        </p:spPr>
        <p:txBody>
          <a:bodyPr/>
          <a:lstStyle/>
          <a:p>
            <a:r>
              <a:rPr lang="en-US" smtClean="0"/>
              <a:t>Shlomi Dolev, Limor Lahiani</a:t>
            </a:r>
          </a:p>
          <a:p>
            <a:r>
              <a:rPr lang="en-US" smtClean="0"/>
              <a:t>Seth Gilbert, Nancy Lynch, Tina Nolte, Alex Shvartsman, Jennifer Welch</a:t>
            </a:r>
          </a:p>
          <a:p>
            <a:endParaRPr lang="en-US" smtClean="0"/>
          </a:p>
          <a:p>
            <a:r>
              <a:rPr lang="en-US" smtClean="0">
                <a:solidFill>
                  <a:srgbClr val="FF0000"/>
                </a:solidFill>
              </a:rPr>
              <a:t>GeoQuorums DISC 2003-4, Distributed Computing Journal 2005, SSS and OPODIS 2005</a:t>
            </a:r>
          </a:p>
          <a:p>
            <a:endParaRPr lang="en-US" smtClean="0"/>
          </a:p>
          <a:p>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u="none" smtClean="0">
                <a:solidFill>
                  <a:srgbClr val="0070C0"/>
                </a:solidFill>
              </a:rPr>
              <a:t>VSA layer implementation</a:t>
            </a:r>
          </a:p>
        </p:txBody>
      </p:sp>
      <p:sp>
        <p:nvSpPr>
          <p:cNvPr id="2052" name="Rectangle 3"/>
          <p:cNvSpPr>
            <a:spLocks noGrp="1" noChangeArrowheads="1"/>
          </p:cNvSpPr>
          <p:nvPr>
            <p:ph type="body" sz="half" idx="1"/>
          </p:nvPr>
        </p:nvSpPr>
        <p:spPr>
          <a:xfrm>
            <a:off x="457200" y="1371600"/>
            <a:ext cx="4038600" cy="5257800"/>
          </a:xfrm>
        </p:spPr>
        <p:txBody>
          <a:bodyPr/>
          <a:lstStyle/>
          <a:p>
            <a:pPr>
              <a:lnSpc>
                <a:spcPct val="90000"/>
              </a:lnSpc>
            </a:pPr>
            <a:r>
              <a:rPr lang="en-US" smtClean="0"/>
              <a:t>Real mobile nodes and their broadcast services</a:t>
            </a:r>
          </a:p>
          <a:p>
            <a:pPr>
              <a:lnSpc>
                <a:spcPct val="90000"/>
              </a:lnSpc>
            </a:pPr>
            <a:r>
              <a:rPr lang="en-US" smtClean="0"/>
              <a:t>An individual VSA is emulated by real nodes in its region:</a:t>
            </a:r>
          </a:p>
          <a:p>
            <a:pPr lvl="1">
              <a:lnSpc>
                <a:spcPct val="90000"/>
              </a:lnSpc>
            </a:pPr>
            <a:r>
              <a:rPr lang="en-US" smtClean="0"/>
              <a:t>Not all VSAs have to be alive.</a:t>
            </a:r>
          </a:p>
          <a:p>
            <a:pPr lvl="1">
              <a:lnSpc>
                <a:spcPct val="90000"/>
              </a:lnSpc>
            </a:pPr>
            <a:r>
              <a:rPr lang="en-US" smtClean="0"/>
              <a:t>Dead VSAs should be restartable.</a:t>
            </a:r>
          </a:p>
          <a:p>
            <a:pPr>
              <a:lnSpc>
                <a:spcPct val="90000"/>
              </a:lnSpc>
            </a:pPr>
            <a:r>
              <a:rPr lang="en-US" smtClean="0"/>
              <a:t>Fault-tolerant and self-stabilizing.</a:t>
            </a:r>
          </a:p>
          <a:p>
            <a:pPr lvl="1">
              <a:lnSpc>
                <a:spcPct val="90000"/>
              </a:lnSpc>
            </a:pPr>
            <a:endParaRPr lang="en-US" smtClean="0"/>
          </a:p>
          <a:p>
            <a:pPr>
              <a:lnSpc>
                <a:spcPct val="90000"/>
              </a:lnSpc>
            </a:pPr>
            <a:endParaRPr lang="en-US" smtClean="0"/>
          </a:p>
        </p:txBody>
      </p:sp>
      <p:graphicFrame>
        <p:nvGraphicFramePr>
          <p:cNvPr id="2050" name="Object 2"/>
          <p:cNvGraphicFramePr>
            <a:graphicFrameLocks noGrp="1" noChangeAspect="1"/>
          </p:cNvGraphicFramePr>
          <p:nvPr>
            <p:ph sz="quarter" idx="2"/>
          </p:nvPr>
        </p:nvGraphicFramePr>
        <p:xfrm>
          <a:off x="4656138" y="1905000"/>
          <a:ext cx="4487862" cy="3932238"/>
        </p:xfrm>
        <a:graphic>
          <a:graphicData uri="http://schemas.openxmlformats.org/presentationml/2006/ole">
            <mc:AlternateContent xmlns:mc="http://schemas.openxmlformats.org/markup-compatibility/2006">
              <mc:Choice xmlns:v="urn:schemas-microsoft-com:vml" Requires="v">
                <p:oleObj spid="_x0000_s2051" name="Bitmap Image" r:id="rId4" imgW="4466667" imgH="3914286" progId="PBrush">
                  <p:embed/>
                </p:oleObj>
              </mc:Choice>
              <mc:Fallback>
                <p:oleObj name="Bitmap Image" r:id="rId4" imgW="4466667" imgH="3914286"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138" y="1905000"/>
                        <a:ext cx="4487862" cy="3932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3" name="Picture 11"/>
          <p:cNvPicPr>
            <a:picLocks noGrp="1" noChangeAspect="1" noChangeArrowheads="1"/>
          </p:cNvPicPr>
          <p:nvPr>
            <p:ph sz="quarter" idx="3"/>
          </p:nvPr>
        </p:nvPicPr>
        <p:blipFill>
          <a:blip r:embed="rId6"/>
          <a:srcRect/>
          <a:stretch>
            <a:fillRect/>
          </a:stretch>
        </p:blipFill>
        <p:spPr>
          <a:xfrm>
            <a:off x="4335463" y="2286000"/>
            <a:ext cx="296862" cy="685800"/>
          </a:xfr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u="none" smtClean="0">
                <a:solidFill>
                  <a:srgbClr val="0070C0"/>
                </a:solidFill>
              </a:rPr>
              <a:t>Virtual Stationary Automata layer</a:t>
            </a:r>
            <a:endParaRPr lang="en-US" sz="3600" u="none" smtClean="0">
              <a:solidFill>
                <a:srgbClr val="0070C0"/>
              </a:solidFill>
            </a:endParaRPr>
          </a:p>
        </p:txBody>
      </p:sp>
      <p:sp>
        <p:nvSpPr>
          <p:cNvPr id="3077" name="Rectangle 3"/>
          <p:cNvSpPr>
            <a:spLocks noGrp="1" noChangeArrowheads="1"/>
          </p:cNvSpPr>
          <p:nvPr>
            <p:ph type="body" sz="half" idx="1"/>
          </p:nvPr>
        </p:nvSpPr>
        <p:spPr>
          <a:xfrm>
            <a:off x="161925" y="1600200"/>
            <a:ext cx="4038600" cy="4530725"/>
          </a:xfrm>
        </p:spPr>
        <p:txBody>
          <a:bodyPr/>
          <a:lstStyle/>
          <a:p>
            <a:r>
              <a:rPr lang="en-US" sz="2400" smtClean="0"/>
              <a:t>Tile the space with globally-known regions.</a:t>
            </a:r>
          </a:p>
          <a:p>
            <a:r>
              <a:rPr lang="en-US" sz="2400" smtClean="0"/>
              <a:t>Put </a:t>
            </a:r>
            <a:r>
              <a:rPr lang="en-US" sz="2400" i="1" smtClean="0"/>
              <a:t>timing-capable</a:t>
            </a:r>
            <a:r>
              <a:rPr lang="en-US" sz="2400" smtClean="0"/>
              <a:t>    virtual stationary automata (VSAs) at various regions.</a:t>
            </a:r>
          </a:p>
          <a:p>
            <a:r>
              <a:rPr lang="en-US" sz="2400" smtClean="0"/>
              <a:t>Allow VSA communication:</a:t>
            </a:r>
          </a:p>
          <a:p>
            <a:pPr lvl="1"/>
            <a:r>
              <a:rPr lang="en-US" sz="2000" smtClean="0"/>
              <a:t>With nearby VSAs.</a:t>
            </a:r>
          </a:p>
          <a:p>
            <a:pPr lvl="1"/>
            <a:r>
              <a:rPr lang="en-US" sz="2000" smtClean="0"/>
              <a:t>With real mobile nodes in the VSA’s region.</a:t>
            </a:r>
          </a:p>
          <a:p>
            <a:endParaRPr lang="en-US" sz="2400" smtClean="0"/>
          </a:p>
        </p:txBody>
      </p:sp>
      <p:graphicFrame>
        <p:nvGraphicFramePr>
          <p:cNvPr id="3074" name="Object 2"/>
          <p:cNvGraphicFramePr>
            <a:graphicFrameLocks noGrp="1" noChangeAspect="1"/>
          </p:cNvGraphicFramePr>
          <p:nvPr>
            <p:ph sz="quarter" idx="2"/>
          </p:nvPr>
        </p:nvGraphicFramePr>
        <p:xfrm>
          <a:off x="4200525" y="1370013"/>
          <a:ext cx="5095875" cy="4760912"/>
        </p:xfrm>
        <a:graphic>
          <a:graphicData uri="http://schemas.openxmlformats.org/presentationml/2006/ole">
            <mc:AlternateContent xmlns:mc="http://schemas.openxmlformats.org/markup-compatibility/2006">
              <mc:Choice xmlns:v="urn:schemas-microsoft-com:vml" Requires="v">
                <p:oleObj spid="_x0000_s3076" name="Bitmap Image" r:id="rId4" imgW="6066667" imgH="5668166" progId="PBrush">
                  <p:embed/>
                </p:oleObj>
              </mc:Choice>
              <mc:Fallback>
                <p:oleObj name="Bitmap Image" r:id="rId4" imgW="6066667" imgH="5668166"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0525" y="1370013"/>
                        <a:ext cx="5095875" cy="476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Grp="1" noChangeAspect="1"/>
          </p:cNvGraphicFramePr>
          <p:nvPr>
            <p:ph sz="quarter" idx="3"/>
          </p:nvPr>
        </p:nvGraphicFramePr>
        <p:xfrm>
          <a:off x="3200400" y="3581400"/>
          <a:ext cx="428625" cy="466725"/>
        </p:xfrm>
        <a:graphic>
          <a:graphicData uri="http://schemas.openxmlformats.org/presentationml/2006/ole">
            <mc:AlternateContent xmlns:mc="http://schemas.openxmlformats.org/markup-compatibility/2006">
              <mc:Choice xmlns:v="urn:schemas-microsoft-com:vml" Requires="v">
                <p:oleObj spid="_x0000_s3077" name="Bitmap Image" r:id="rId6" imgW="428798" imgH="466543" progId="PBrush">
                  <p:embed/>
                </p:oleObj>
              </mc:Choice>
              <mc:Fallback>
                <p:oleObj name="Bitmap Image" r:id="rId6" imgW="428798" imgH="466543" progId="PBrush">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3581400"/>
                        <a:ext cx="4286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u="none" smtClean="0">
                <a:solidFill>
                  <a:srgbClr val="0070C0"/>
                </a:solidFill>
              </a:rPr>
              <a:t>Virtual Memory Systems and Stationary Automaton</a:t>
            </a:r>
          </a:p>
        </p:txBody>
      </p:sp>
      <p:sp>
        <p:nvSpPr>
          <p:cNvPr id="43011" name="Rectangle 3"/>
          <p:cNvSpPr>
            <a:spLocks noGrp="1" noChangeArrowheads="1"/>
          </p:cNvSpPr>
          <p:nvPr>
            <p:ph type="body" idx="1"/>
          </p:nvPr>
        </p:nvSpPr>
        <p:spPr>
          <a:xfrm>
            <a:off x="533400" y="1981200"/>
            <a:ext cx="7772400" cy="4114800"/>
          </a:xfrm>
        </p:spPr>
        <p:txBody>
          <a:bodyPr/>
          <a:lstStyle/>
          <a:p>
            <a:r>
              <a:rPr lang="en-US" smtClean="0"/>
              <a:t>Virtual Storage: GeoQuorums  </a:t>
            </a:r>
            <a:r>
              <a:rPr lang="en-US" sz="2200" smtClean="0"/>
              <a:t>[DGLSW’03]</a:t>
            </a:r>
          </a:p>
          <a:p>
            <a:pPr marL="692150" lvl="1" indent="-347663"/>
            <a:r>
              <a:rPr lang="en-US" smtClean="0"/>
              <a:t>Atomic read/write memory</a:t>
            </a:r>
          </a:p>
          <a:p>
            <a:r>
              <a:rPr lang="en-US" smtClean="0"/>
              <a:t>Virtual Mobile Nodes </a:t>
            </a:r>
            <a:r>
              <a:rPr lang="en-US" sz="2200" smtClean="0"/>
              <a:t>[DGLSSW’04]</a:t>
            </a:r>
            <a:endParaRPr lang="en-US" smtClean="0"/>
          </a:p>
          <a:p>
            <a:pPr marL="692150" lvl="1" indent="-347663"/>
            <a:r>
              <a:rPr lang="en-US" smtClean="0"/>
              <a:t>Untimed automata</a:t>
            </a:r>
          </a:p>
          <a:p>
            <a:pPr marL="692150" lvl="1" indent="-347663"/>
            <a:r>
              <a:rPr lang="en-US" smtClean="0"/>
              <a:t>Restricted mobile</a:t>
            </a:r>
          </a:p>
          <a:p>
            <a:pPr marL="692150" lvl="1" indent="-347663">
              <a:buFont typeface="Wingdings" pitchFamily="2" charset="2"/>
              <a:buNone/>
            </a:pPr>
            <a:r>
              <a:rPr lang="en-US" smtClean="0"/>
              <a:t>	</a:t>
            </a:r>
          </a:p>
          <a:p>
            <a:pPr marL="692150" lvl="1" indent="-347663"/>
            <a:endParaRPr lang="en-US" smtClean="0"/>
          </a:p>
          <a:p>
            <a:pPr marL="692150" lvl="1" indent="-347663"/>
            <a:endParaRPr lang="en-US" smtClean="0"/>
          </a:p>
        </p:txBody>
      </p:sp>
      <p:sp>
        <p:nvSpPr>
          <p:cNvPr id="342021" name="Oval 5"/>
          <p:cNvSpPr>
            <a:spLocks noChangeArrowheads="1"/>
          </p:cNvSpPr>
          <p:nvPr/>
        </p:nvSpPr>
        <p:spPr bwMode="auto">
          <a:xfrm>
            <a:off x="4914900" y="4044950"/>
            <a:ext cx="92075" cy="103188"/>
          </a:xfrm>
          <a:prstGeom prst="ellipse">
            <a:avLst/>
          </a:prstGeom>
          <a:solidFill>
            <a:srgbClr val="00B8FF"/>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22" name="Oval 6"/>
          <p:cNvSpPr>
            <a:spLocks noChangeArrowheads="1"/>
          </p:cNvSpPr>
          <p:nvPr/>
        </p:nvSpPr>
        <p:spPr bwMode="auto">
          <a:xfrm>
            <a:off x="4914900" y="4044950"/>
            <a:ext cx="92075" cy="103188"/>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23" name="Oval 7"/>
          <p:cNvSpPr>
            <a:spLocks noChangeArrowheads="1"/>
          </p:cNvSpPr>
          <p:nvPr/>
        </p:nvSpPr>
        <p:spPr bwMode="auto">
          <a:xfrm>
            <a:off x="5006975" y="4749800"/>
            <a:ext cx="92075" cy="101600"/>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24" name="Oval 8"/>
          <p:cNvSpPr>
            <a:spLocks noChangeArrowheads="1"/>
          </p:cNvSpPr>
          <p:nvPr/>
        </p:nvSpPr>
        <p:spPr bwMode="auto">
          <a:xfrm>
            <a:off x="5529263" y="4903788"/>
            <a:ext cx="90487" cy="101600"/>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25" name="Oval 9"/>
          <p:cNvSpPr>
            <a:spLocks noChangeArrowheads="1"/>
          </p:cNvSpPr>
          <p:nvPr/>
        </p:nvSpPr>
        <p:spPr bwMode="auto">
          <a:xfrm>
            <a:off x="4784725" y="4470400"/>
            <a:ext cx="90488" cy="103188"/>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26" name="Oval 10"/>
          <p:cNvSpPr>
            <a:spLocks noChangeArrowheads="1"/>
          </p:cNvSpPr>
          <p:nvPr/>
        </p:nvSpPr>
        <p:spPr bwMode="auto">
          <a:xfrm>
            <a:off x="5286375" y="4162425"/>
            <a:ext cx="92075" cy="101600"/>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27" name="Oval 11"/>
          <p:cNvSpPr>
            <a:spLocks noChangeArrowheads="1"/>
          </p:cNvSpPr>
          <p:nvPr/>
        </p:nvSpPr>
        <p:spPr bwMode="auto">
          <a:xfrm>
            <a:off x="6086475" y="5421313"/>
            <a:ext cx="92075"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28" name="Oval 12"/>
          <p:cNvSpPr>
            <a:spLocks noChangeArrowheads="1"/>
          </p:cNvSpPr>
          <p:nvPr/>
        </p:nvSpPr>
        <p:spPr bwMode="auto">
          <a:xfrm>
            <a:off x="5826125" y="4562475"/>
            <a:ext cx="90488" cy="101600"/>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29" name="Oval 13"/>
          <p:cNvSpPr>
            <a:spLocks noChangeArrowheads="1"/>
          </p:cNvSpPr>
          <p:nvPr/>
        </p:nvSpPr>
        <p:spPr bwMode="auto">
          <a:xfrm>
            <a:off x="5381625" y="5448300"/>
            <a:ext cx="92075" cy="103188"/>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30" name="Oval 14"/>
          <p:cNvSpPr>
            <a:spLocks noChangeArrowheads="1"/>
          </p:cNvSpPr>
          <p:nvPr/>
        </p:nvSpPr>
        <p:spPr bwMode="auto">
          <a:xfrm>
            <a:off x="6024563" y="4265613"/>
            <a:ext cx="90487"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31" name="Oval 15"/>
          <p:cNvSpPr>
            <a:spLocks noChangeArrowheads="1"/>
          </p:cNvSpPr>
          <p:nvPr/>
        </p:nvSpPr>
        <p:spPr bwMode="auto">
          <a:xfrm>
            <a:off x="6365875" y="4783138"/>
            <a:ext cx="90488"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32" name="Oval 16"/>
          <p:cNvSpPr>
            <a:spLocks noChangeArrowheads="1"/>
          </p:cNvSpPr>
          <p:nvPr/>
        </p:nvSpPr>
        <p:spPr bwMode="auto">
          <a:xfrm>
            <a:off x="4914900" y="4983163"/>
            <a:ext cx="92075" cy="103187"/>
          </a:xfrm>
          <a:prstGeom prst="ellipse">
            <a:avLst/>
          </a:prstGeom>
          <a:solidFill>
            <a:srgbClr val="00B8FF"/>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33" name="Oval 17"/>
          <p:cNvSpPr>
            <a:spLocks noChangeArrowheads="1"/>
          </p:cNvSpPr>
          <p:nvPr/>
        </p:nvSpPr>
        <p:spPr bwMode="auto">
          <a:xfrm>
            <a:off x="4914900" y="4983163"/>
            <a:ext cx="92075"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34" name="Oval 18"/>
          <p:cNvSpPr>
            <a:spLocks noChangeArrowheads="1"/>
          </p:cNvSpPr>
          <p:nvPr/>
        </p:nvSpPr>
        <p:spPr bwMode="auto">
          <a:xfrm>
            <a:off x="5210175" y="6045200"/>
            <a:ext cx="92075" cy="103188"/>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35" name="Oval 19"/>
          <p:cNvSpPr>
            <a:spLocks noChangeArrowheads="1"/>
          </p:cNvSpPr>
          <p:nvPr/>
        </p:nvSpPr>
        <p:spPr bwMode="auto">
          <a:xfrm>
            <a:off x="4806950" y="6284913"/>
            <a:ext cx="92075"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36" name="Oval 20"/>
          <p:cNvSpPr>
            <a:spLocks noChangeArrowheads="1"/>
          </p:cNvSpPr>
          <p:nvPr/>
        </p:nvSpPr>
        <p:spPr bwMode="auto">
          <a:xfrm>
            <a:off x="4784725" y="5410200"/>
            <a:ext cx="90488" cy="101600"/>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37" name="Oval 21"/>
          <p:cNvSpPr>
            <a:spLocks noChangeArrowheads="1"/>
          </p:cNvSpPr>
          <p:nvPr/>
        </p:nvSpPr>
        <p:spPr bwMode="auto">
          <a:xfrm>
            <a:off x="5286375" y="5100638"/>
            <a:ext cx="92075" cy="101600"/>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38" name="Oval 22"/>
          <p:cNvSpPr>
            <a:spLocks noChangeArrowheads="1"/>
          </p:cNvSpPr>
          <p:nvPr/>
        </p:nvSpPr>
        <p:spPr bwMode="auto">
          <a:xfrm>
            <a:off x="6343650" y="5824538"/>
            <a:ext cx="90488" cy="101600"/>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39" name="Oval 23"/>
          <p:cNvSpPr>
            <a:spLocks noChangeArrowheads="1"/>
          </p:cNvSpPr>
          <p:nvPr/>
        </p:nvSpPr>
        <p:spPr bwMode="auto">
          <a:xfrm>
            <a:off x="5826125" y="5500688"/>
            <a:ext cx="90488" cy="101600"/>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40" name="Oval 24"/>
          <p:cNvSpPr>
            <a:spLocks noChangeArrowheads="1"/>
          </p:cNvSpPr>
          <p:nvPr/>
        </p:nvSpPr>
        <p:spPr bwMode="auto">
          <a:xfrm>
            <a:off x="5591175" y="6313488"/>
            <a:ext cx="93663"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41" name="Oval 25"/>
          <p:cNvSpPr>
            <a:spLocks noChangeArrowheads="1"/>
          </p:cNvSpPr>
          <p:nvPr/>
        </p:nvSpPr>
        <p:spPr bwMode="auto">
          <a:xfrm>
            <a:off x="6024563" y="5205413"/>
            <a:ext cx="90487"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42" name="Oval 26"/>
          <p:cNvSpPr>
            <a:spLocks noChangeArrowheads="1"/>
          </p:cNvSpPr>
          <p:nvPr/>
        </p:nvSpPr>
        <p:spPr bwMode="auto">
          <a:xfrm>
            <a:off x="6672263" y="5289550"/>
            <a:ext cx="92075" cy="103188"/>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43" name="Oval 27"/>
          <p:cNvSpPr>
            <a:spLocks noChangeArrowheads="1"/>
          </p:cNvSpPr>
          <p:nvPr/>
        </p:nvSpPr>
        <p:spPr bwMode="auto">
          <a:xfrm>
            <a:off x="7065963" y="5237163"/>
            <a:ext cx="92075" cy="101600"/>
          </a:xfrm>
          <a:prstGeom prst="ellipse">
            <a:avLst/>
          </a:prstGeom>
          <a:solidFill>
            <a:srgbClr val="00B8FF"/>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44" name="Oval 28"/>
          <p:cNvSpPr>
            <a:spLocks noChangeArrowheads="1"/>
          </p:cNvSpPr>
          <p:nvPr/>
        </p:nvSpPr>
        <p:spPr bwMode="auto">
          <a:xfrm>
            <a:off x="7065963" y="5237163"/>
            <a:ext cx="92075" cy="101600"/>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45" name="Oval 29"/>
          <p:cNvSpPr>
            <a:spLocks noChangeArrowheads="1"/>
          </p:cNvSpPr>
          <p:nvPr/>
        </p:nvSpPr>
        <p:spPr bwMode="auto">
          <a:xfrm>
            <a:off x="7158038" y="5943600"/>
            <a:ext cx="90487" cy="101600"/>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46" name="Oval 30"/>
          <p:cNvSpPr>
            <a:spLocks noChangeArrowheads="1"/>
          </p:cNvSpPr>
          <p:nvPr/>
        </p:nvSpPr>
        <p:spPr bwMode="auto">
          <a:xfrm>
            <a:off x="7680325" y="6094413"/>
            <a:ext cx="92075"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47" name="Oval 31"/>
          <p:cNvSpPr>
            <a:spLocks noChangeArrowheads="1"/>
          </p:cNvSpPr>
          <p:nvPr/>
        </p:nvSpPr>
        <p:spPr bwMode="auto">
          <a:xfrm>
            <a:off x="7437438" y="5354638"/>
            <a:ext cx="92075"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48" name="Oval 32"/>
          <p:cNvSpPr>
            <a:spLocks noChangeArrowheads="1"/>
          </p:cNvSpPr>
          <p:nvPr/>
        </p:nvSpPr>
        <p:spPr bwMode="auto">
          <a:xfrm>
            <a:off x="8356600" y="6096000"/>
            <a:ext cx="93663" cy="103188"/>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49" name="Oval 33"/>
          <p:cNvSpPr>
            <a:spLocks noChangeArrowheads="1"/>
          </p:cNvSpPr>
          <p:nvPr/>
        </p:nvSpPr>
        <p:spPr bwMode="auto">
          <a:xfrm>
            <a:off x="7975600" y="5754688"/>
            <a:ext cx="92075"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50" name="Oval 34"/>
          <p:cNvSpPr>
            <a:spLocks noChangeArrowheads="1"/>
          </p:cNvSpPr>
          <p:nvPr/>
        </p:nvSpPr>
        <p:spPr bwMode="auto">
          <a:xfrm>
            <a:off x="7215188" y="6373813"/>
            <a:ext cx="92075"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51" name="Oval 35"/>
          <p:cNvSpPr>
            <a:spLocks noChangeArrowheads="1"/>
          </p:cNvSpPr>
          <p:nvPr/>
        </p:nvSpPr>
        <p:spPr bwMode="auto">
          <a:xfrm>
            <a:off x="8402638" y="5180013"/>
            <a:ext cx="92075"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52" name="Oval 36"/>
          <p:cNvSpPr>
            <a:spLocks noChangeArrowheads="1"/>
          </p:cNvSpPr>
          <p:nvPr/>
        </p:nvSpPr>
        <p:spPr bwMode="auto">
          <a:xfrm>
            <a:off x="8824913" y="5543550"/>
            <a:ext cx="90487" cy="103188"/>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53" name="Oval 37"/>
          <p:cNvSpPr>
            <a:spLocks noChangeArrowheads="1"/>
          </p:cNvSpPr>
          <p:nvPr/>
        </p:nvSpPr>
        <p:spPr bwMode="auto">
          <a:xfrm>
            <a:off x="6870700" y="4044950"/>
            <a:ext cx="92075" cy="103188"/>
          </a:xfrm>
          <a:prstGeom prst="ellipse">
            <a:avLst/>
          </a:prstGeom>
          <a:solidFill>
            <a:srgbClr val="00B8FF"/>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54" name="Oval 38"/>
          <p:cNvSpPr>
            <a:spLocks noChangeArrowheads="1"/>
          </p:cNvSpPr>
          <p:nvPr/>
        </p:nvSpPr>
        <p:spPr bwMode="auto">
          <a:xfrm>
            <a:off x="6870700" y="4044950"/>
            <a:ext cx="92075" cy="103188"/>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55" name="Oval 39"/>
          <p:cNvSpPr>
            <a:spLocks noChangeArrowheads="1"/>
          </p:cNvSpPr>
          <p:nvPr/>
        </p:nvSpPr>
        <p:spPr bwMode="auto">
          <a:xfrm>
            <a:off x="6962775" y="4749800"/>
            <a:ext cx="90488" cy="101600"/>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56" name="Oval 40"/>
          <p:cNvSpPr>
            <a:spLocks noChangeArrowheads="1"/>
          </p:cNvSpPr>
          <p:nvPr/>
        </p:nvSpPr>
        <p:spPr bwMode="auto">
          <a:xfrm>
            <a:off x="7485063" y="4903788"/>
            <a:ext cx="92075" cy="101600"/>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57" name="Oval 41"/>
          <p:cNvSpPr>
            <a:spLocks noChangeArrowheads="1"/>
          </p:cNvSpPr>
          <p:nvPr/>
        </p:nvSpPr>
        <p:spPr bwMode="auto">
          <a:xfrm>
            <a:off x="6740525" y="4470400"/>
            <a:ext cx="90488" cy="103188"/>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58" name="Oval 42"/>
          <p:cNvSpPr>
            <a:spLocks noChangeArrowheads="1"/>
          </p:cNvSpPr>
          <p:nvPr/>
        </p:nvSpPr>
        <p:spPr bwMode="auto">
          <a:xfrm>
            <a:off x="7243763" y="4162425"/>
            <a:ext cx="90487" cy="101600"/>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59" name="Oval 43"/>
          <p:cNvSpPr>
            <a:spLocks noChangeArrowheads="1"/>
          </p:cNvSpPr>
          <p:nvPr/>
        </p:nvSpPr>
        <p:spPr bwMode="auto">
          <a:xfrm>
            <a:off x="8042275" y="5421313"/>
            <a:ext cx="92075"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60" name="Oval 44"/>
          <p:cNvSpPr>
            <a:spLocks noChangeArrowheads="1"/>
          </p:cNvSpPr>
          <p:nvPr/>
        </p:nvSpPr>
        <p:spPr bwMode="auto">
          <a:xfrm>
            <a:off x="7781925" y="4562475"/>
            <a:ext cx="90488" cy="101600"/>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61" name="Oval 45"/>
          <p:cNvSpPr>
            <a:spLocks noChangeArrowheads="1"/>
          </p:cNvSpPr>
          <p:nvPr/>
        </p:nvSpPr>
        <p:spPr bwMode="auto">
          <a:xfrm>
            <a:off x="6696075" y="6199188"/>
            <a:ext cx="90488"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62" name="Oval 46"/>
          <p:cNvSpPr>
            <a:spLocks noChangeArrowheads="1"/>
          </p:cNvSpPr>
          <p:nvPr/>
        </p:nvSpPr>
        <p:spPr bwMode="auto">
          <a:xfrm>
            <a:off x="7980363" y="4265613"/>
            <a:ext cx="90487"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63" name="Oval 47"/>
          <p:cNvSpPr>
            <a:spLocks noChangeArrowheads="1"/>
          </p:cNvSpPr>
          <p:nvPr/>
        </p:nvSpPr>
        <p:spPr bwMode="auto">
          <a:xfrm>
            <a:off x="8151813" y="4868863"/>
            <a:ext cx="90487" cy="103187"/>
          </a:xfrm>
          <a:prstGeom prst="ellipse">
            <a:avLst/>
          </a:prstGeom>
          <a:solidFill>
            <a:schemeClr val="accent1"/>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43055" name="Line 48"/>
          <p:cNvSpPr>
            <a:spLocks noChangeShapeType="1"/>
          </p:cNvSpPr>
          <p:nvPr/>
        </p:nvSpPr>
        <p:spPr bwMode="auto">
          <a:xfrm>
            <a:off x="4972050" y="4129088"/>
            <a:ext cx="79375" cy="169862"/>
          </a:xfrm>
          <a:prstGeom prst="line">
            <a:avLst/>
          </a:prstGeom>
          <a:noFill/>
          <a:ln w="9525">
            <a:solidFill>
              <a:schemeClr val="tx1"/>
            </a:solidFill>
            <a:round/>
            <a:headEnd/>
            <a:tailEnd type="triangle" w="med" len="med"/>
          </a:ln>
        </p:spPr>
        <p:txBody>
          <a:bodyPr/>
          <a:lstStyle/>
          <a:p>
            <a:endParaRPr lang="he-IL"/>
          </a:p>
        </p:txBody>
      </p:sp>
      <p:sp>
        <p:nvSpPr>
          <p:cNvPr id="43056" name="Line 49"/>
          <p:cNvSpPr>
            <a:spLocks noChangeShapeType="1"/>
          </p:cNvSpPr>
          <p:nvPr/>
        </p:nvSpPr>
        <p:spPr bwMode="auto">
          <a:xfrm flipH="1">
            <a:off x="5721350" y="4641850"/>
            <a:ext cx="115888" cy="84138"/>
          </a:xfrm>
          <a:prstGeom prst="line">
            <a:avLst/>
          </a:prstGeom>
          <a:noFill/>
          <a:ln w="9525">
            <a:solidFill>
              <a:schemeClr val="tx1"/>
            </a:solidFill>
            <a:round/>
            <a:headEnd/>
            <a:tailEnd type="triangle" w="med" len="med"/>
          </a:ln>
        </p:spPr>
        <p:txBody>
          <a:bodyPr/>
          <a:lstStyle/>
          <a:p>
            <a:endParaRPr lang="he-IL"/>
          </a:p>
        </p:txBody>
      </p:sp>
      <p:sp>
        <p:nvSpPr>
          <p:cNvPr id="43057" name="Line 50"/>
          <p:cNvSpPr>
            <a:spLocks noChangeShapeType="1"/>
          </p:cNvSpPr>
          <p:nvPr/>
        </p:nvSpPr>
        <p:spPr bwMode="auto">
          <a:xfrm flipV="1">
            <a:off x="4840288" y="5283200"/>
            <a:ext cx="23812" cy="138113"/>
          </a:xfrm>
          <a:prstGeom prst="line">
            <a:avLst/>
          </a:prstGeom>
          <a:noFill/>
          <a:ln w="9525">
            <a:solidFill>
              <a:schemeClr val="tx1"/>
            </a:solidFill>
            <a:round/>
            <a:headEnd/>
            <a:tailEnd type="triangle" w="med" len="med"/>
          </a:ln>
        </p:spPr>
        <p:txBody>
          <a:bodyPr/>
          <a:lstStyle/>
          <a:p>
            <a:endParaRPr lang="he-IL"/>
          </a:p>
        </p:txBody>
      </p:sp>
      <p:sp>
        <p:nvSpPr>
          <p:cNvPr id="43058" name="Line 51"/>
          <p:cNvSpPr>
            <a:spLocks noChangeShapeType="1"/>
          </p:cNvSpPr>
          <p:nvPr/>
        </p:nvSpPr>
        <p:spPr bwMode="auto">
          <a:xfrm flipH="1">
            <a:off x="6389688" y="4879975"/>
            <a:ext cx="19050" cy="153988"/>
          </a:xfrm>
          <a:prstGeom prst="line">
            <a:avLst/>
          </a:prstGeom>
          <a:noFill/>
          <a:ln w="9525">
            <a:solidFill>
              <a:schemeClr val="tx1"/>
            </a:solidFill>
            <a:round/>
            <a:headEnd/>
            <a:tailEnd type="triangle" w="med" len="med"/>
          </a:ln>
        </p:spPr>
        <p:txBody>
          <a:bodyPr/>
          <a:lstStyle/>
          <a:p>
            <a:endParaRPr lang="he-IL"/>
          </a:p>
        </p:txBody>
      </p:sp>
      <p:grpSp>
        <p:nvGrpSpPr>
          <p:cNvPr id="43059" name="Group 52"/>
          <p:cNvGrpSpPr>
            <a:grpSpLocks/>
          </p:cNvGrpSpPr>
          <p:nvPr/>
        </p:nvGrpSpPr>
        <p:grpSpPr bwMode="auto">
          <a:xfrm>
            <a:off x="6935788" y="5664200"/>
            <a:ext cx="265112" cy="103188"/>
            <a:chOff x="3304" y="2829"/>
            <a:chExt cx="279" cy="108"/>
          </a:xfrm>
        </p:grpSpPr>
        <p:sp>
          <p:nvSpPr>
            <p:cNvPr id="342069" name="Oval 53"/>
            <p:cNvSpPr>
              <a:spLocks noChangeArrowheads="1"/>
            </p:cNvSpPr>
            <p:nvPr/>
          </p:nvSpPr>
          <p:spPr bwMode="auto">
            <a:xfrm>
              <a:off x="3304" y="2829"/>
              <a:ext cx="95" cy="108"/>
            </a:xfrm>
            <a:prstGeom prst="ellipse">
              <a:avLst/>
            </a:prstGeom>
            <a:solidFill>
              <a:schemeClr val="accent1"/>
            </a:solidFill>
            <a:ln w="9525">
              <a:solidFill>
                <a:schemeClr val="tx1"/>
              </a:solidFill>
              <a:round/>
              <a:headEnd/>
              <a:tailEnd/>
            </a:ln>
            <a:effectLst>
              <a:outerShdw dist="51930" dir="2700000" algn="ctr" rotWithShape="0">
                <a:srgbClr val="808080"/>
              </a:outerShdw>
            </a:effectLst>
          </p:spPr>
          <p:txBody>
            <a:bodyPr wrap="none" anchor="ctr"/>
            <a:lstStyle/>
            <a:p>
              <a:pPr>
                <a:defRPr/>
              </a:pPr>
              <a:endParaRPr lang="he-IL"/>
            </a:p>
          </p:txBody>
        </p:sp>
        <p:sp>
          <p:nvSpPr>
            <p:cNvPr id="43078" name="Line 54"/>
            <p:cNvSpPr>
              <a:spLocks noChangeShapeType="1"/>
            </p:cNvSpPr>
            <p:nvPr/>
          </p:nvSpPr>
          <p:spPr bwMode="auto">
            <a:xfrm>
              <a:off x="3415" y="2889"/>
              <a:ext cx="168" cy="1"/>
            </a:xfrm>
            <a:prstGeom prst="line">
              <a:avLst/>
            </a:prstGeom>
            <a:noFill/>
            <a:ln w="9525">
              <a:solidFill>
                <a:schemeClr val="tx1"/>
              </a:solidFill>
              <a:round/>
              <a:headEnd/>
              <a:tailEnd type="triangle" w="med" len="med"/>
            </a:ln>
          </p:spPr>
          <p:txBody>
            <a:bodyPr/>
            <a:lstStyle/>
            <a:p>
              <a:endParaRPr lang="he-IL"/>
            </a:p>
          </p:txBody>
        </p:sp>
      </p:grpSp>
      <p:sp>
        <p:nvSpPr>
          <p:cNvPr id="43060" name="Line 55"/>
          <p:cNvSpPr>
            <a:spLocks noChangeShapeType="1"/>
          </p:cNvSpPr>
          <p:nvPr/>
        </p:nvSpPr>
        <p:spPr bwMode="auto">
          <a:xfrm flipH="1">
            <a:off x="6091238" y="5522913"/>
            <a:ext cx="58737" cy="176212"/>
          </a:xfrm>
          <a:prstGeom prst="line">
            <a:avLst/>
          </a:prstGeom>
          <a:noFill/>
          <a:ln w="9525">
            <a:solidFill>
              <a:schemeClr val="tx1"/>
            </a:solidFill>
            <a:round/>
            <a:headEnd/>
            <a:tailEnd type="triangle" w="med" len="med"/>
          </a:ln>
        </p:spPr>
        <p:txBody>
          <a:bodyPr/>
          <a:lstStyle/>
          <a:p>
            <a:endParaRPr lang="he-IL"/>
          </a:p>
        </p:txBody>
      </p:sp>
      <p:sp>
        <p:nvSpPr>
          <p:cNvPr id="43061" name="Line 56"/>
          <p:cNvSpPr>
            <a:spLocks noChangeShapeType="1"/>
          </p:cNvSpPr>
          <p:nvPr/>
        </p:nvSpPr>
        <p:spPr bwMode="auto">
          <a:xfrm>
            <a:off x="7331075" y="4238625"/>
            <a:ext cx="130175" cy="50800"/>
          </a:xfrm>
          <a:prstGeom prst="line">
            <a:avLst/>
          </a:prstGeom>
          <a:noFill/>
          <a:ln w="9525">
            <a:solidFill>
              <a:schemeClr val="tx1"/>
            </a:solidFill>
            <a:round/>
            <a:headEnd/>
            <a:tailEnd type="triangle" w="med" len="med"/>
          </a:ln>
        </p:spPr>
        <p:txBody>
          <a:bodyPr/>
          <a:lstStyle/>
          <a:p>
            <a:endParaRPr lang="he-IL"/>
          </a:p>
        </p:txBody>
      </p:sp>
      <p:sp>
        <p:nvSpPr>
          <p:cNvPr id="43062" name="Line 57"/>
          <p:cNvSpPr>
            <a:spLocks noChangeShapeType="1"/>
          </p:cNvSpPr>
          <p:nvPr/>
        </p:nvSpPr>
        <p:spPr bwMode="auto">
          <a:xfrm flipH="1">
            <a:off x="8156575" y="4953000"/>
            <a:ext cx="34925" cy="125413"/>
          </a:xfrm>
          <a:prstGeom prst="line">
            <a:avLst/>
          </a:prstGeom>
          <a:noFill/>
          <a:ln w="9525">
            <a:solidFill>
              <a:schemeClr val="tx1"/>
            </a:solidFill>
            <a:round/>
            <a:headEnd/>
            <a:tailEnd type="triangle" w="med" len="med"/>
          </a:ln>
        </p:spPr>
        <p:txBody>
          <a:bodyPr/>
          <a:lstStyle/>
          <a:p>
            <a:endParaRPr lang="he-IL"/>
          </a:p>
        </p:txBody>
      </p:sp>
      <p:sp>
        <p:nvSpPr>
          <p:cNvPr id="43063" name="Line 58"/>
          <p:cNvSpPr>
            <a:spLocks noChangeShapeType="1"/>
          </p:cNvSpPr>
          <p:nvPr/>
        </p:nvSpPr>
        <p:spPr bwMode="auto">
          <a:xfrm>
            <a:off x="7581900" y="4999038"/>
            <a:ext cx="74613" cy="136525"/>
          </a:xfrm>
          <a:prstGeom prst="line">
            <a:avLst/>
          </a:prstGeom>
          <a:noFill/>
          <a:ln w="9525">
            <a:solidFill>
              <a:schemeClr val="tx1"/>
            </a:solidFill>
            <a:round/>
            <a:headEnd/>
            <a:tailEnd type="triangle" w="med" len="med"/>
          </a:ln>
        </p:spPr>
        <p:txBody>
          <a:bodyPr/>
          <a:lstStyle/>
          <a:p>
            <a:endParaRPr lang="he-IL"/>
          </a:p>
        </p:txBody>
      </p:sp>
      <p:sp>
        <p:nvSpPr>
          <p:cNvPr id="43064" name="Line 59"/>
          <p:cNvSpPr>
            <a:spLocks noChangeShapeType="1"/>
          </p:cNvSpPr>
          <p:nvPr/>
        </p:nvSpPr>
        <p:spPr bwMode="auto">
          <a:xfrm flipH="1">
            <a:off x="8632825" y="5584825"/>
            <a:ext cx="195263" cy="0"/>
          </a:xfrm>
          <a:prstGeom prst="line">
            <a:avLst/>
          </a:prstGeom>
          <a:noFill/>
          <a:ln w="9525">
            <a:solidFill>
              <a:schemeClr val="tx1"/>
            </a:solidFill>
            <a:round/>
            <a:headEnd/>
            <a:tailEnd type="triangle" w="med" len="med"/>
          </a:ln>
        </p:spPr>
        <p:txBody>
          <a:bodyPr/>
          <a:lstStyle/>
          <a:p>
            <a:endParaRPr lang="he-IL"/>
          </a:p>
        </p:txBody>
      </p:sp>
      <p:sp>
        <p:nvSpPr>
          <p:cNvPr id="43065" name="Line 60"/>
          <p:cNvSpPr>
            <a:spLocks noChangeShapeType="1"/>
          </p:cNvSpPr>
          <p:nvPr/>
        </p:nvSpPr>
        <p:spPr bwMode="auto">
          <a:xfrm flipV="1">
            <a:off x="4892675" y="6181725"/>
            <a:ext cx="92075" cy="138113"/>
          </a:xfrm>
          <a:prstGeom prst="line">
            <a:avLst/>
          </a:prstGeom>
          <a:noFill/>
          <a:ln w="9525">
            <a:solidFill>
              <a:schemeClr val="tx1"/>
            </a:solidFill>
            <a:round/>
            <a:headEnd/>
            <a:tailEnd type="triangle" w="med" len="med"/>
          </a:ln>
        </p:spPr>
        <p:txBody>
          <a:bodyPr/>
          <a:lstStyle/>
          <a:p>
            <a:endParaRPr lang="he-IL"/>
          </a:p>
        </p:txBody>
      </p:sp>
      <p:sp>
        <p:nvSpPr>
          <p:cNvPr id="43066" name="Line 61"/>
          <p:cNvSpPr>
            <a:spLocks noChangeShapeType="1"/>
          </p:cNvSpPr>
          <p:nvPr/>
        </p:nvSpPr>
        <p:spPr bwMode="auto">
          <a:xfrm>
            <a:off x="4868863" y="4549775"/>
            <a:ext cx="142875" cy="50800"/>
          </a:xfrm>
          <a:prstGeom prst="line">
            <a:avLst/>
          </a:prstGeom>
          <a:noFill/>
          <a:ln w="9525">
            <a:solidFill>
              <a:schemeClr val="tx1"/>
            </a:solidFill>
            <a:round/>
            <a:headEnd/>
            <a:tailEnd type="triangle" w="med" len="med"/>
          </a:ln>
        </p:spPr>
        <p:txBody>
          <a:bodyPr/>
          <a:lstStyle/>
          <a:p>
            <a:endParaRPr lang="he-IL"/>
          </a:p>
        </p:txBody>
      </p:sp>
      <p:sp>
        <p:nvSpPr>
          <p:cNvPr id="43067" name="Line 62"/>
          <p:cNvSpPr>
            <a:spLocks noChangeShapeType="1"/>
          </p:cNvSpPr>
          <p:nvPr/>
        </p:nvSpPr>
        <p:spPr bwMode="auto">
          <a:xfrm>
            <a:off x="5097463" y="4840288"/>
            <a:ext cx="63500" cy="176212"/>
          </a:xfrm>
          <a:prstGeom prst="line">
            <a:avLst/>
          </a:prstGeom>
          <a:noFill/>
          <a:ln w="9525">
            <a:solidFill>
              <a:schemeClr val="tx1"/>
            </a:solidFill>
            <a:round/>
            <a:headEnd/>
            <a:tailEnd type="triangle" w="med" len="med"/>
          </a:ln>
        </p:spPr>
        <p:txBody>
          <a:bodyPr/>
          <a:lstStyle/>
          <a:p>
            <a:endParaRPr lang="he-IL"/>
          </a:p>
        </p:txBody>
      </p:sp>
      <p:sp>
        <p:nvSpPr>
          <p:cNvPr id="43068" name="Line 63"/>
          <p:cNvSpPr>
            <a:spLocks noChangeShapeType="1"/>
          </p:cNvSpPr>
          <p:nvPr/>
        </p:nvSpPr>
        <p:spPr bwMode="auto">
          <a:xfrm flipH="1" flipV="1">
            <a:off x="4811713" y="4987925"/>
            <a:ext cx="127000" cy="36513"/>
          </a:xfrm>
          <a:prstGeom prst="line">
            <a:avLst/>
          </a:prstGeom>
          <a:noFill/>
          <a:ln w="9525">
            <a:solidFill>
              <a:schemeClr val="tx1"/>
            </a:solidFill>
            <a:round/>
            <a:headEnd/>
            <a:tailEnd type="triangle" w="med" len="med"/>
          </a:ln>
        </p:spPr>
        <p:txBody>
          <a:bodyPr/>
          <a:lstStyle/>
          <a:p>
            <a:endParaRPr lang="he-IL"/>
          </a:p>
        </p:txBody>
      </p:sp>
      <p:sp>
        <p:nvSpPr>
          <p:cNvPr id="43069" name="Line 64"/>
          <p:cNvSpPr>
            <a:spLocks noChangeShapeType="1"/>
          </p:cNvSpPr>
          <p:nvPr/>
        </p:nvSpPr>
        <p:spPr bwMode="auto">
          <a:xfrm flipH="1">
            <a:off x="6096000" y="4356100"/>
            <a:ext cx="7938" cy="166688"/>
          </a:xfrm>
          <a:prstGeom prst="line">
            <a:avLst/>
          </a:prstGeom>
          <a:noFill/>
          <a:ln w="9525">
            <a:solidFill>
              <a:srgbClr val="000000"/>
            </a:solidFill>
            <a:round/>
            <a:headEnd/>
            <a:tailEnd type="triangle" w="med" len="med"/>
          </a:ln>
        </p:spPr>
        <p:txBody>
          <a:bodyPr/>
          <a:lstStyle/>
          <a:p>
            <a:endParaRPr lang="he-IL"/>
          </a:p>
        </p:txBody>
      </p:sp>
      <p:sp>
        <p:nvSpPr>
          <p:cNvPr id="43070" name="Line 65"/>
          <p:cNvSpPr>
            <a:spLocks noChangeShapeType="1"/>
          </p:cNvSpPr>
          <p:nvPr/>
        </p:nvSpPr>
        <p:spPr bwMode="auto">
          <a:xfrm>
            <a:off x="5375275" y="4232275"/>
            <a:ext cx="182563" cy="22225"/>
          </a:xfrm>
          <a:prstGeom prst="line">
            <a:avLst/>
          </a:prstGeom>
          <a:noFill/>
          <a:ln w="9525">
            <a:solidFill>
              <a:schemeClr val="tx1"/>
            </a:solidFill>
            <a:round/>
            <a:headEnd/>
            <a:tailEnd type="triangle" w="med" len="med"/>
          </a:ln>
        </p:spPr>
        <p:txBody>
          <a:bodyPr/>
          <a:lstStyle/>
          <a:p>
            <a:endParaRPr lang="he-IL"/>
          </a:p>
        </p:txBody>
      </p:sp>
      <p:sp>
        <p:nvSpPr>
          <p:cNvPr id="43071" name="Line 66"/>
          <p:cNvSpPr>
            <a:spLocks noChangeShapeType="1"/>
          </p:cNvSpPr>
          <p:nvPr/>
        </p:nvSpPr>
        <p:spPr bwMode="auto">
          <a:xfrm>
            <a:off x="6927850" y="4135438"/>
            <a:ext cx="28575" cy="134937"/>
          </a:xfrm>
          <a:prstGeom prst="line">
            <a:avLst/>
          </a:prstGeom>
          <a:noFill/>
          <a:ln w="9525">
            <a:solidFill>
              <a:schemeClr val="tx1"/>
            </a:solidFill>
            <a:round/>
            <a:headEnd/>
            <a:tailEnd type="triangle" w="med" len="med"/>
          </a:ln>
        </p:spPr>
        <p:txBody>
          <a:bodyPr/>
          <a:lstStyle/>
          <a:p>
            <a:endParaRPr lang="he-IL"/>
          </a:p>
        </p:txBody>
      </p:sp>
      <p:sp>
        <p:nvSpPr>
          <p:cNvPr id="43072" name="Line 67"/>
          <p:cNvSpPr>
            <a:spLocks noChangeShapeType="1"/>
          </p:cNvSpPr>
          <p:nvPr/>
        </p:nvSpPr>
        <p:spPr bwMode="auto">
          <a:xfrm flipH="1" flipV="1">
            <a:off x="7848600" y="5667375"/>
            <a:ext cx="149225" cy="127000"/>
          </a:xfrm>
          <a:prstGeom prst="line">
            <a:avLst/>
          </a:prstGeom>
          <a:noFill/>
          <a:ln w="9525">
            <a:solidFill>
              <a:schemeClr val="tx1"/>
            </a:solidFill>
            <a:round/>
            <a:headEnd/>
            <a:tailEnd type="triangle" w="med" len="med"/>
          </a:ln>
        </p:spPr>
        <p:txBody>
          <a:bodyPr/>
          <a:lstStyle/>
          <a:p>
            <a:endParaRPr lang="he-IL"/>
          </a:p>
        </p:txBody>
      </p:sp>
      <p:sp>
        <p:nvSpPr>
          <p:cNvPr id="43073" name="Line 68"/>
          <p:cNvSpPr>
            <a:spLocks noChangeShapeType="1"/>
          </p:cNvSpPr>
          <p:nvPr/>
        </p:nvSpPr>
        <p:spPr bwMode="auto">
          <a:xfrm flipV="1">
            <a:off x="7734300" y="5942013"/>
            <a:ext cx="1588" cy="177800"/>
          </a:xfrm>
          <a:prstGeom prst="line">
            <a:avLst/>
          </a:prstGeom>
          <a:noFill/>
          <a:ln w="9525">
            <a:solidFill>
              <a:schemeClr val="tx1"/>
            </a:solidFill>
            <a:round/>
            <a:headEnd/>
            <a:tailEnd type="triangle" w="med" len="med"/>
          </a:ln>
        </p:spPr>
        <p:txBody>
          <a:bodyPr/>
          <a:lstStyle/>
          <a:p>
            <a:endParaRPr lang="he-IL"/>
          </a:p>
        </p:txBody>
      </p:sp>
      <p:sp>
        <p:nvSpPr>
          <p:cNvPr id="342085" name="AutoShape 69"/>
          <p:cNvSpPr>
            <a:spLocks noChangeArrowheads="1"/>
          </p:cNvSpPr>
          <p:nvPr/>
        </p:nvSpPr>
        <p:spPr bwMode="auto">
          <a:xfrm>
            <a:off x="5029200" y="4343400"/>
            <a:ext cx="204788" cy="187325"/>
          </a:xfrm>
          <a:prstGeom prst="roundRect">
            <a:avLst>
              <a:gd name="adj" fmla="val 458"/>
            </a:avLst>
          </a:prstGeom>
          <a:solidFill>
            <a:srgbClr val="D7299D"/>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342086" name="Freeform 70"/>
          <p:cNvSpPr>
            <a:spLocks noChangeArrowheads="1"/>
          </p:cNvSpPr>
          <p:nvPr/>
        </p:nvSpPr>
        <p:spPr bwMode="auto">
          <a:xfrm>
            <a:off x="4805363" y="4392613"/>
            <a:ext cx="3849687" cy="2020887"/>
          </a:xfrm>
          <a:custGeom>
            <a:avLst/>
            <a:gdLst/>
            <a:ahLst/>
            <a:cxnLst>
              <a:cxn ang="0">
                <a:pos x="2450" y="290"/>
              </a:cxn>
              <a:cxn ang="0">
                <a:pos x="3380" y="290"/>
              </a:cxn>
              <a:cxn ang="0">
                <a:pos x="4340" y="290"/>
              </a:cxn>
              <a:cxn ang="0">
                <a:pos x="5241" y="290"/>
              </a:cxn>
              <a:cxn ang="0">
                <a:pos x="6171" y="290"/>
              </a:cxn>
              <a:cxn ang="0">
                <a:pos x="7102" y="290"/>
              </a:cxn>
              <a:cxn ang="0">
                <a:pos x="8061" y="261"/>
              </a:cxn>
              <a:cxn ang="0">
                <a:pos x="8992" y="261"/>
              </a:cxn>
              <a:cxn ang="0">
                <a:pos x="10038" y="261"/>
              </a:cxn>
              <a:cxn ang="0">
                <a:pos x="10911" y="203"/>
              </a:cxn>
              <a:cxn ang="0">
                <a:pos x="11841" y="174"/>
              </a:cxn>
              <a:cxn ang="0">
                <a:pos x="12771" y="116"/>
              </a:cxn>
              <a:cxn ang="0">
                <a:pos x="13644" y="116"/>
              </a:cxn>
              <a:cxn ang="0">
                <a:pos x="15039" y="86"/>
              </a:cxn>
              <a:cxn ang="0">
                <a:pos x="16086" y="232"/>
              </a:cxn>
              <a:cxn ang="0">
                <a:pos x="17278" y="290"/>
              </a:cxn>
              <a:cxn ang="0">
                <a:pos x="18267" y="552"/>
              </a:cxn>
              <a:cxn ang="0">
                <a:pos x="18848" y="1657"/>
              </a:cxn>
              <a:cxn ang="0">
                <a:pos x="19197" y="2936"/>
              </a:cxn>
              <a:cxn ang="0">
                <a:pos x="19430" y="4448"/>
              </a:cxn>
              <a:cxn ang="0">
                <a:pos x="19139" y="5524"/>
              </a:cxn>
              <a:cxn ang="0">
                <a:pos x="18092" y="5785"/>
              </a:cxn>
              <a:cxn ang="0">
                <a:pos x="16638" y="5785"/>
              </a:cxn>
              <a:cxn ang="0">
                <a:pos x="15679" y="5785"/>
              </a:cxn>
              <a:cxn ang="0">
                <a:pos x="14690" y="5785"/>
              </a:cxn>
              <a:cxn ang="0">
                <a:pos x="13673" y="5785"/>
              </a:cxn>
              <a:cxn ang="0">
                <a:pos x="12568" y="5785"/>
              </a:cxn>
              <a:cxn ang="0">
                <a:pos x="11347" y="5785"/>
              </a:cxn>
              <a:cxn ang="0">
                <a:pos x="9951" y="5785"/>
              </a:cxn>
              <a:cxn ang="0">
                <a:pos x="8672" y="5785"/>
              </a:cxn>
              <a:cxn ang="0">
                <a:pos x="7799" y="5785"/>
              </a:cxn>
              <a:cxn ang="0">
                <a:pos x="6869" y="5785"/>
              </a:cxn>
              <a:cxn ang="0">
                <a:pos x="5793" y="5640"/>
              </a:cxn>
              <a:cxn ang="0">
                <a:pos x="4543" y="5524"/>
              </a:cxn>
              <a:cxn ang="0">
                <a:pos x="3380" y="5524"/>
              </a:cxn>
              <a:cxn ang="0">
                <a:pos x="2304" y="5582"/>
              </a:cxn>
              <a:cxn ang="0">
                <a:pos x="1287" y="5872"/>
              </a:cxn>
              <a:cxn ang="0">
                <a:pos x="298" y="6367"/>
              </a:cxn>
              <a:cxn ang="0">
                <a:pos x="66" y="7297"/>
              </a:cxn>
              <a:cxn ang="0">
                <a:pos x="531" y="8257"/>
              </a:cxn>
              <a:cxn ang="0">
                <a:pos x="1752" y="9420"/>
              </a:cxn>
              <a:cxn ang="0">
                <a:pos x="2799" y="10059"/>
              </a:cxn>
              <a:cxn ang="0">
                <a:pos x="3991" y="10292"/>
              </a:cxn>
              <a:cxn ang="0">
                <a:pos x="5212" y="10292"/>
              </a:cxn>
              <a:cxn ang="0">
                <a:pos x="6142" y="10292"/>
              </a:cxn>
              <a:cxn ang="0">
                <a:pos x="7247" y="10292"/>
              </a:cxn>
              <a:cxn ang="0">
                <a:pos x="8701" y="10292"/>
              </a:cxn>
              <a:cxn ang="0">
                <a:pos x="9835" y="10292"/>
              </a:cxn>
              <a:cxn ang="0">
                <a:pos x="11289" y="10292"/>
              </a:cxn>
              <a:cxn ang="0">
                <a:pos x="12306" y="10234"/>
              </a:cxn>
              <a:cxn ang="0">
                <a:pos x="13295" y="10146"/>
              </a:cxn>
              <a:cxn ang="0">
                <a:pos x="14341" y="10146"/>
              </a:cxn>
              <a:cxn ang="0">
                <a:pos x="15504" y="10263"/>
              </a:cxn>
              <a:cxn ang="0">
                <a:pos x="16435" y="10263"/>
              </a:cxn>
              <a:cxn ang="0">
                <a:pos x="16784" y="10263"/>
              </a:cxn>
              <a:cxn ang="0">
                <a:pos x="17104" y="10263"/>
              </a:cxn>
              <a:cxn ang="0">
                <a:pos x="17220" y="10205"/>
              </a:cxn>
            </a:cxnLst>
            <a:rect l="0" t="0" r="r" b="b"/>
            <a:pathLst>
              <a:path w="19683" h="10343">
                <a:moveTo>
                  <a:pt x="2450" y="290"/>
                </a:moveTo>
                <a:cubicBezTo>
                  <a:pt x="2760" y="290"/>
                  <a:pt x="3069" y="290"/>
                  <a:pt x="3380" y="290"/>
                </a:cubicBezTo>
                <a:cubicBezTo>
                  <a:pt x="3699" y="290"/>
                  <a:pt x="4021" y="290"/>
                  <a:pt x="4340" y="290"/>
                </a:cubicBezTo>
                <a:cubicBezTo>
                  <a:pt x="4640" y="290"/>
                  <a:pt x="4940" y="290"/>
                  <a:pt x="5241" y="290"/>
                </a:cubicBezTo>
                <a:cubicBezTo>
                  <a:pt x="5551" y="290"/>
                  <a:pt x="5862" y="290"/>
                  <a:pt x="6171" y="290"/>
                </a:cubicBezTo>
                <a:cubicBezTo>
                  <a:pt x="6481" y="290"/>
                  <a:pt x="6792" y="274"/>
                  <a:pt x="7102" y="290"/>
                </a:cubicBezTo>
                <a:cubicBezTo>
                  <a:pt x="7424" y="307"/>
                  <a:pt x="7738" y="244"/>
                  <a:pt x="8061" y="261"/>
                </a:cubicBezTo>
                <a:cubicBezTo>
                  <a:pt x="8370" y="277"/>
                  <a:pt x="8681" y="261"/>
                  <a:pt x="8992" y="261"/>
                </a:cubicBezTo>
                <a:cubicBezTo>
                  <a:pt x="9339" y="261"/>
                  <a:pt x="9691" y="294"/>
                  <a:pt x="10038" y="261"/>
                </a:cubicBezTo>
                <a:cubicBezTo>
                  <a:pt x="10331" y="233"/>
                  <a:pt x="10618" y="238"/>
                  <a:pt x="10911" y="203"/>
                </a:cubicBezTo>
                <a:cubicBezTo>
                  <a:pt x="11218" y="166"/>
                  <a:pt x="11530" y="207"/>
                  <a:pt x="11841" y="174"/>
                </a:cubicBezTo>
                <a:cubicBezTo>
                  <a:pt x="12149" y="141"/>
                  <a:pt x="12458" y="102"/>
                  <a:pt x="12771" y="116"/>
                </a:cubicBezTo>
                <a:cubicBezTo>
                  <a:pt x="13060" y="128"/>
                  <a:pt x="13355" y="143"/>
                  <a:pt x="13644" y="116"/>
                </a:cubicBezTo>
                <a:cubicBezTo>
                  <a:pt x="14109" y="73"/>
                  <a:pt x="14582" y="0"/>
                  <a:pt x="15039" y="86"/>
                </a:cubicBezTo>
                <a:cubicBezTo>
                  <a:pt x="15409" y="156"/>
                  <a:pt x="15721" y="197"/>
                  <a:pt x="16086" y="232"/>
                </a:cubicBezTo>
                <a:cubicBezTo>
                  <a:pt x="16492" y="271"/>
                  <a:pt x="16859" y="321"/>
                  <a:pt x="17278" y="290"/>
                </a:cubicBezTo>
                <a:cubicBezTo>
                  <a:pt x="17622" y="264"/>
                  <a:pt x="17935" y="212"/>
                  <a:pt x="18267" y="552"/>
                </a:cubicBezTo>
                <a:cubicBezTo>
                  <a:pt x="18612" y="906"/>
                  <a:pt x="18636" y="1271"/>
                  <a:pt x="18848" y="1657"/>
                </a:cubicBezTo>
                <a:cubicBezTo>
                  <a:pt x="19061" y="2043"/>
                  <a:pt x="19113" y="2494"/>
                  <a:pt x="19197" y="2936"/>
                </a:cubicBezTo>
                <a:cubicBezTo>
                  <a:pt x="19292" y="3440"/>
                  <a:pt x="19459" y="3939"/>
                  <a:pt x="19430" y="4448"/>
                </a:cubicBezTo>
                <a:cubicBezTo>
                  <a:pt x="19409" y="4816"/>
                  <a:pt x="19682" y="5367"/>
                  <a:pt x="19139" y="5524"/>
                </a:cubicBezTo>
                <a:cubicBezTo>
                  <a:pt x="18793" y="5624"/>
                  <a:pt x="18464" y="5789"/>
                  <a:pt x="18092" y="5785"/>
                </a:cubicBezTo>
                <a:cubicBezTo>
                  <a:pt x="17608" y="5779"/>
                  <a:pt x="17121" y="5785"/>
                  <a:pt x="16638" y="5785"/>
                </a:cubicBezTo>
                <a:cubicBezTo>
                  <a:pt x="16318" y="5785"/>
                  <a:pt x="15998" y="5785"/>
                  <a:pt x="15679" y="5785"/>
                </a:cubicBezTo>
                <a:cubicBezTo>
                  <a:pt x="15350" y="5785"/>
                  <a:pt x="15019" y="5785"/>
                  <a:pt x="14690" y="5785"/>
                </a:cubicBezTo>
                <a:cubicBezTo>
                  <a:pt x="14352" y="5785"/>
                  <a:pt x="14011" y="5785"/>
                  <a:pt x="13673" y="5785"/>
                </a:cubicBezTo>
                <a:cubicBezTo>
                  <a:pt x="13305" y="5785"/>
                  <a:pt x="12936" y="5785"/>
                  <a:pt x="12568" y="5785"/>
                </a:cubicBezTo>
                <a:cubicBezTo>
                  <a:pt x="12162" y="5785"/>
                  <a:pt x="11753" y="5785"/>
                  <a:pt x="11347" y="5785"/>
                </a:cubicBezTo>
                <a:cubicBezTo>
                  <a:pt x="10882" y="5785"/>
                  <a:pt x="10416" y="5785"/>
                  <a:pt x="9951" y="5785"/>
                </a:cubicBezTo>
                <a:cubicBezTo>
                  <a:pt x="9525" y="5785"/>
                  <a:pt x="9098" y="5785"/>
                  <a:pt x="8672" y="5785"/>
                </a:cubicBezTo>
                <a:cubicBezTo>
                  <a:pt x="8380" y="5785"/>
                  <a:pt x="8090" y="5785"/>
                  <a:pt x="7799" y="5785"/>
                </a:cubicBezTo>
                <a:cubicBezTo>
                  <a:pt x="7489" y="5785"/>
                  <a:pt x="7177" y="5763"/>
                  <a:pt x="6869" y="5785"/>
                </a:cubicBezTo>
                <a:cubicBezTo>
                  <a:pt x="6498" y="5812"/>
                  <a:pt x="6149" y="5709"/>
                  <a:pt x="5793" y="5640"/>
                </a:cubicBezTo>
                <a:cubicBezTo>
                  <a:pt x="5372" y="5558"/>
                  <a:pt x="4966" y="5589"/>
                  <a:pt x="4543" y="5524"/>
                </a:cubicBezTo>
                <a:cubicBezTo>
                  <a:pt x="4160" y="5465"/>
                  <a:pt x="3766" y="5519"/>
                  <a:pt x="3380" y="5524"/>
                </a:cubicBezTo>
                <a:cubicBezTo>
                  <a:pt x="3020" y="5529"/>
                  <a:pt x="2644" y="5449"/>
                  <a:pt x="2304" y="5582"/>
                </a:cubicBezTo>
                <a:cubicBezTo>
                  <a:pt x="1966" y="5714"/>
                  <a:pt x="1624" y="5740"/>
                  <a:pt x="1287" y="5872"/>
                </a:cubicBezTo>
                <a:cubicBezTo>
                  <a:pt x="942" y="6007"/>
                  <a:pt x="534" y="6081"/>
                  <a:pt x="298" y="6367"/>
                </a:cubicBezTo>
                <a:cubicBezTo>
                  <a:pt x="96" y="6612"/>
                  <a:pt x="0" y="6971"/>
                  <a:pt x="66" y="7297"/>
                </a:cubicBezTo>
                <a:cubicBezTo>
                  <a:pt x="136" y="7645"/>
                  <a:pt x="273" y="7986"/>
                  <a:pt x="531" y="8257"/>
                </a:cubicBezTo>
                <a:cubicBezTo>
                  <a:pt x="919" y="8665"/>
                  <a:pt x="1323" y="9057"/>
                  <a:pt x="1752" y="9420"/>
                </a:cubicBezTo>
                <a:cubicBezTo>
                  <a:pt x="2065" y="9685"/>
                  <a:pt x="2420" y="9904"/>
                  <a:pt x="2799" y="10059"/>
                </a:cubicBezTo>
                <a:cubicBezTo>
                  <a:pt x="3178" y="10214"/>
                  <a:pt x="3588" y="10242"/>
                  <a:pt x="3991" y="10292"/>
                </a:cubicBezTo>
                <a:cubicBezTo>
                  <a:pt x="4393" y="10342"/>
                  <a:pt x="4806" y="10292"/>
                  <a:pt x="5212" y="10292"/>
                </a:cubicBezTo>
                <a:cubicBezTo>
                  <a:pt x="5522" y="10292"/>
                  <a:pt x="5831" y="10292"/>
                  <a:pt x="6142" y="10292"/>
                </a:cubicBezTo>
                <a:cubicBezTo>
                  <a:pt x="6509" y="10292"/>
                  <a:pt x="6878" y="10292"/>
                  <a:pt x="7247" y="10292"/>
                </a:cubicBezTo>
                <a:cubicBezTo>
                  <a:pt x="7730" y="10292"/>
                  <a:pt x="8216" y="10292"/>
                  <a:pt x="8701" y="10292"/>
                </a:cubicBezTo>
                <a:cubicBezTo>
                  <a:pt x="9078" y="10292"/>
                  <a:pt x="9456" y="10292"/>
                  <a:pt x="9835" y="10292"/>
                </a:cubicBezTo>
                <a:cubicBezTo>
                  <a:pt x="10319" y="10292"/>
                  <a:pt x="10806" y="10251"/>
                  <a:pt x="11289" y="10292"/>
                </a:cubicBezTo>
                <a:cubicBezTo>
                  <a:pt x="11642" y="10322"/>
                  <a:pt x="11951" y="10219"/>
                  <a:pt x="12306" y="10234"/>
                </a:cubicBezTo>
                <a:cubicBezTo>
                  <a:pt x="12635" y="10248"/>
                  <a:pt x="12962" y="10135"/>
                  <a:pt x="13295" y="10146"/>
                </a:cubicBezTo>
                <a:cubicBezTo>
                  <a:pt x="13642" y="10158"/>
                  <a:pt x="13993" y="10157"/>
                  <a:pt x="14341" y="10146"/>
                </a:cubicBezTo>
                <a:cubicBezTo>
                  <a:pt x="14732" y="10133"/>
                  <a:pt x="15117" y="10223"/>
                  <a:pt x="15504" y="10263"/>
                </a:cubicBezTo>
                <a:cubicBezTo>
                  <a:pt x="15812" y="10295"/>
                  <a:pt x="16124" y="10262"/>
                  <a:pt x="16435" y="10263"/>
                </a:cubicBezTo>
                <a:lnTo>
                  <a:pt x="16784" y="10263"/>
                </a:lnTo>
                <a:lnTo>
                  <a:pt x="17104" y="10263"/>
                </a:lnTo>
                <a:lnTo>
                  <a:pt x="17220" y="10205"/>
                </a:lnTo>
              </a:path>
            </a:pathLst>
          </a:custGeom>
          <a:noFill/>
          <a:ln w="73080">
            <a:solidFill>
              <a:srgbClr val="D7299D"/>
            </a:solidFill>
            <a:prstDash val="sysDot"/>
            <a:round/>
            <a:headEnd/>
            <a:tailEnd/>
          </a:ln>
          <a:effectLst>
            <a:outerShdw dist="51930" dir="2700000" algn="ctr" rotWithShape="0">
              <a:srgbClr val="808080"/>
            </a:outerShdw>
          </a:effectLst>
        </p:spPr>
        <p:txBody>
          <a:bodyPr/>
          <a:lstStyle/>
          <a:p>
            <a:pPr>
              <a:defRPr/>
            </a:pPr>
            <a:endParaRPr lang="he-IL"/>
          </a:p>
        </p:txBody>
      </p:sp>
      <p:sp>
        <p:nvSpPr>
          <p:cNvPr id="43076" name="Line 71"/>
          <p:cNvSpPr>
            <a:spLocks noChangeShapeType="1"/>
          </p:cNvSpPr>
          <p:nvPr/>
        </p:nvSpPr>
        <p:spPr bwMode="auto">
          <a:xfrm>
            <a:off x="5233988" y="4538663"/>
            <a:ext cx="300037" cy="357187"/>
          </a:xfrm>
          <a:prstGeom prst="line">
            <a:avLst/>
          </a:prstGeom>
          <a:noFill/>
          <a:ln w="18360">
            <a:solidFill>
              <a:schemeClr val="tx2"/>
            </a:solidFill>
            <a:prstDash val="sysDot"/>
            <a:round/>
            <a:headEnd/>
            <a:tailEnd/>
          </a:ln>
        </p:spPr>
        <p:txBody>
          <a:bodyPr/>
          <a:lstStyle/>
          <a:p>
            <a:endParaRPr lang="he-IL"/>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a:off x="1439863" y="0"/>
            <a:ext cx="1587" cy="6858000"/>
          </a:xfrm>
          <a:prstGeom prst="line">
            <a:avLst/>
          </a:prstGeom>
          <a:noFill/>
          <a:ln w="9525">
            <a:solidFill>
              <a:srgbClr val="C0C0C0"/>
            </a:solidFill>
            <a:round/>
            <a:headEnd/>
            <a:tailEnd/>
          </a:ln>
        </p:spPr>
        <p:txBody>
          <a:bodyPr/>
          <a:lstStyle/>
          <a:p>
            <a:endParaRPr lang="he-IL"/>
          </a:p>
        </p:txBody>
      </p:sp>
      <p:sp>
        <p:nvSpPr>
          <p:cNvPr id="44035" name="Line 3"/>
          <p:cNvSpPr>
            <a:spLocks noChangeShapeType="1"/>
          </p:cNvSpPr>
          <p:nvPr/>
        </p:nvSpPr>
        <p:spPr bwMode="auto">
          <a:xfrm>
            <a:off x="7938" y="1404938"/>
            <a:ext cx="9228137" cy="0"/>
          </a:xfrm>
          <a:prstGeom prst="line">
            <a:avLst/>
          </a:prstGeom>
          <a:noFill/>
          <a:ln w="9525">
            <a:solidFill>
              <a:srgbClr val="C0C0C0"/>
            </a:solidFill>
            <a:round/>
            <a:headEnd/>
            <a:tailEnd/>
          </a:ln>
        </p:spPr>
        <p:txBody>
          <a:bodyPr/>
          <a:lstStyle/>
          <a:p>
            <a:endParaRPr lang="he-IL"/>
          </a:p>
        </p:txBody>
      </p:sp>
      <p:sp>
        <p:nvSpPr>
          <p:cNvPr id="44036" name="Text Box 4"/>
          <p:cNvSpPr txBox="1">
            <a:spLocks noChangeArrowheads="1"/>
          </p:cNvSpPr>
          <p:nvPr/>
        </p:nvSpPr>
        <p:spPr bwMode="auto">
          <a:xfrm>
            <a:off x="1674813" y="1708150"/>
            <a:ext cx="6750050" cy="4206875"/>
          </a:xfrm>
          <a:prstGeom prst="rect">
            <a:avLst/>
          </a:prstGeom>
          <a:noFill/>
          <a:ln w="73080">
            <a:noFill/>
            <a:miter lim="800000"/>
            <a:headEnd/>
            <a:tailEnd/>
          </a:ln>
        </p:spPr>
        <p:txBody>
          <a:bodyPr lIns="0" tIns="0" rIns="0" bIns="0">
            <a:spAutoFit/>
          </a:bodyPr>
          <a:lstStyle/>
          <a:p>
            <a:pPr defTabSz="828675" eaLnBrk="1">
              <a:lnSpc>
                <a:spcPct val="104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Lst>
            </a:pPr>
            <a:endParaRPr lang="en-GB" sz="1600" b="1" i="1">
              <a:solidFill>
                <a:srgbClr val="800000"/>
              </a:solidFill>
              <a:latin typeface="Helvetica" pitchFamily="34" charset="0"/>
            </a:endParaRPr>
          </a:p>
          <a:p>
            <a:pPr defTabSz="828675" eaLnBrk="1">
              <a:lnSpc>
                <a:spcPct val="104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 pos="5910263" algn="l"/>
                <a:tab pos="6565900" algn="l"/>
              </a:tabLst>
            </a:pPr>
            <a:r>
              <a:rPr lang="en-GB" sz="1600">
                <a:solidFill>
                  <a:srgbClr val="000000"/>
                </a:solidFill>
                <a:latin typeface="Helvetica" pitchFamily="34" charset="0"/>
              </a:rPr>
              <a:t> </a:t>
            </a:r>
          </a:p>
        </p:txBody>
      </p:sp>
      <p:sp>
        <p:nvSpPr>
          <p:cNvPr id="44037" name="Rectangle 5"/>
          <p:cNvSpPr>
            <a:spLocks noChangeArrowheads="1"/>
          </p:cNvSpPr>
          <p:nvPr/>
        </p:nvSpPr>
        <p:spPr bwMode="auto">
          <a:xfrm>
            <a:off x="1876425" y="3913188"/>
            <a:ext cx="6497638" cy="346075"/>
          </a:xfrm>
          <a:prstGeom prst="rect">
            <a:avLst/>
          </a:prstGeom>
          <a:solidFill>
            <a:schemeClr val="tx1"/>
          </a:solidFill>
          <a:ln w="9525">
            <a:solidFill>
              <a:schemeClr val="tx1"/>
            </a:solidFill>
            <a:miter lim="800000"/>
            <a:headEnd/>
            <a:tailEnd/>
          </a:ln>
        </p:spPr>
        <p:txBody>
          <a:bodyPr wrap="none" anchor="ctr"/>
          <a:lstStyle/>
          <a:p>
            <a:endParaRPr lang="he-IL"/>
          </a:p>
        </p:txBody>
      </p:sp>
      <p:sp>
        <p:nvSpPr>
          <p:cNvPr id="44038" name="Rectangle 6"/>
          <p:cNvSpPr>
            <a:spLocks noChangeArrowheads="1"/>
          </p:cNvSpPr>
          <p:nvPr/>
        </p:nvSpPr>
        <p:spPr bwMode="auto">
          <a:xfrm>
            <a:off x="4779963" y="1770063"/>
            <a:ext cx="414337" cy="4770437"/>
          </a:xfrm>
          <a:prstGeom prst="rect">
            <a:avLst/>
          </a:prstGeom>
          <a:solidFill>
            <a:schemeClr val="tx1"/>
          </a:solidFill>
          <a:ln w="9525">
            <a:solidFill>
              <a:schemeClr val="tx1"/>
            </a:solidFill>
            <a:miter lim="800000"/>
            <a:headEnd/>
            <a:tailEnd/>
          </a:ln>
        </p:spPr>
        <p:txBody>
          <a:bodyPr wrap="none" anchor="ctr"/>
          <a:lstStyle/>
          <a:p>
            <a:endParaRPr lang="he-IL"/>
          </a:p>
        </p:txBody>
      </p:sp>
      <p:sp>
        <p:nvSpPr>
          <p:cNvPr id="44039" name="Line 7"/>
          <p:cNvSpPr>
            <a:spLocks noChangeShapeType="1"/>
          </p:cNvSpPr>
          <p:nvPr/>
        </p:nvSpPr>
        <p:spPr bwMode="auto">
          <a:xfrm>
            <a:off x="1876425" y="4119563"/>
            <a:ext cx="6497638" cy="0"/>
          </a:xfrm>
          <a:prstGeom prst="line">
            <a:avLst/>
          </a:prstGeom>
          <a:noFill/>
          <a:ln w="38100">
            <a:solidFill>
              <a:srgbClr val="FFFF00"/>
            </a:solidFill>
            <a:prstDash val="dash"/>
            <a:round/>
            <a:headEnd/>
            <a:tailEnd/>
          </a:ln>
        </p:spPr>
        <p:txBody>
          <a:bodyPr/>
          <a:lstStyle/>
          <a:p>
            <a:endParaRPr lang="he-IL"/>
          </a:p>
        </p:txBody>
      </p:sp>
      <p:sp>
        <p:nvSpPr>
          <p:cNvPr id="44040" name="Line 8"/>
          <p:cNvSpPr>
            <a:spLocks noChangeShapeType="1"/>
          </p:cNvSpPr>
          <p:nvPr/>
        </p:nvSpPr>
        <p:spPr bwMode="auto">
          <a:xfrm>
            <a:off x="4986338" y="1770063"/>
            <a:ext cx="0" cy="4838700"/>
          </a:xfrm>
          <a:prstGeom prst="line">
            <a:avLst/>
          </a:prstGeom>
          <a:noFill/>
          <a:ln w="38100">
            <a:solidFill>
              <a:srgbClr val="FFFF00"/>
            </a:solidFill>
            <a:prstDash val="dash"/>
            <a:round/>
            <a:headEnd/>
            <a:tailEnd/>
          </a:ln>
        </p:spPr>
        <p:txBody>
          <a:bodyPr/>
          <a:lstStyle/>
          <a:p>
            <a:endParaRPr lang="he-IL"/>
          </a:p>
        </p:txBody>
      </p:sp>
      <p:sp>
        <p:nvSpPr>
          <p:cNvPr id="356361" name="AutoShape 9"/>
          <p:cNvSpPr>
            <a:spLocks noChangeArrowheads="1"/>
          </p:cNvSpPr>
          <p:nvPr/>
        </p:nvSpPr>
        <p:spPr bwMode="auto">
          <a:xfrm>
            <a:off x="4783138" y="3875088"/>
            <a:ext cx="341312" cy="314325"/>
          </a:xfrm>
          <a:prstGeom prst="roundRect">
            <a:avLst>
              <a:gd name="adj" fmla="val 458"/>
            </a:avLst>
          </a:prstGeom>
          <a:solidFill>
            <a:srgbClr val="D7299D"/>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pic>
        <p:nvPicPr>
          <p:cNvPr id="44042" name="Picture 10" descr="MCj03118820000[1]"/>
          <p:cNvPicPr>
            <a:picLocks noChangeAspect="1" noChangeArrowheads="1"/>
          </p:cNvPicPr>
          <p:nvPr/>
        </p:nvPicPr>
        <p:blipFill>
          <a:blip r:embed="rId3"/>
          <a:srcRect/>
          <a:stretch>
            <a:fillRect/>
          </a:stretch>
        </p:blipFill>
        <p:spPr bwMode="auto">
          <a:xfrm>
            <a:off x="5540375" y="3754438"/>
            <a:ext cx="552450" cy="296862"/>
          </a:xfrm>
          <a:prstGeom prst="rect">
            <a:avLst/>
          </a:prstGeom>
          <a:noFill/>
          <a:ln w="9525">
            <a:noFill/>
            <a:miter lim="800000"/>
            <a:headEnd/>
            <a:tailEnd/>
          </a:ln>
        </p:spPr>
      </p:pic>
      <p:sp>
        <p:nvSpPr>
          <p:cNvPr id="44043" name="Text Box 11"/>
          <p:cNvSpPr txBox="1">
            <a:spLocks noChangeArrowheads="1"/>
          </p:cNvSpPr>
          <p:nvPr/>
        </p:nvSpPr>
        <p:spPr bwMode="auto">
          <a:xfrm>
            <a:off x="304800" y="2286000"/>
            <a:ext cx="3886200" cy="1560513"/>
          </a:xfrm>
          <a:prstGeom prst="rect">
            <a:avLst/>
          </a:prstGeom>
          <a:solidFill>
            <a:schemeClr val="accent2"/>
          </a:solidFill>
          <a:ln w="3175">
            <a:solidFill>
              <a:schemeClr val="tx1"/>
            </a:solidFill>
            <a:miter lim="800000"/>
            <a:headEnd/>
            <a:tailEnd/>
          </a:ln>
        </p:spPr>
        <p:txBody>
          <a:bodyPr lIns="82945" tIns="41473" rIns="82945" bIns="41473">
            <a:spAutoFit/>
          </a:bodyPr>
          <a:lstStyle/>
          <a:p>
            <a:pPr defTabSz="828675"/>
            <a:r>
              <a:rPr lang="en-US">
                <a:solidFill>
                  <a:srgbClr val="FF0000"/>
                </a:solidFill>
                <a:latin typeface="Helvetica" pitchFamily="34" charset="0"/>
              </a:rPr>
              <a:t>Communicate with cars, </a:t>
            </a:r>
          </a:p>
          <a:p>
            <a:pPr defTabSz="828675"/>
            <a:r>
              <a:rPr lang="en-US">
                <a:solidFill>
                  <a:srgbClr val="FF0000"/>
                </a:solidFill>
                <a:latin typeface="Helvetica" pitchFamily="34" charset="0"/>
              </a:rPr>
              <a:t>Learn who is approaching,  </a:t>
            </a:r>
          </a:p>
          <a:p>
            <a:pPr defTabSz="828675"/>
            <a:r>
              <a:rPr lang="en-US">
                <a:solidFill>
                  <a:srgbClr val="FF0000"/>
                </a:solidFill>
                <a:latin typeface="Helvetica" pitchFamily="34" charset="0"/>
              </a:rPr>
              <a:t>Decide who has green light.</a:t>
            </a:r>
          </a:p>
        </p:txBody>
      </p:sp>
      <p:pic>
        <p:nvPicPr>
          <p:cNvPr id="44044" name="Picture 12" descr="MCj03118820000[1]"/>
          <p:cNvPicPr>
            <a:picLocks noChangeAspect="1" noChangeArrowheads="1"/>
          </p:cNvPicPr>
          <p:nvPr/>
        </p:nvPicPr>
        <p:blipFill>
          <a:blip r:embed="rId3"/>
          <a:srcRect/>
          <a:stretch>
            <a:fillRect/>
          </a:stretch>
        </p:blipFill>
        <p:spPr bwMode="auto">
          <a:xfrm>
            <a:off x="5124450" y="5986463"/>
            <a:ext cx="552450" cy="296862"/>
          </a:xfrm>
          <a:prstGeom prst="rect">
            <a:avLst/>
          </a:prstGeom>
          <a:noFill/>
          <a:ln w="9525">
            <a:noFill/>
            <a:miter lim="800000"/>
            <a:headEnd/>
            <a:tailEnd/>
          </a:ln>
        </p:spPr>
      </p:pic>
      <p:pic>
        <p:nvPicPr>
          <p:cNvPr id="44045" name="Picture 13" descr="MCj03118820000[1]"/>
          <p:cNvPicPr>
            <a:picLocks noChangeAspect="1" noChangeArrowheads="1"/>
          </p:cNvPicPr>
          <p:nvPr/>
        </p:nvPicPr>
        <p:blipFill>
          <a:blip r:embed="rId3"/>
          <a:srcRect/>
          <a:stretch>
            <a:fillRect/>
          </a:stretch>
        </p:blipFill>
        <p:spPr bwMode="auto">
          <a:xfrm>
            <a:off x="4986338" y="4652963"/>
            <a:ext cx="552450" cy="296862"/>
          </a:xfrm>
          <a:prstGeom prst="rect">
            <a:avLst/>
          </a:prstGeom>
          <a:noFill/>
          <a:ln w="9525">
            <a:noFill/>
            <a:miter lim="800000"/>
            <a:headEnd/>
            <a:tailEnd/>
          </a:ln>
        </p:spPr>
      </p:pic>
      <p:pic>
        <p:nvPicPr>
          <p:cNvPr id="44046" name="Picture 14" descr="MCj03118820000[1]"/>
          <p:cNvPicPr>
            <a:picLocks noChangeAspect="1" noChangeArrowheads="1"/>
          </p:cNvPicPr>
          <p:nvPr/>
        </p:nvPicPr>
        <p:blipFill>
          <a:blip r:embed="rId3"/>
          <a:srcRect/>
          <a:stretch>
            <a:fillRect/>
          </a:stretch>
        </p:blipFill>
        <p:spPr bwMode="auto">
          <a:xfrm>
            <a:off x="5124450" y="5502275"/>
            <a:ext cx="552450" cy="296863"/>
          </a:xfrm>
          <a:prstGeom prst="rect">
            <a:avLst/>
          </a:prstGeom>
          <a:noFill/>
          <a:ln w="9525">
            <a:noFill/>
            <a:miter lim="800000"/>
            <a:headEnd/>
            <a:tailEnd/>
          </a:ln>
        </p:spPr>
      </p:pic>
      <p:sp>
        <p:nvSpPr>
          <p:cNvPr id="356367" name="AutoShape 15"/>
          <p:cNvSpPr>
            <a:spLocks noChangeArrowheads="1"/>
          </p:cNvSpPr>
          <p:nvPr/>
        </p:nvSpPr>
        <p:spPr bwMode="auto">
          <a:xfrm>
            <a:off x="4572000" y="5848350"/>
            <a:ext cx="341313" cy="314325"/>
          </a:xfrm>
          <a:prstGeom prst="roundRect">
            <a:avLst>
              <a:gd name="adj" fmla="val 458"/>
            </a:avLst>
          </a:prstGeom>
          <a:solidFill>
            <a:srgbClr val="D7299D"/>
          </a:solidFill>
          <a:ln w="9525">
            <a:solidFill>
              <a:srgbClr val="000000"/>
            </a:solidFill>
            <a:round/>
            <a:headEnd/>
            <a:tailEnd/>
          </a:ln>
          <a:effectLst>
            <a:outerShdw dist="51930" dir="2700000" algn="ctr" rotWithShape="0">
              <a:srgbClr val="808080"/>
            </a:outerShdw>
          </a:effectLst>
        </p:spPr>
        <p:txBody>
          <a:bodyPr wrap="none" anchor="ctr"/>
          <a:lstStyle/>
          <a:p>
            <a:pPr>
              <a:defRPr/>
            </a:pPr>
            <a:endParaRPr lang="he-IL"/>
          </a:p>
        </p:txBody>
      </p:sp>
      <p:sp>
        <p:nvSpPr>
          <p:cNvPr id="44048" name="Line 16"/>
          <p:cNvSpPr>
            <a:spLocks noChangeShapeType="1"/>
          </p:cNvSpPr>
          <p:nvPr/>
        </p:nvSpPr>
        <p:spPr bwMode="auto">
          <a:xfrm flipV="1">
            <a:off x="4710113" y="5434013"/>
            <a:ext cx="0" cy="346075"/>
          </a:xfrm>
          <a:prstGeom prst="line">
            <a:avLst/>
          </a:prstGeom>
          <a:noFill/>
          <a:ln w="57150">
            <a:solidFill>
              <a:srgbClr val="D7299D"/>
            </a:solidFill>
            <a:round/>
            <a:headEnd/>
            <a:tailEnd type="triangle" w="med" len="med"/>
          </a:ln>
        </p:spPr>
        <p:txBody>
          <a:bodyPr/>
          <a:lstStyle/>
          <a:p>
            <a:endParaRPr lang="he-IL"/>
          </a:p>
        </p:txBody>
      </p:sp>
      <p:pic>
        <p:nvPicPr>
          <p:cNvPr id="44049" name="Picture 17" descr="MCj03393740000[1]"/>
          <p:cNvPicPr>
            <a:picLocks noChangeAspect="1" noChangeArrowheads="1"/>
          </p:cNvPicPr>
          <p:nvPr/>
        </p:nvPicPr>
        <p:blipFill>
          <a:blip r:embed="rId4"/>
          <a:srcRect/>
          <a:stretch>
            <a:fillRect/>
          </a:stretch>
        </p:blipFill>
        <p:spPr bwMode="auto">
          <a:xfrm>
            <a:off x="4364038" y="4259263"/>
            <a:ext cx="411162" cy="409575"/>
          </a:xfrm>
          <a:prstGeom prst="rect">
            <a:avLst/>
          </a:prstGeom>
          <a:noFill/>
          <a:ln w="9525">
            <a:noFill/>
            <a:miter lim="800000"/>
            <a:headEnd/>
            <a:tailEnd/>
          </a:ln>
        </p:spPr>
      </p:pic>
      <p:pic>
        <p:nvPicPr>
          <p:cNvPr id="44050" name="Picture 18" descr="MCj03118820000[1]"/>
          <p:cNvPicPr>
            <a:picLocks noChangeAspect="1" noChangeArrowheads="1"/>
          </p:cNvPicPr>
          <p:nvPr/>
        </p:nvPicPr>
        <p:blipFill>
          <a:blip r:embed="rId3"/>
          <a:srcRect/>
          <a:stretch>
            <a:fillRect/>
          </a:stretch>
        </p:blipFill>
        <p:spPr bwMode="auto">
          <a:xfrm>
            <a:off x="5056188" y="5137150"/>
            <a:ext cx="550862" cy="296863"/>
          </a:xfrm>
          <a:prstGeom prst="rect">
            <a:avLst/>
          </a:prstGeom>
          <a:noFill/>
          <a:ln w="9525">
            <a:noFill/>
            <a:miter lim="800000"/>
            <a:headEnd/>
            <a:tailEnd/>
          </a:ln>
        </p:spPr>
      </p:pic>
      <p:pic>
        <p:nvPicPr>
          <p:cNvPr id="44051" name="Picture 19" descr="MCj03393740000[1]"/>
          <p:cNvPicPr>
            <a:picLocks noChangeAspect="1" noChangeArrowheads="1"/>
          </p:cNvPicPr>
          <p:nvPr/>
        </p:nvPicPr>
        <p:blipFill>
          <a:blip r:embed="rId4"/>
          <a:srcRect/>
          <a:stretch>
            <a:fillRect/>
          </a:stretch>
        </p:blipFill>
        <p:spPr bwMode="auto">
          <a:xfrm>
            <a:off x="5129213" y="3502025"/>
            <a:ext cx="411162" cy="411163"/>
          </a:xfrm>
          <a:prstGeom prst="rect">
            <a:avLst/>
          </a:prstGeom>
          <a:noFill/>
          <a:ln w="9525">
            <a:noFill/>
            <a:miter lim="800000"/>
            <a:headEnd/>
            <a:tailEnd/>
          </a:ln>
        </p:spPr>
      </p:pic>
      <p:sp>
        <p:nvSpPr>
          <p:cNvPr id="44052" name="Oval 20"/>
          <p:cNvSpPr>
            <a:spLocks noChangeArrowheads="1"/>
          </p:cNvSpPr>
          <p:nvPr/>
        </p:nvSpPr>
        <p:spPr bwMode="auto">
          <a:xfrm>
            <a:off x="4533900" y="4519613"/>
            <a:ext cx="69850" cy="68262"/>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4053" name="Oval 21"/>
          <p:cNvSpPr>
            <a:spLocks noChangeArrowheads="1"/>
          </p:cNvSpPr>
          <p:nvPr/>
        </p:nvSpPr>
        <p:spPr bwMode="auto">
          <a:xfrm>
            <a:off x="5307013" y="3606800"/>
            <a:ext cx="68262" cy="68263"/>
          </a:xfrm>
          <a:prstGeom prst="ellipse">
            <a:avLst/>
          </a:prstGeom>
          <a:solidFill>
            <a:srgbClr val="CC0000"/>
          </a:solidFill>
          <a:ln w="9525">
            <a:solidFill>
              <a:schemeClr val="tx1"/>
            </a:solidFill>
            <a:round/>
            <a:headEnd/>
            <a:tailEnd/>
          </a:ln>
        </p:spPr>
        <p:txBody>
          <a:bodyPr wrap="none" anchor="ctr"/>
          <a:lstStyle/>
          <a:p>
            <a:endParaRPr lang="he-IL"/>
          </a:p>
        </p:txBody>
      </p:sp>
      <p:sp>
        <p:nvSpPr>
          <p:cNvPr id="44054" name="Rectangle 22"/>
          <p:cNvSpPr>
            <a:spLocks noChangeArrowheads="1"/>
          </p:cNvSpPr>
          <p:nvPr/>
        </p:nvSpPr>
        <p:spPr bwMode="auto">
          <a:xfrm>
            <a:off x="304800" y="304800"/>
            <a:ext cx="7620000" cy="1295400"/>
          </a:xfrm>
          <a:prstGeom prst="rect">
            <a:avLst/>
          </a:prstGeom>
          <a:noFill/>
          <a:ln w="9525">
            <a:noFill/>
            <a:miter lim="800000"/>
            <a:headEnd/>
            <a:tailEnd/>
          </a:ln>
        </p:spPr>
        <p:txBody>
          <a:bodyPr anchor="b"/>
          <a:lstStyle/>
          <a:p>
            <a:pPr eaLnBrk="1" hangingPunct="1"/>
            <a:r>
              <a:rPr lang="en-US" sz="4400">
                <a:solidFill>
                  <a:schemeClr val="tx2"/>
                </a:solidFill>
              </a:rPr>
              <a:t>	</a:t>
            </a:r>
            <a:r>
              <a:rPr lang="en-US" sz="4400">
                <a:solidFill>
                  <a:srgbClr val="0070C0"/>
                </a:solidFill>
                <a:latin typeface="Comic Sans MS" pitchFamily="66" charset="0"/>
              </a:rPr>
              <a:t>Virtual traffic lights</a:t>
            </a:r>
          </a:p>
        </p:txBody>
      </p:sp>
      <p:sp>
        <p:nvSpPr>
          <p:cNvPr id="44055" name="Text Box 23"/>
          <p:cNvSpPr txBox="1">
            <a:spLocks noChangeArrowheads="1"/>
          </p:cNvSpPr>
          <p:nvPr/>
        </p:nvSpPr>
        <p:spPr bwMode="auto">
          <a:xfrm>
            <a:off x="5410200" y="2590800"/>
            <a:ext cx="3429000" cy="1200150"/>
          </a:xfrm>
          <a:prstGeom prst="rect">
            <a:avLst/>
          </a:prstGeom>
          <a:solidFill>
            <a:schemeClr val="accent2"/>
          </a:solidFill>
          <a:ln w="3175">
            <a:solidFill>
              <a:schemeClr val="tx1"/>
            </a:solidFill>
            <a:miter lim="800000"/>
            <a:headEnd/>
            <a:tailEnd/>
          </a:ln>
        </p:spPr>
        <p:txBody>
          <a:bodyPr>
            <a:spAutoFit/>
          </a:bodyPr>
          <a:lstStyle/>
          <a:p>
            <a:pPr eaLnBrk="1" hangingPunct="1"/>
            <a:r>
              <a:rPr lang="en-US">
                <a:solidFill>
                  <a:srgbClr val="FF0000"/>
                </a:solidFill>
                <a:latin typeface="Arial" pitchFamily="34" charset="0"/>
              </a:rPr>
              <a:t>Offload statistics to Highway Patrol vehicles as they pass.</a:t>
            </a:r>
          </a:p>
        </p:txBody>
      </p:sp>
      <p:sp>
        <p:nvSpPr>
          <p:cNvPr id="44056" name="Line 24"/>
          <p:cNvSpPr>
            <a:spLocks noChangeShapeType="1"/>
          </p:cNvSpPr>
          <p:nvPr/>
        </p:nvSpPr>
        <p:spPr bwMode="auto">
          <a:xfrm>
            <a:off x="4191000" y="3200400"/>
            <a:ext cx="609600" cy="685800"/>
          </a:xfrm>
          <a:prstGeom prst="line">
            <a:avLst/>
          </a:prstGeom>
          <a:noFill/>
          <a:ln w="9525">
            <a:solidFill>
              <a:schemeClr val="tx1"/>
            </a:solidFill>
            <a:round/>
            <a:headEnd/>
            <a:tailEnd/>
          </a:ln>
        </p:spPr>
        <p:txBody>
          <a:bodyPr/>
          <a:lstStyle/>
          <a:p>
            <a:endParaRPr lang="he-IL"/>
          </a:p>
        </p:txBody>
      </p:sp>
      <p:sp>
        <p:nvSpPr>
          <p:cNvPr id="44057" name="Line 25"/>
          <p:cNvSpPr>
            <a:spLocks noChangeShapeType="1"/>
          </p:cNvSpPr>
          <p:nvPr/>
        </p:nvSpPr>
        <p:spPr bwMode="auto">
          <a:xfrm flipV="1">
            <a:off x="5105400" y="3200400"/>
            <a:ext cx="304800" cy="609600"/>
          </a:xfrm>
          <a:prstGeom prst="line">
            <a:avLst/>
          </a:prstGeom>
          <a:noFill/>
          <a:ln w="9525">
            <a:solidFill>
              <a:schemeClr val="tx1"/>
            </a:solidFill>
            <a:round/>
            <a:headEnd/>
            <a:tailEnd/>
          </a:ln>
        </p:spPr>
        <p:txBody>
          <a:bodyPr/>
          <a:lstStyle/>
          <a:p>
            <a:endParaRPr lang="he-IL"/>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p:cNvGrpSpPr>
            <a:grpSpLocks/>
          </p:cNvGrpSpPr>
          <p:nvPr/>
        </p:nvGrpSpPr>
        <p:grpSpPr bwMode="auto">
          <a:xfrm>
            <a:off x="0" y="4351338"/>
            <a:ext cx="9144000" cy="2506662"/>
            <a:chOff x="0" y="2741"/>
            <a:chExt cx="5760" cy="1579"/>
          </a:xfrm>
        </p:grpSpPr>
        <p:sp>
          <p:nvSpPr>
            <p:cNvPr id="45070" name="Rectangle 3"/>
            <p:cNvSpPr>
              <a:spLocks noChangeAspect="1" noChangeArrowheads="1"/>
            </p:cNvSpPr>
            <p:nvPr/>
          </p:nvSpPr>
          <p:spPr bwMode="auto">
            <a:xfrm>
              <a:off x="0" y="2741"/>
              <a:ext cx="5760" cy="1579"/>
            </a:xfrm>
            <a:prstGeom prst="rect">
              <a:avLst/>
            </a:prstGeom>
            <a:solidFill>
              <a:schemeClr val="tx1">
                <a:alpha val="74901"/>
              </a:schemeClr>
            </a:solidFill>
            <a:ln w="9525">
              <a:noFill/>
              <a:miter lim="800000"/>
              <a:headEnd/>
              <a:tailEnd/>
            </a:ln>
          </p:spPr>
          <p:txBody>
            <a:bodyPr wrap="none" anchor="ctr"/>
            <a:lstStyle/>
            <a:p>
              <a:endParaRPr lang="he-IL"/>
            </a:p>
          </p:txBody>
        </p:sp>
        <p:sp>
          <p:nvSpPr>
            <p:cNvPr id="45071" name="Rectangle 4"/>
            <p:cNvSpPr>
              <a:spLocks noChangeAspect="1" noChangeArrowheads="1"/>
            </p:cNvSpPr>
            <p:nvPr/>
          </p:nvSpPr>
          <p:spPr bwMode="auto">
            <a:xfrm>
              <a:off x="0" y="3365"/>
              <a:ext cx="2565" cy="950"/>
            </a:xfrm>
            <a:prstGeom prst="rect">
              <a:avLst/>
            </a:prstGeom>
            <a:solidFill>
              <a:srgbClr val="E5F5FF"/>
            </a:solidFill>
            <a:ln w="9525">
              <a:noFill/>
              <a:miter lim="800000"/>
              <a:headEnd/>
              <a:tailEnd/>
            </a:ln>
          </p:spPr>
          <p:txBody>
            <a:bodyPr wrap="none" anchor="ctr"/>
            <a:lstStyle/>
            <a:p>
              <a:endParaRPr lang="he-IL"/>
            </a:p>
          </p:txBody>
        </p:sp>
        <p:sp>
          <p:nvSpPr>
            <p:cNvPr id="45072" name="Rectangle 5"/>
            <p:cNvSpPr>
              <a:spLocks noChangeAspect="1" noChangeArrowheads="1"/>
            </p:cNvSpPr>
            <p:nvPr/>
          </p:nvSpPr>
          <p:spPr bwMode="auto">
            <a:xfrm>
              <a:off x="3170" y="3365"/>
              <a:ext cx="2590" cy="955"/>
            </a:xfrm>
            <a:prstGeom prst="rect">
              <a:avLst/>
            </a:prstGeom>
            <a:solidFill>
              <a:srgbClr val="E5F5FF"/>
            </a:solidFill>
            <a:ln w="9525">
              <a:noFill/>
              <a:miter lim="800000"/>
              <a:headEnd/>
              <a:tailEnd/>
            </a:ln>
          </p:spPr>
          <p:txBody>
            <a:bodyPr wrap="none" anchor="ctr"/>
            <a:lstStyle/>
            <a:p>
              <a:endParaRPr lang="he-IL"/>
            </a:p>
          </p:txBody>
        </p:sp>
        <p:sp>
          <p:nvSpPr>
            <p:cNvPr id="45073" name="Line 6"/>
            <p:cNvSpPr>
              <a:spLocks noChangeAspect="1" noChangeShapeType="1"/>
            </p:cNvSpPr>
            <p:nvPr/>
          </p:nvSpPr>
          <p:spPr bwMode="auto">
            <a:xfrm>
              <a:off x="0" y="3055"/>
              <a:ext cx="2541" cy="0"/>
            </a:xfrm>
            <a:prstGeom prst="line">
              <a:avLst/>
            </a:prstGeom>
            <a:noFill/>
            <a:ln w="25400">
              <a:solidFill>
                <a:schemeClr val="bg1"/>
              </a:solidFill>
              <a:prstDash val="dash"/>
              <a:round/>
              <a:headEnd/>
              <a:tailEnd/>
            </a:ln>
          </p:spPr>
          <p:txBody>
            <a:bodyPr wrap="none" anchor="ctr"/>
            <a:lstStyle/>
            <a:p>
              <a:endParaRPr lang="he-IL"/>
            </a:p>
          </p:txBody>
        </p:sp>
        <p:sp>
          <p:nvSpPr>
            <p:cNvPr id="45074" name="Line 7"/>
            <p:cNvSpPr>
              <a:spLocks noChangeAspect="1" noChangeShapeType="1"/>
            </p:cNvSpPr>
            <p:nvPr/>
          </p:nvSpPr>
          <p:spPr bwMode="auto">
            <a:xfrm>
              <a:off x="3219" y="3052"/>
              <a:ext cx="2541" cy="3"/>
            </a:xfrm>
            <a:prstGeom prst="line">
              <a:avLst/>
            </a:prstGeom>
            <a:noFill/>
            <a:ln w="25400">
              <a:solidFill>
                <a:schemeClr val="bg1"/>
              </a:solidFill>
              <a:prstDash val="dash"/>
              <a:round/>
              <a:headEnd/>
              <a:tailEnd/>
            </a:ln>
          </p:spPr>
          <p:txBody>
            <a:bodyPr wrap="none" anchor="ctr"/>
            <a:lstStyle/>
            <a:p>
              <a:endParaRPr lang="he-IL"/>
            </a:p>
          </p:txBody>
        </p:sp>
        <p:sp>
          <p:nvSpPr>
            <p:cNvPr id="45075" name="Line 8"/>
            <p:cNvSpPr>
              <a:spLocks noChangeAspect="1" noChangeShapeType="1"/>
            </p:cNvSpPr>
            <p:nvPr/>
          </p:nvSpPr>
          <p:spPr bwMode="auto">
            <a:xfrm>
              <a:off x="2855" y="3370"/>
              <a:ext cx="288" cy="2"/>
            </a:xfrm>
            <a:prstGeom prst="line">
              <a:avLst/>
            </a:prstGeom>
            <a:noFill/>
            <a:ln w="38100">
              <a:solidFill>
                <a:schemeClr val="bg1"/>
              </a:solidFill>
              <a:round/>
              <a:headEnd/>
              <a:tailEnd/>
            </a:ln>
          </p:spPr>
          <p:txBody>
            <a:bodyPr wrap="none" anchor="ctr"/>
            <a:lstStyle/>
            <a:p>
              <a:endParaRPr lang="he-IL"/>
            </a:p>
          </p:txBody>
        </p:sp>
        <p:sp>
          <p:nvSpPr>
            <p:cNvPr id="45076" name="Line 9"/>
            <p:cNvSpPr>
              <a:spLocks noChangeAspect="1" noChangeShapeType="1"/>
            </p:cNvSpPr>
            <p:nvPr/>
          </p:nvSpPr>
          <p:spPr bwMode="auto">
            <a:xfrm flipH="1">
              <a:off x="2541" y="3057"/>
              <a:ext cx="5" cy="288"/>
            </a:xfrm>
            <a:prstGeom prst="line">
              <a:avLst/>
            </a:prstGeom>
            <a:noFill/>
            <a:ln w="38100">
              <a:solidFill>
                <a:schemeClr val="bg1"/>
              </a:solidFill>
              <a:round/>
              <a:headEnd/>
              <a:tailEnd/>
            </a:ln>
          </p:spPr>
          <p:txBody>
            <a:bodyPr wrap="none" anchor="ctr"/>
            <a:lstStyle/>
            <a:p>
              <a:endParaRPr lang="he-IL"/>
            </a:p>
          </p:txBody>
        </p:sp>
        <p:sp>
          <p:nvSpPr>
            <p:cNvPr id="45077" name="Line 10"/>
            <p:cNvSpPr>
              <a:spLocks noChangeShapeType="1"/>
            </p:cNvSpPr>
            <p:nvPr/>
          </p:nvSpPr>
          <p:spPr bwMode="auto">
            <a:xfrm>
              <a:off x="2856" y="3394"/>
              <a:ext cx="0" cy="926"/>
            </a:xfrm>
            <a:prstGeom prst="line">
              <a:avLst/>
            </a:prstGeom>
            <a:noFill/>
            <a:ln w="25400">
              <a:solidFill>
                <a:schemeClr val="bg1"/>
              </a:solidFill>
              <a:prstDash val="dash"/>
              <a:round/>
              <a:headEnd/>
              <a:tailEnd/>
            </a:ln>
          </p:spPr>
          <p:txBody>
            <a:bodyPr wrap="none" anchor="ctr"/>
            <a:lstStyle/>
            <a:p>
              <a:endParaRPr lang="he-IL"/>
            </a:p>
          </p:txBody>
        </p:sp>
        <p:sp>
          <p:nvSpPr>
            <p:cNvPr id="45078" name="Line 11"/>
            <p:cNvSpPr>
              <a:spLocks noChangeAspect="1" noChangeShapeType="1"/>
            </p:cNvSpPr>
            <p:nvPr/>
          </p:nvSpPr>
          <p:spPr bwMode="auto">
            <a:xfrm flipH="1">
              <a:off x="3197" y="2750"/>
              <a:ext cx="9" cy="288"/>
            </a:xfrm>
            <a:prstGeom prst="line">
              <a:avLst/>
            </a:prstGeom>
            <a:noFill/>
            <a:ln w="38100">
              <a:solidFill>
                <a:schemeClr val="bg1"/>
              </a:solidFill>
              <a:round/>
              <a:headEnd/>
              <a:tailEnd/>
            </a:ln>
          </p:spPr>
          <p:txBody>
            <a:bodyPr wrap="none" anchor="ctr"/>
            <a:lstStyle/>
            <a:p>
              <a:endParaRPr lang="he-IL"/>
            </a:p>
          </p:txBody>
        </p:sp>
      </p:grpSp>
      <p:sp>
        <p:nvSpPr>
          <p:cNvPr id="45059" name="Rectangle 12"/>
          <p:cNvSpPr>
            <a:spLocks noGrp="1" noChangeArrowheads="1"/>
          </p:cNvSpPr>
          <p:nvPr>
            <p:ph type="title"/>
          </p:nvPr>
        </p:nvSpPr>
        <p:spPr/>
        <p:txBody>
          <a:bodyPr/>
          <a:lstStyle/>
          <a:p>
            <a:r>
              <a:rPr lang="en-GB" u="none" smtClean="0">
                <a:solidFill>
                  <a:srgbClr val="0070C0"/>
                </a:solidFill>
              </a:rPr>
              <a:t>Virtual Traffic Light</a:t>
            </a:r>
          </a:p>
        </p:txBody>
      </p:sp>
      <p:grpSp>
        <p:nvGrpSpPr>
          <p:cNvPr id="45060" name="Group 13"/>
          <p:cNvGrpSpPr>
            <a:grpSpLocks/>
          </p:cNvGrpSpPr>
          <p:nvPr/>
        </p:nvGrpSpPr>
        <p:grpSpPr bwMode="auto">
          <a:xfrm>
            <a:off x="611188" y="1416050"/>
            <a:ext cx="7848600" cy="1644650"/>
            <a:chOff x="385" y="892"/>
            <a:chExt cx="4944" cy="1036"/>
          </a:xfrm>
        </p:grpSpPr>
        <p:sp>
          <p:nvSpPr>
            <p:cNvPr id="45068" name="Rectangle 14"/>
            <p:cNvSpPr>
              <a:spLocks noChangeArrowheads="1"/>
            </p:cNvSpPr>
            <p:nvPr/>
          </p:nvSpPr>
          <p:spPr bwMode="auto">
            <a:xfrm>
              <a:off x="385" y="892"/>
              <a:ext cx="2255" cy="1036"/>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33CC33"/>
                  </a:solidFill>
                  <a:cs typeface="Times New Roman" pitchFamily="18" charset="0"/>
                </a:rPr>
                <a:t>Vehicular networks</a:t>
              </a:r>
            </a:p>
          </p:txBody>
        </p:sp>
        <p:sp>
          <p:nvSpPr>
            <p:cNvPr id="45069" name="Rectangle 15"/>
            <p:cNvSpPr>
              <a:spLocks noChangeArrowheads="1"/>
            </p:cNvSpPr>
            <p:nvPr/>
          </p:nvSpPr>
          <p:spPr bwMode="auto">
            <a:xfrm>
              <a:off x="2737" y="892"/>
              <a:ext cx="2592" cy="1036"/>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GB">
                  <a:solidFill>
                    <a:srgbClr val="006600"/>
                  </a:solidFill>
                  <a:cs typeface="Times New Roman" pitchFamily="18" charset="0"/>
                </a:rPr>
                <a:t>Traffic control and safety</a:t>
              </a:r>
            </a:p>
            <a:p>
              <a:pPr marL="742950" lvl="1" indent="-285750" algn="l" eaLnBrk="1" hangingPunct="1">
                <a:spcBef>
                  <a:spcPct val="20000"/>
                </a:spcBef>
                <a:buFontTx/>
                <a:buChar char="–"/>
              </a:pPr>
              <a:r>
                <a:rPr lang="en-GB" sz="2000">
                  <a:solidFill>
                    <a:srgbClr val="006600"/>
                  </a:solidFill>
                  <a:cs typeface="Times New Roman" pitchFamily="18" charset="0"/>
                </a:rPr>
                <a:t>E.g., ad hoc traffic light</a:t>
              </a:r>
            </a:p>
          </p:txBody>
        </p:sp>
      </p:grpSp>
      <p:pic>
        <p:nvPicPr>
          <p:cNvPr id="403472" name="Picture 16" descr="images1"/>
          <p:cNvPicPr>
            <a:picLocks noChangeAspect="1" noChangeArrowheads="1"/>
          </p:cNvPicPr>
          <p:nvPr/>
        </p:nvPicPr>
        <p:blipFill>
          <a:blip r:embed="rId3"/>
          <a:srcRect/>
          <a:stretch>
            <a:fillRect/>
          </a:stretch>
        </p:blipFill>
        <p:spPr bwMode="auto">
          <a:xfrm>
            <a:off x="5148263" y="4354513"/>
            <a:ext cx="457200" cy="457200"/>
          </a:xfrm>
          <a:prstGeom prst="rect">
            <a:avLst/>
          </a:prstGeom>
          <a:noFill/>
          <a:ln w="9525">
            <a:noFill/>
            <a:miter lim="800000"/>
            <a:headEnd/>
            <a:tailEnd/>
          </a:ln>
        </p:spPr>
      </p:pic>
      <p:pic>
        <p:nvPicPr>
          <p:cNvPr id="403473" name="Picture 17" descr="red"/>
          <p:cNvPicPr>
            <a:picLocks noChangeAspect="1" noChangeArrowheads="1"/>
          </p:cNvPicPr>
          <p:nvPr/>
        </p:nvPicPr>
        <p:blipFill>
          <a:blip r:embed="rId4"/>
          <a:srcRect/>
          <a:stretch>
            <a:fillRect/>
          </a:stretch>
        </p:blipFill>
        <p:spPr bwMode="auto">
          <a:xfrm>
            <a:off x="5148263" y="4354513"/>
            <a:ext cx="457200" cy="457200"/>
          </a:xfrm>
          <a:prstGeom prst="rect">
            <a:avLst/>
          </a:prstGeom>
          <a:noFill/>
          <a:ln w="9525">
            <a:noFill/>
            <a:miter lim="800000"/>
            <a:headEnd/>
            <a:tailEnd/>
          </a:ln>
        </p:spPr>
      </p:pic>
      <p:pic>
        <p:nvPicPr>
          <p:cNvPr id="403474" name="Picture 18" descr="images1"/>
          <p:cNvPicPr>
            <a:picLocks noChangeAspect="1" noChangeArrowheads="1"/>
          </p:cNvPicPr>
          <p:nvPr/>
        </p:nvPicPr>
        <p:blipFill>
          <a:blip r:embed="rId5"/>
          <a:srcRect/>
          <a:stretch>
            <a:fillRect/>
          </a:stretch>
        </p:blipFill>
        <p:spPr bwMode="auto">
          <a:xfrm>
            <a:off x="9218613" y="4814888"/>
            <a:ext cx="457200" cy="457200"/>
          </a:xfrm>
          <a:prstGeom prst="rect">
            <a:avLst/>
          </a:prstGeom>
          <a:noFill/>
          <a:ln w="9525">
            <a:noFill/>
            <a:miter lim="800000"/>
            <a:headEnd/>
            <a:tailEnd/>
          </a:ln>
        </p:spPr>
      </p:pic>
      <p:pic>
        <p:nvPicPr>
          <p:cNvPr id="403475" name="Picture 19" descr="images1"/>
          <p:cNvPicPr>
            <a:picLocks noChangeAspect="1" noChangeArrowheads="1"/>
          </p:cNvPicPr>
          <p:nvPr/>
        </p:nvPicPr>
        <p:blipFill>
          <a:blip r:embed="rId5"/>
          <a:srcRect/>
          <a:stretch>
            <a:fillRect/>
          </a:stretch>
        </p:blipFill>
        <p:spPr bwMode="auto">
          <a:xfrm>
            <a:off x="9251950" y="4814888"/>
            <a:ext cx="457200" cy="457200"/>
          </a:xfrm>
          <a:prstGeom prst="rect">
            <a:avLst/>
          </a:prstGeom>
          <a:noFill/>
          <a:ln w="9525">
            <a:noFill/>
            <a:miter lim="800000"/>
            <a:headEnd/>
            <a:tailEnd/>
          </a:ln>
        </p:spPr>
      </p:pic>
      <p:pic>
        <p:nvPicPr>
          <p:cNvPr id="403476" name="Picture 20" descr="images1"/>
          <p:cNvPicPr>
            <a:picLocks noChangeAspect="1" noChangeArrowheads="1"/>
          </p:cNvPicPr>
          <p:nvPr/>
        </p:nvPicPr>
        <p:blipFill>
          <a:blip r:embed="rId5"/>
          <a:srcRect/>
          <a:stretch>
            <a:fillRect/>
          </a:stretch>
        </p:blipFill>
        <p:spPr bwMode="auto">
          <a:xfrm>
            <a:off x="9251950" y="4814888"/>
            <a:ext cx="457200" cy="457200"/>
          </a:xfrm>
          <a:prstGeom prst="rect">
            <a:avLst/>
          </a:prstGeom>
          <a:noFill/>
          <a:ln w="9525">
            <a:noFill/>
            <a:miter lim="800000"/>
            <a:headEnd/>
            <a:tailEnd/>
          </a:ln>
        </p:spPr>
      </p:pic>
      <p:pic>
        <p:nvPicPr>
          <p:cNvPr id="403477" name="Picture 21" descr="red"/>
          <p:cNvPicPr>
            <a:picLocks noChangeAspect="1" noChangeArrowheads="1"/>
          </p:cNvPicPr>
          <p:nvPr/>
        </p:nvPicPr>
        <p:blipFill>
          <a:blip r:embed="rId6"/>
          <a:srcRect/>
          <a:stretch>
            <a:fillRect/>
          </a:stretch>
        </p:blipFill>
        <p:spPr bwMode="auto">
          <a:xfrm>
            <a:off x="3554413" y="4852988"/>
            <a:ext cx="457200" cy="457200"/>
          </a:xfrm>
          <a:prstGeom prst="rect">
            <a:avLst/>
          </a:prstGeom>
          <a:noFill/>
          <a:ln w="9525">
            <a:noFill/>
            <a:miter lim="800000"/>
            <a:headEnd/>
            <a:tailEnd/>
          </a:ln>
        </p:spPr>
      </p:pic>
      <p:pic>
        <p:nvPicPr>
          <p:cNvPr id="403478" name="Picture 22" descr="images1"/>
          <p:cNvPicPr>
            <a:picLocks noChangeAspect="1" noChangeArrowheads="1"/>
          </p:cNvPicPr>
          <p:nvPr/>
        </p:nvPicPr>
        <p:blipFill>
          <a:blip r:embed="rId5"/>
          <a:srcRect/>
          <a:stretch>
            <a:fillRect/>
          </a:stretch>
        </p:blipFill>
        <p:spPr bwMode="auto">
          <a:xfrm>
            <a:off x="3535363" y="4852988"/>
            <a:ext cx="457200" cy="457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repeatCount="3000" fill="hold" nodeType="afterEffect">
                                  <p:stCondLst>
                                    <p:cond delay="500"/>
                                  </p:stCondLst>
                                  <p:childTnLst>
                                    <p:set>
                                      <p:cBhvr>
                                        <p:cTn id="6" dur="1" fill="hold">
                                          <p:stCondLst>
                                            <p:cond delay="0"/>
                                          </p:stCondLst>
                                        </p:cTn>
                                        <p:tgtEl>
                                          <p:spTgt spid="403474"/>
                                        </p:tgtEl>
                                        <p:attrNameLst>
                                          <p:attrName>style.visibility</p:attrName>
                                        </p:attrNameLst>
                                      </p:cBhvr>
                                      <p:to>
                                        <p:strVal val="visible"/>
                                      </p:to>
                                    </p:set>
                                    <p:anim calcmode="lin" valueType="num">
                                      <p:cBhvr additive="base">
                                        <p:cTn id="7" dur="500" fill="hold"/>
                                        <p:tgtEl>
                                          <p:spTgt spid="403474"/>
                                        </p:tgtEl>
                                        <p:attrNameLst>
                                          <p:attrName>ppt_x</p:attrName>
                                        </p:attrNameLst>
                                      </p:cBhvr>
                                      <p:tavLst>
                                        <p:tav tm="0">
                                          <p:val>
                                            <p:strVal val="0-#ppt_w/2"/>
                                          </p:val>
                                        </p:tav>
                                        <p:tav tm="100000">
                                          <p:val>
                                            <p:strVal val="#ppt_x"/>
                                          </p:val>
                                        </p:tav>
                                      </p:tavLst>
                                    </p:anim>
                                    <p:anim calcmode="lin" valueType="num">
                                      <p:cBhvr additive="base">
                                        <p:cTn id="8" dur="500" fill="hold"/>
                                        <p:tgtEl>
                                          <p:spTgt spid="40347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0"/>
                                  </p:stCondLst>
                                  <p:childTnLst>
                                    <p:set>
                                      <p:cBhvr>
                                        <p:cTn id="10" dur="1" fill="hold">
                                          <p:stCondLst>
                                            <p:cond delay="0"/>
                                          </p:stCondLst>
                                        </p:cTn>
                                        <p:tgtEl>
                                          <p:spTgt spid="403473"/>
                                        </p:tgtEl>
                                        <p:attrNameLst>
                                          <p:attrName>style.visibility</p:attrName>
                                        </p:attrNameLst>
                                      </p:cBhvr>
                                      <p:to>
                                        <p:strVal val="visible"/>
                                      </p:to>
                                    </p:set>
                                    <p:anim calcmode="lin" valueType="num">
                                      <p:cBhvr additive="base">
                                        <p:cTn id="11" dur="2000" fill="hold"/>
                                        <p:tgtEl>
                                          <p:spTgt spid="403473"/>
                                        </p:tgtEl>
                                        <p:attrNameLst>
                                          <p:attrName>ppt_x</p:attrName>
                                        </p:attrNameLst>
                                      </p:cBhvr>
                                      <p:tavLst>
                                        <p:tav tm="0">
                                          <p:val>
                                            <p:strVal val="1+#ppt_w/2"/>
                                          </p:val>
                                        </p:tav>
                                        <p:tav tm="100000">
                                          <p:val>
                                            <p:strVal val="#ppt_x"/>
                                          </p:val>
                                        </p:tav>
                                      </p:tavLst>
                                    </p:anim>
                                    <p:anim calcmode="lin" valueType="num">
                                      <p:cBhvr additive="base">
                                        <p:cTn id="12" dur="2000" fill="hold"/>
                                        <p:tgtEl>
                                          <p:spTgt spid="403473"/>
                                        </p:tgtEl>
                                        <p:attrNameLst>
                                          <p:attrName>ppt_y</p:attrName>
                                        </p:attrNameLst>
                                      </p:cBhvr>
                                      <p:tavLst>
                                        <p:tav tm="0">
                                          <p:val>
                                            <p:strVal val="#ppt_y"/>
                                          </p:val>
                                        </p:tav>
                                        <p:tav tm="100000">
                                          <p:val>
                                            <p:strVal val="#ppt_y"/>
                                          </p:val>
                                        </p:tav>
                                      </p:tavLst>
                                    </p:anim>
                                  </p:childTnLst>
                                </p:cTn>
                              </p:par>
                            </p:childTnLst>
                          </p:cTn>
                        </p:par>
                        <p:par>
                          <p:cTn id="13" fill="hold">
                            <p:stCondLst>
                              <p:cond delay="4500"/>
                            </p:stCondLst>
                            <p:childTnLst>
                              <p:par>
                                <p:cTn id="14" presetID="2" presetClass="entr" presetSubtype="8" repeatCount="3000" fill="hold" nodeType="afterEffect">
                                  <p:stCondLst>
                                    <p:cond delay="0"/>
                                  </p:stCondLst>
                                  <p:childTnLst>
                                    <p:set>
                                      <p:cBhvr>
                                        <p:cTn id="15" dur="1" fill="hold">
                                          <p:stCondLst>
                                            <p:cond delay="0"/>
                                          </p:stCondLst>
                                        </p:cTn>
                                        <p:tgtEl>
                                          <p:spTgt spid="403475"/>
                                        </p:tgtEl>
                                        <p:attrNameLst>
                                          <p:attrName>style.visibility</p:attrName>
                                        </p:attrNameLst>
                                      </p:cBhvr>
                                      <p:to>
                                        <p:strVal val="visible"/>
                                      </p:to>
                                    </p:set>
                                    <p:anim calcmode="lin" valueType="num">
                                      <p:cBhvr additive="base">
                                        <p:cTn id="16" dur="500" fill="hold"/>
                                        <p:tgtEl>
                                          <p:spTgt spid="403475"/>
                                        </p:tgtEl>
                                        <p:attrNameLst>
                                          <p:attrName>ppt_x</p:attrName>
                                        </p:attrNameLst>
                                      </p:cBhvr>
                                      <p:tavLst>
                                        <p:tav tm="0">
                                          <p:val>
                                            <p:strVal val="0-#ppt_w/2"/>
                                          </p:val>
                                        </p:tav>
                                        <p:tav tm="100000">
                                          <p:val>
                                            <p:strVal val="#ppt_x"/>
                                          </p:val>
                                        </p:tav>
                                      </p:tavLst>
                                    </p:anim>
                                    <p:anim calcmode="lin" valueType="num">
                                      <p:cBhvr additive="base">
                                        <p:cTn id="17" dur="500" fill="hold"/>
                                        <p:tgtEl>
                                          <p:spTgt spid="403475"/>
                                        </p:tgtEl>
                                        <p:attrNameLst>
                                          <p:attrName>ppt_y</p:attrName>
                                        </p:attrNameLst>
                                      </p:cBhvr>
                                      <p:tavLst>
                                        <p:tav tm="0">
                                          <p:val>
                                            <p:strVal val="#ppt_y"/>
                                          </p:val>
                                        </p:tav>
                                        <p:tav tm="100000">
                                          <p:val>
                                            <p:strVal val="#ppt_y"/>
                                          </p:val>
                                        </p:tav>
                                      </p:tavLst>
                                    </p:anim>
                                  </p:childTnLst>
                                </p:cTn>
                              </p:par>
                            </p:childTnLst>
                          </p:cTn>
                        </p:par>
                        <p:par>
                          <p:cTn id="18" fill="hold">
                            <p:stCondLst>
                              <p:cond delay="6000"/>
                            </p:stCondLst>
                            <p:childTnLst>
                              <p:par>
                                <p:cTn id="19" presetID="1" presetClass="exit" presetSubtype="0" fill="hold" nodeType="afterEffect">
                                  <p:stCondLst>
                                    <p:cond delay="0"/>
                                  </p:stCondLst>
                                  <p:childTnLst>
                                    <p:set>
                                      <p:cBhvr>
                                        <p:cTn id="20" dur="1" fill="hold">
                                          <p:stCondLst>
                                            <p:cond delay="0"/>
                                          </p:stCondLst>
                                        </p:cTn>
                                        <p:tgtEl>
                                          <p:spTgt spid="403473"/>
                                        </p:tgtEl>
                                        <p:attrNameLst>
                                          <p:attrName>style.visibility</p:attrName>
                                        </p:attrNameLst>
                                      </p:cBhvr>
                                      <p:to>
                                        <p:strVal val="hidden"/>
                                      </p:to>
                                    </p:set>
                                  </p:childTnLst>
                                </p:cTn>
                              </p:par>
                            </p:childTnLst>
                          </p:cTn>
                        </p:par>
                        <p:par>
                          <p:cTn id="21" fill="hold">
                            <p:stCondLst>
                              <p:cond delay="6000"/>
                            </p:stCondLst>
                            <p:childTnLst>
                              <p:par>
                                <p:cTn id="22" presetID="1" presetClass="entr" presetSubtype="0" fill="hold" nodeType="afterEffect">
                                  <p:stCondLst>
                                    <p:cond delay="0"/>
                                  </p:stCondLst>
                                  <p:childTnLst>
                                    <p:set>
                                      <p:cBhvr>
                                        <p:cTn id="23" dur="1" fill="hold">
                                          <p:stCondLst>
                                            <p:cond delay="0"/>
                                          </p:stCondLst>
                                        </p:cTn>
                                        <p:tgtEl>
                                          <p:spTgt spid="403472"/>
                                        </p:tgtEl>
                                        <p:attrNameLst>
                                          <p:attrName>style.visibility</p:attrName>
                                        </p:attrNameLst>
                                      </p:cBhvr>
                                      <p:to>
                                        <p:strVal val="visible"/>
                                      </p:to>
                                    </p:set>
                                  </p:childTnLst>
                                </p:cTn>
                              </p:par>
                            </p:childTnLst>
                          </p:cTn>
                        </p:par>
                        <p:par>
                          <p:cTn id="24" fill="hold">
                            <p:stCondLst>
                              <p:cond delay="6000"/>
                            </p:stCondLst>
                            <p:childTnLst>
                              <p:par>
                                <p:cTn id="25" presetID="0" presetClass="path" presetSubtype="0" accel="50000" decel="50000" fill="hold" nodeType="afterEffect">
                                  <p:stCondLst>
                                    <p:cond delay="0"/>
                                  </p:stCondLst>
                                  <p:childTnLst>
                                    <p:animMotion origin="layout" path="M 0.00035 0.00023 C -0.01805 0.0169 -0.08854 0.01319 -0.10937 0.10023 C -0.13003 0.18727 -0.12153 0.43449 -0.12465 0.52245 " pathEditMode="relative" rAng="0" ptsTypes="aaa">
                                      <p:cBhvr>
                                        <p:cTn id="26" dur="2000" fill="hold"/>
                                        <p:tgtEl>
                                          <p:spTgt spid="403472"/>
                                        </p:tgtEl>
                                        <p:attrNameLst>
                                          <p:attrName>ppt_x</p:attrName>
                                          <p:attrName>ppt_y</p:attrName>
                                        </p:attrNameLst>
                                      </p:cBhvr>
                                      <p:rCtr x="-6500" y="26100"/>
                                    </p:animMotion>
                                  </p:childTnLst>
                                </p:cTn>
                              </p:par>
                              <p:par>
                                <p:cTn id="27" presetID="2" presetClass="entr" presetSubtype="8" fill="hold" nodeType="withEffect">
                                  <p:stCondLst>
                                    <p:cond delay="0"/>
                                  </p:stCondLst>
                                  <p:childTnLst>
                                    <p:set>
                                      <p:cBhvr>
                                        <p:cTn id="28" dur="1" fill="hold">
                                          <p:stCondLst>
                                            <p:cond delay="0"/>
                                          </p:stCondLst>
                                        </p:cTn>
                                        <p:tgtEl>
                                          <p:spTgt spid="403477"/>
                                        </p:tgtEl>
                                        <p:attrNameLst>
                                          <p:attrName>style.visibility</p:attrName>
                                        </p:attrNameLst>
                                      </p:cBhvr>
                                      <p:to>
                                        <p:strVal val="visible"/>
                                      </p:to>
                                    </p:set>
                                    <p:anim calcmode="lin" valueType="num">
                                      <p:cBhvr additive="base">
                                        <p:cTn id="29" dur="2000" fill="hold"/>
                                        <p:tgtEl>
                                          <p:spTgt spid="403477"/>
                                        </p:tgtEl>
                                        <p:attrNameLst>
                                          <p:attrName>ppt_x</p:attrName>
                                        </p:attrNameLst>
                                      </p:cBhvr>
                                      <p:tavLst>
                                        <p:tav tm="0">
                                          <p:val>
                                            <p:strVal val="0-#ppt_w/2"/>
                                          </p:val>
                                        </p:tav>
                                        <p:tav tm="100000">
                                          <p:val>
                                            <p:strVal val="#ppt_x"/>
                                          </p:val>
                                        </p:tav>
                                      </p:tavLst>
                                    </p:anim>
                                    <p:anim calcmode="lin" valueType="num">
                                      <p:cBhvr additive="base">
                                        <p:cTn id="30" dur="2000" fill="hold"/>
                                        <p:tgtEl>
                                          <p:spTgt spid="403477"/>
                                        </p:tgtEl>
                                        <p:attrNameLst>
                                          <p:attrName>ppt_y</p:attrName>
                                        </p:attrNameLst>
                                      </p:cBhvr>
                                      <p:tavLst>
                                        <p:tav tm="0">
                                          <p:val>
                                            <p:strVal val="#ppt_y"/>
                                          </p:val>
                                        </p:tav>
                                        <p:tav tm="100000">
                                          <p:val>
                                            <p:strVal val="#ppt_y"/>
                                          </p:val>
                                        </p:tav>
                                      </p:tavLst>
                                    </p:anim>
                                  </p:childTnLst>
                                </p:cTn>
                              </p:par>
                            </p:childTnLst>
                          </p:cTn>
                        </p:par>
                        <p:par>
                          <p:cTn id="31" fill="hold">
                            <p:stCondLst>
                              <p:cond delay="8000"/>
                            </p:stCondLst>
                            <p:childTnLst>
                              <p:par>
                                <p:cTn id="32" presetID="1" presetClass="exit" presetSubtype="0" fill="hold" nodeType="afterEffect">
                                  <p:stCondLst>
                                    <p:cond delay="0"/>
                                  </p:stCondLst>
                                  <p:childTnLst>
                                    <p:set>
                                      <p:cBhvr>
                                        <p:cTn id="33" dur="1" fill="hold">
                                          <p:stCondLst>
                                            <p:cond delay="0"/>
                                          </p:stCondLst>
                                        </p:cTn>
                                        <p:tgtEl>
                                          <p:spTgt spid="403477"/>
                                        </p:tgtEl>
                                        <p:attrNameLst>
                                          <p:attrName>style.visibility</p:attrName>
                                        </p:attrNameLst>
                                      </p:cBhvr>
                                      <p:to>
                                        <p:strVal val="hidden"/>
                                      </p:to>
                                    </p:set>
                                  </p:childTnLst>
                                </p:cTn>
                              </p:par>
                            </p:childTnLst>
                          </p:cTn>
                        </p:par>
                        <p:par>
                          <p:cTn id="34" fill="hold">
                            <p:stCondLst>
                              <p:cond delay="8000"/>
                            </p:stCondLst>
                            <p:childTnLst>
                              <p:par>
                                <p:cTn id="35" presetID="1" presetClass="exit" presetSubtype="0" fill="hold" nodeType="afterEffect">
                                  <p:stCondLst>
                                    <p:cond delay="0"/>
                                  </p:stCondLst>
                                  <p:childTnLst>
                                    <p:set>
                                      <p:cBhvr>
                                        <p:cTn id="36" dur="1" fill="hold">
                                          <p:stCondLst>
                                            <p:cond delay="0"/>
                                          </p:stCondLst>
                                        </p:cTn>
                                        <p:tgtEl>
                                          <p:spTgt spid="403477"/>
                                        </p:tgtEl>
                                        <p:attrNameLst>
                                          <p:attrName>style.visibility</p:attrName>
                                        </p:attrNameLst>
                                      </p:cBhvr>
                                      <p:to>
                                        <p:strVal val="hidden"/>
                                      </p:to>
                                    </p:set>
                                  </p:childTnLst>
                                </p:cTn>
                              </p:par>
                            </p:childTnLst>
                          </p:cTn>
                        </p:par>
                        <p:par>
                          <p:cTn id="37" fill="hold">
                            <p:stCondLst>
                              <p:cond delay="8000"/>
                            </p:stCondLst>
                            <p:childTnLst>
                              <p:par>
                                <p:cTn id="38" presetID="1" presetClass="entr" presetSubtype="0" fill="hold" nodeType="afterEffect">
                                  <p:stCondLst>
                                    <p:cond delay="0"/>
                                  </p:stCondLst>
                                  <p:childTnLst>
                                    <p:set>
                                      <p:cBhvr>
                                        <p:cTn id="39" dur="1" fill="hold">
                                          <p:stCondLst>
                                            <p:cond delay="0"/>
                                          </p:stCondLst>
                                        </p:cTn>
                                        <p:tgtEl>
                                          <p:spTgt spid="403476"/>
                                        </p:tgtEl>
                                        <p:attrNameLst>
                                          <p:attrName>style.visibility</p:attrName>
                                        </p:attrNameLst>
                                      </p:cBhvr>
                                      <p:to>
                                        <p:strVal val="visible"/>
                                      </p:to>
                                    </p:set>
                                  </p:childTnLst>
                                </p:cTn>
                              </p:par>
                            </p:childTnLst>
                          </p:cTn>
                        </p:par>
                        <p:par>
                          <p:cTn id="40" fill="hold">
                            <p:stCondLst>
                              <p:cond delay="8000"/>
                            </p:stCondLst>
                            <p:childTnLst>
                              <p:par>
                                <p:cTn id="41" presetID="1" presetClass="entr" presetSubtype="0" fill="hold" nodeType="afterEffect">
                                  <p:stCondLst>
                                    <p:cond delay="0"/>
                                  </p:stCondLst>
                                  <p:childTnLst>
                                    <p:set>
                                      <p:cBhvr>
                                        <p:cTn id="42" dur="1" fill="hold">
                                          <p:stCondLst>
                                            <p:cond delay="0"/>
                                          </p:stCondLst>
                                        </p:cTn>
                                        <p:tgtEl>
                                          <p:spTgt spid="40347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0"/>
                                  </p:stCondLst>
                                  <p:childTnLst>
                                    <p:set>
                                      <p:cBhvr>
                                        <p:cTn id="45" dur="1" fill="hold">
                                          <p:stCondLst>
                                            <p:cond delay="0"/>
                                          </p:stCondLst>
                                        </p:cTn>
                                        <p:tgtEl>
                                          <p:spTgt spid="403478"/>
                                        </p:tgtEl>
                                        <p:attrNameLst>
                                          <p:attrName>style.visibility</p:attrName>
                                        </p:attrNameLst>
                                      </p:cBhvr>
                                      <p:to>
                                        <p:strVal val="visible"/>
                                      </p:to>
                                    </p:set>
                                  </p:childTnLst>
                                </p:cTn>
                              </p:par>
                            </p:childTnLst>
                          </p:cTn>
                        </p:par>
                        <p:par>
                          <p:cTn id="46" fill="hold">
                            <p:stCondLst>
                              <p:cond delay="8000"/>
                            </p:stCondLst>
                            <p:childTnLst>
                              <p:par>
                                <p:cTn id="47" presetID="2" presetClass="exit" presetSubtype="2" fill="hold" nodeType="afterEffect">
                                  <p:stCondLst>
                                    <p:cond delay="0"/>
                                  </p:stCondLst>
                                  <p:childTnLst>
                                    <p:anim calcmode="lin" valueType="num">
                                      <p:cBhvr additive="base">
                                        <p:cTn id="48" dur="1000"/>
                                        <p:tgtEl>
                                          <p:spTgt spid="403478"/>
                                        </p:tgtEl>
                                        <p:attrNameLst>
                                          <p:attrName>ppt_x</p:attrName>
                                        </p:attrNameLst>
                                      </p:cBhvr>
                                      <p:tavLst>
                                        <p:tav tm="0">
                                          <p:val>
                                            <p:strVal val="ppt_x"/>
                                          </p:val>
                                        </p:tav>
                                        <p:tav tm="100000">
                                          <p:val>
                                            <p:strVal val="1+ppt_w/2"/>
                                          </p:val>
                                        </p:tav>
                                      </p:tavLst>
                                    </p:anim>
                                    <p:anim calcmode="lin" valueType="num">
                                      <p:cBhvr additive="base">
                                        <p:cTn id="49" dur="1000"/>
                                        <p:tgtEl>
                                          <p:spTgt spid="403478"/>
                                        </p:tgtEl>
                                        <p:attrNameLst>
                                          <p:attrName>ppt_y</p:attrName>
                                        </p:attrNameLst>
                                      </p:cBhvr>
                                      <p:tavLst>
                                        <p:tav tm="0">
                                          <p:val>
                                            <p:strVal val="ppt_y"/>
                                          </p:val>
                                        </p:tav>
                                        <p:tav tm="100000">
                                          <p:val>
                                            <p:strVal val="ppt_y"/>
                                          </p:val>
                                        </p:tav>
                                      </p:tavLst>
                                    </p:anim>
                                    <p:set>
                                      <p:cBhvr>
                                        <p:cTn id="50" dur="1" fill="hold">
                                          <p:stCondLst>
                                            <p:cond delay="999"/>
                                          </p:stCondLst>
                                        </p:cTn>
                                        <p:tgtEl>
                                          <p:spTgt spid="4034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u="none" smtClean="0">
                <a:solidFill>
                  <a:srgbClr val="0070C0"/>
                </a:solidFill>
              </a:rPr>
              <a:t>Talk Outline</a:t>
            </a:r>
            <a:endParaRPr lang="he-IL" u="none" smtClean="0">
              <a:solidFill>
                <a:srgbClr val="0070C0"/>
              </a:solidFill>
            </a:endParaRPr>
          </a:p>
        </p:txBody>
      </p:sp>
      <p:sp>
        <p:nvSpPr>
          <p:cNvPr id="7" name="Content Placeholder 2"/>
          <p:cNvSpPr>
            <a:spLocks noGrp="1"/>
          </p:cNvSpPr>
          <p:nvPr>
            <p:ph idx="1"/>
          </p:nvPr>
        </p:nvSpPr>
        <p:spPr>
          <a:xfrm>
            <a:off x="369888" y="1160463"/>
            <a:ext cx="8596312" cy="4610100"/>
          </a:xfrm>
        </p:spPr>
        <p:txBody>
          <a:bodyPr/>
          <a:lstStyle/>
          <a:p>
            <a:pPr>
              <a:buFont typeface="ZapfDingbats" pitchFamily="82" charset="2"/>
              <a:buNone/>
              <a:defRPr/>
            </a:pPr>
            <a:r>
              <a:rPr lang="en-US" dirty="0" smtClean="0">
                <a:solidFill>
                  <a:srgbClr val="FF0000"/>
                </a:solidFill>
              </a:rPr>
              <a:t>Stateless infrastructure</a:t>
            </a:r>
          </a:p>
          <a:p>
            <a:pPr marL="514350" indent="-514350">
              <a:defRPr/>
            </a:pPr>
            <a:r>
              <a:rPr lang="en-US" dirty="0" smtClean="0">
                <a:solidFill>
                  <a:srgbClr val="0070C0"/>
                </a:solidFill>
              </a:rPr>
              <a:t>Random walks [DSW06]</a:t>
            </a:r>
          </a:p>
          <a:p>
            <a:pPr marL="514350" indent="-514350">
              <a:defRPr/>
            </a:pPr>
            <a:r>
              <a:rPr lang="en-US" dirty="0" smtClean="0">
                <a:solidFill>
                  <a:srgbClr val="0070C0"/>
                </a:solidFill>
              </a:rPr>
              <a:t>Imaginary polygons [DHL06]</a:t>
            </a:r>
          </a:p>
          <a:p>
            <a:pPr marL="514350" indent="-514350">
              <a:buFont typeface="ZapfDingbats" pitchFamily="82" charset="2"/>
              <a:buNone/>
              <a:defRPr/>
            </a:pPr>
            <a:r>
              <a:rPr lang="en-US" dirty="0" smtClean="0">
                <a:solidFill>
                  <a:srgbClr val="FF0000"/>
                </a:solidFill>
              </a:rPr>
              <a:t>Stateless with GPS-Oracle</a:t>
            </a:r>
          </a:p>
          <a:p>
            <a:pPr marL="514350" indent="-514350">
              <a:defRPr/>
            </a:pPr>
            <a:r>
              <a:rPr lang="en-US" dirty="0" smtClean="0">
                <a:solidFill>
                  <a:srgbClr val="0070C0"/>
                </a:solidFill>
              </a:rPr>
              <a:t>Virtual Stationary Automaton [DGLSW05]</a:t>
            </a:r>
          </a:p>
          <a:p>
            <a:pPr marL="514350" indent="-514350">
              <a:defRPr/>
            </a:pPr>
            <a:r>
              <a:rPr lang="en-US" u="sng" dirty="0" smtClean="0">
                <a:solidFill>
                  <a:srgbClr val="C00000"/>
                </a:solidFill>
              </a:rPr>
              <a:t> Virtual Autonomous Automaton [DGSSW05]</a:t>
            </a:r>
          </a:p>
          <a:p>
            <a:pPr marL="514350" indent="-514350">
              <a:buFont typeface="ZapfDingbats" pitchFamily="82" charset="2"/>
              <a:buNone/>
              <a:defRPr/>
            </a:pPr>
            <a:r>
              <a:rPr lang="en-US" dirty="0" smtClean="0">
                <a:solidFill>
                  <a:srgbClr val="FF0000"/>
                </a:solidFill>
              </a:rPr>
              <a:t>Local state oblivious to global changes</a:t>
            </a:r>
          </a:p>
          <a:p>
            <a:pPr marL="514350" indent="-514350">
              <a:defRPr/>
            </a:pPr>
            <a:r>
              <a:rPr lang="en-US" dirty="0" smtClean="0">
                <a:solidFill>
                  <a:srgbClr val="0070C0"/>
                </a:solidFill>
              </a:rPr>
              <a:t>Empire of colonies [DT06]</a:t>
            </a:r>
          </a:p>
          <a:p>
            <a:pPr marL="514350" indent="-514350">
              <a:defRPr/>
            </a:pPr>
            <a:r>
              <a:rPr lang="en-US" dirty="0" err="1" smtClean="0">
                <a:solidFill>
                  <a:srgbClr val="0070C0"/>
                </a:solidFill>
              </a:rPr>
              <a:t>Spanders</a:t>
            </a:r>
            <a:r>
              <a:rPr lang="en-US" dirty="0" smtClean="0">
                <a:solidFill>
                  <a:srgbClr val="0070C0"/>
                </a:solidFill>
              </a:rPr>
              <a:t>, spanning expanders [DT06]</a:t>
            </a:r>
          </a:p>
          <a:p>
            <a:pPr marL="514350" indent="-514350">
              <a:buFont typeface="ZapfDingbats" pitchFamily="82" charset="2"/>
              <a:buNone/>
              <a:defRPr/>
            </a:pPr>
            <a:endParaRPr lang="he-IL" dirty="0" smtClean="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3600" u="none" smtClean="0">
                <a:solidFill>
                  <a:srgbClr val="0070C0"/>
                </a:solidFill>
              </a:rPr>
              <a:t>First Self-Stabilizing Algorithm: Token Passing [Dij74]</a:t>
            </a:r>
          </a:p>
        </p:txBody>
      </p:sp>
      <p:sp>
        <p:nvSpPr>
          <p:cNvPr id="11267" name="Oval 3"/>
          <p:cNvSpPr>
            <a:spLocks noChangeArrowheads="1"/>
          </p:cNvSpPr>
          <p:nvPr/>
        </p:nvSpPr>
        <p:spPr bwMode="auto">
          <a:xfrm>
            <a:off x="4114800" y="2819400"/>
            <a:ext cx="304800" cy="3048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11268" name="Oval 4"/>
          <p:cNvSpPr>
            <a:spLocks noChangeArrowheads="1"/>
          </p:cNvSpPr>
          <p:nvPr/>
        </p:nvSpPr>
        <p:spPr bwMode="auto">
          <a:xfrm>
            <a:off x="5029200" y="3276600"/>
            <a:ext cx="304800" cy="3048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11270" name="Oval 6"/>
          <p:cNvSpPr>
            <a:spLocks noChangeArrowheads="1"/>
          </p:cNvSpPr>
          <p:nvPr/>
        </p:nvSpPr>
        <p:spPr bwMode="auto">
          <a:xfrm>
            <a:off x="5105400" y="4876800"/>
            <a:ext cx="304800" cy="304800"/>
          </a:xfrm>
          <a:prstGeom prst="ellipse">
            <a:avLst/>
          </a:prstGeom>
          <a:solidFill>
            <a:srgbClr val="800080"/>
          </a:solidFill>
          <a:ln w="9525">
            <a:solidFill>
              <a:schemeClr val="tx1"/>
            </a:solidFill>
            <a:round/>
            <a:headEnd/>
            <a:tailEnd/>
          </a:ln>
        </p:spPr>
        <p:txBody>
          <a:bodyPr wrap="none" anchor="ctr"/>
          <a:lstStyle/>
          <a:p>
            <a:endParaRPr lang="he-IL"/>
          </a:p>
        </p:txBody>
      </p:sp>
      <p:sp>
        <p:nvSpPr>
          <p:cNvPr id="11271" name="Oval 7"/>
          <p:cNvSpPr>
            <a:spLocks noChangeArrowheads="1"/>
          </p:cNvSpPr>
          <p:nvPr/>
        </p:nvSpPr>
        <p:spPr bwMode="auto">
          <a:xfrm>
            <a:off x="4267200" y="5334000"/>
            <a:ext cx="304800" cy="304800"/>
          </a:xfrm>
          <a:prstGeom prst="ellipse">
            <a:avLst/>
          </a:prstGeom>
          <a:solidFill>
            <a:srgbClr val="800080"/>
          </a:solidFill>
          <a:ln w="9525">
            <a:solidFill>
              <a:schemeClr val="tx1"/>
            </a:solidFill>
            <a:round/>
            <a:headEnd/>
            <a:tailEnd/>
          </a:ln>
        </p:spPr>
        <p:txBody>
          <a:bodyPr wrap="none" anchor="ctr"/>
          <a:lstStyle/>
          <a:p>
            <a:endParaRPr lang="he-IL"/>
          </a:p>
        </p:txBody>
      </p:sp>
      <p:sp>
        <p:nvSpPr>
          <p:cNvPr id="11272" name="Oval 8"/>
          <p:cNvSpPr>
            <a:spLocks noChangeArrowheads="1"/>
          </p:cNvSpPr>
          <p:nvPr/>
        </p:nvSpPr>
        <p:spPr bwMode="auto">
          <a:xfrm>
            <a:off x="3276600" y="3276600"/>
            <a:ext cx="304800" cy="3048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11273" name="Oval 9"/>
          <p:cNvSpPr>
            <a:spLocks noChangeArrowheads="1"/>
          </p:cNvSpPr>
          <p:nvPr/>
        </p:nvSpPr>
        <p:spPr bwMode="auto">
          <a:xfrm>
            <a:off x="3276600" y="4876800"/>
            <a:ext cx="304800" cy="3048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11274" name="Oval 10"/>
          <p:cNvSpPr>
            <a:spLocks noChangeArrowheads="1"/>
          </p:cNvSpPr>
          <p:nvPr/>
        </p:nvSpPr>
        <p:spPr bwMode="auto">
          <a:xfrm>
            <a:off x="2971800" y="4114800"/>
            <a:ext cx="304800" cy="304800"/>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11" name="7-Point Star 10"/>
          <p:cNvSpPr/>
          <p:nvPr/>
        </p:nvSpPr>
        <p:spPr bwMode="auto">
          <a:xfrm>
            <a:off x="5373806" y="4038600"/>
            <a:ext cx="341194" cy="304800"/>
          </a:xfrm>
          <a:prstGeom prst="star7">
            <a:avLst/>
          </a:prstGeom>
          <a:solidFill>
            <a:srgbClr val="800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he-IL" sz="2400" b="0" i="0" u="none" strike="noStrike" cap="none" normalizeH="0" baseline="0" smtClean="0">
              <a:ln>
                <a:noFill/>
              </a:ln>
              <a:solidFill>
                <a:schemeClr val="accent2"/>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381000" y="450850"/>
            <a:ext cx="8534400" cy="1771650"/>
          </a:xfrm>
        </p:spPr>
        <p:txBody>
          <a:bodyPr/>
          <a:lstStyle/>
          <a:p>
            <a:r>
              <a:rPr lang="en-US" u="none" smtClean="0">
                <a:solidFill>
                  <a:srgbClr val="0070C0"/>
                </a:solidFill>
              </a:rPr>
              <a:t>Autonomous Virtual Mobile Node</a:t>
            </a:r>
          </a:p>
        </p:txBody>
      </p:sp>
      <p:sp>
        <p:nvSpPr>
          <p:cNvPr id="47107" name="Rectangle 3"/>
          <p:cNvSpPr>
            <a:spLocks noGrp="1" noChangeArrowheads="1"/>
          </p:cNvSpPr>
          <p:nvPr>
            <p:ph type="subTitle" idx="1"/>
          </p:nvPr>
        </p:nvSpPr>
        <p:spPr>
          <a:xfrm>
            <a:off x="228600" y="2667000"/>
            <a:ext cx="8610600" cy="2438400"/>
          </a:xfrm>
        </p:spPr>
        <p:txBody>
          <a:bodyPr/>
          <a:lstStyle/>
          <a:p>
            <a:pPr>
              <a:lnSpc>
                <a:spcPct val="110000"/>
              </a:lnSpc>
            </a:pPr>
            <a:r>
              <a:rPr lang="en-US" smtClean="0">
                <a:solidFill>
                  <a:srgbClr val="FF0000"/>
                </a:solidFill>
              </a:rPr>
              <a:t>Shlomi Dolev              Seth Gilbert </a:t>
            </a:r>
          </a:p>
          <a:p>
            <a:pPr>
              <a:lnSpc>
                <a:spcPct val="110000"/>
              </a:lnSpc>
            </a:pPr>
            <a:r>
              <a:rPr lang="en-US" smtClean="0">
                <a:solidFill>
                  <a:srgbClr val="FF0000"/>
                </a:solidFill>
              </a:rPr>
              <a:t>Elad Schiller      Alex Shvartsman </a:t>
            </a:r>
          </a:p>
          <a:p>
            <a:pPr>
              <a:lnSpc>
                <a:spcPct val="110000"/>
              </a:lnSpc>
            </a:pPr>
            <a:r>
              <a:rPr lang="en-US" smtClean="0">
                <a:solidFill>
                  <a:srgbClr val="FF0000"/>
                </a:solidFill>
              </a:rPr>
              <a:t>Jennifer Welch</a:t>
            </a:r>
          </a:p>
          <a:p>
            <a:pPr>
              <a:lnSpc>
                <a:spcPct val="110000"/>
              </a:lnSpc>
            </a:pPr>
            <a:endParaRPr lang="en-US" smtClean="0">
              <a:solidFill>
                <a:srgbClr val="FF0000"/>
              </a:solidFill>
            </a:endParaRPr>
          </a:p>
          <a:p>
            <a:pPr>
              <a:lnSpc>
                <a:spcPct val="110000"/>
              </a:lnSpc>
            </a:pPr>
            <a:r>
              <a:rPr lang="en-US" smtClean="0">
                <a:solidFill>
                  <a:srgbClr val="0070C0"/>
                </a:solidFill>
              </a:rPr>
              <a:t>SPAA, DIALM-POMC 2005</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38600" y="4572000"/>
            <a:ext cx="1600200" cy="889000"/>
            <a:chOff x="2544" y="2880"/>
            <a:chExt cx="1008" cy="560"/>
          </a:xfrm>
        </p:grpSpPr>
        <p:sp>
          <p:nvSpPr>
            <p:cNvPr id="48161" name="Line 3"/>
            <p:cNvSpPr>
              <a:spLocks noChangeShapeType="1"/>
            </p:cNvSpPr>
            <p:nvPr/>
          </p:nvSpPr>
          <p:spPr bwMode="auto">
            <a:xfrm flipH="1" flipV="1">
              <a:off x="2544" y="2880"/>
              <a:ext cx="576" cy="288"/>
            </a:xfrm>
            <a:prstGeom prst="line">
              <a:avLst/>
            </a:prstGeom>
            <a:noFill/>
            <a:ln w="63500" cap="rnd">
              <a:solidFill>
                <a:srgbClr val="FF0000"/>
              </a:solidFill>
              <a:prstDash val="sysDot"/>
              <a:round/>
              <a:headEnd/>
              <a:tailEnd/>
            </a:ln>
          </p:spPr>
          <p:txBody>
            <a:bodyPr wrap="none" anchor="ctr"/>
            <a:lstStyle/>
            <a:p>
              <a:endParaRPr lang="he-IL"/>
            </a:p>
          </p:txBody>
        </p:sp>
        <p:sp>
          <p:nvSpPr>
            <p:cNvPr id="48162" name="Line 4"/>
            <p:cNvSpPr>
              <a:spLocks noChangeShapeType="1"/>
            </p:cNvSpPr>
            <p:nvPr/>
          </p:nvSpPr>
          <p:spPr bwMode="auto">
            <a:xfrm flipH="1" flipV="1">
              <a:off x="3168" y="3216"/>
              <a:ext cx="384" cy="224"/>
            </a:xfrm>
            <a:prstGeom prst="line">
              <a:avLst/>
            </a:prstGeom>
            <a:noFill/>
            <a:ln w="63500" cap="rnd">
              <a:solidFill>
                <a:srgbClr val="FF0000"/>
              </a:solidFill>
              <a:prstDash val="sysDot"/>
              <a:round/>
              <a:headEnd/>
              <a:tailEnd/>
            </a:ln>
          </p:spPr>
          <p:txBody>
            <a:bodyPr wrap="none" anchor="ctr"/>
            <a:lstStyle/>
            <a:p>
              <a:endParaRPr lang="he-IL"/>
            </a:p>
          </p:txBody>
        </p:sp>
      </p:grpSp>
      <p:grpSp>
        <p:nvGrpSpPr>
          <p:cNvPr id="3" name="Group 5"/>
          <p:cNvGrpSpPr>
            <a:grpSpLocks/>
          </p:cNvGrpSpPr>
          <p:nvPr/>
        </p:nvGrpSpPr>
        <p:grpSpPr bwMode="auto">
          <a:xfrm>
            <a:off x="2514600" y="4419600"/>
            <a:ext cx="4419600" cy="1143000"/>
            <a:chOff x="1584" y="2784"/>
            <a:chExt cx="2784" cy="720"/>
          </a:xfrm>
        </p:grpSpPr>
        <p:sp>
          <p:nvSpPr>
            <p:cNvPr id="48154" name="Line 6"/>
            <p:cNvSpPr>
              <a:spLocks noChangeShapeType="1"/>
            </p:cNvSpPr>
            <p:nvPr/>
          </p:nvSpPr>
          <p:spPr bwMode="auto">
            <a:xfrm flipV="1">
              <a:off x="1584" y="3456"/>
              <a:ext cx="720" cy="48"/>
            </a:xfrm>
            <a:prstGeom prst="line">
              <a:avLst/>
            </a:prstGeom>
            <a:noFill/>
            <a:ln w="9525">
              <a:solidFill>
                <a:schemeClr val="tx1"/>
              </a:solidFill>
              <a:round/>
              <a:headEnd/>
              <a:tailEnd/>
            </a:ln>
          </p:spPr>
          <p:txBody>
            <a:bodyPr wrap="none" anchor="ctr"/>
            <a:lstStyle/>
            <a:p>
              <a:endParaRPr lang="he-IL"/>
            </a:p>
          </p:txBody>
        </p:sp>
        <p:grpSp>
          <p:nvGrpSpPr>
            <p:cNvPr id="48155" name="Group 7"/>
            <p:cNvGrpSpPr>
              <a:grpSpLocks/>
            </p:cNvGrpSpPr>
            <p:nvPr/>
          </p:nvGrpSpPr>
          <p:grpSpPr bwMode="auto">
            <a:xfrm>
              <a:off x="2304" y="2784"/>
              <a:ext cx="2064" cy="720"/>
              <a:chOff x="2304" y="2784"/>
              <a:chExt cx="2064" cy="720"/>
            </a:xfrm>
          </p:grpSpPr>
          <p:sp>
            <p:nvSpPr>
              <p:cNvPr id="48156" name="Line 8"/>
              <p:cNvSpPr>
                <a:spLocks noChangeShapeType="1"/>
              </p:cNvSpPr>
              <p:nvPr/>
            </p:nvSpPr>
            <p:spPr bwMode="auto">
              <a:xfrm flipV="1">
                <a:off x="2304" y="2880"/>
                <a:ext cx="240" cy="576"/>
              </a:xfrm>
              <a:prstGeom prst="line">
                <a:avLst/>
              </a:prstGeom>
              <a:noFill/>
              <a:ln w="9525">
                <a:solidFill>
                  <a:schemeClr val="tx1"/>
                </a:solidFill>
                <a:round/>
                <a:headEnd/>
                <a:tailEnd/>
              </a:ln>
            </p:spPr>
            <p:txBody>
              <a:bodyPr wrap="none" anchor="ctr"/>
              <a:lstStyle/>
              <a:p>
                <a:endParaRPr lang="he-IL"/>
              </a:p>
            </p:txBody>
          </p:sp>
          <p:sp>
            <p:nvSpPr>
              <p:cNvPr id="48157" name="Line 9"/>
              <p:cNvSpPr>
                <a:spLocks noChangeShapeType="1"/>
              </p:cNvSpPr>
              <p:nvPr/>
            </p:nvSpPr>
            <p:spPr bwMode="auto">
              <a:xfrm flipH="1" flipV="1">
                <a:off x="2544" y="2880"/>
                <a:ext cx="576" cy="288"/>
              </a:xfrm>
              <a:prstGeom prst="line">
                <a:avLst/>
              </a:prstGeom>
              <a:noFill/>
              <a:ln w="9525">
                <a:solidFill>
                  <a:schemeClr val="tx1"/>
                </a:solidFill>
                <a:round/>
                <a:headEnd/>
                <a:tailEnd/>
              </a:ln>
            </p:spPr>
            <p:txBody>
              <a:bodyPr wrap="none" anchor="ctr"/>
              <a:lstStyle/>
              <a:p>
                <a:endParaRPr lang="he-IL"/>
              </a:p>
            </p:txBody>
          </p:sp>
          <p:sp>
            <p:nvSpPr>
              <p:cNvPr id="48158" name="Line 10"/>
              <p:cNvSpPr>
                <a:spLocks noChangeShapeType="1"/>
              </p:cNvSpPr>
              <p:nvPr/>
            </p:nvSpPr>
            <p:spPr bwMode="auto">
              <a:xfrm flipH="1" flipV="1">
                <a:off x="3120" y="3168"/>
                <a:ext cx="432" cy="288"/>
              </a:xfrm>
              <a:prstGeom prst="line">
                <a:avLst/>
              </a:prstGeom>
              <a:noFill/>
              <a:ln w="9525">
                <a:solidFill>
                  <a:schemeClr val="tx1"/>
                </a:solidFill>
                <a:round/>
                <a:headEnd/>
                <a:tailEnd/>
              </a:ln>
            </p:spPr>
            <p:txBody>
              <a:bodyPr wrap="none" anchor="ctr"/>
              <a:lstStyle/>
              <a:p>
                <a:endParaRPr lang="he-IL"/>
              </a:p>
            </p:txBody>
          </p:sp>
          <p:sp>
            <p:nvSpPr>
              <p:cNvPr id="48159" name="Line 11"/>
              <p:cNvSpPr>
                <a:spLocks noChangeShapeType="1"/>
              </p:cNvSpPr>
              <p:nvPr/>
            </p:nvSpPr>
            <p:spPr bwMode="auto">
              <a:xfrm flipH="1">
                <a:off x="3552" y="3024"/>
                <a:ext cx="432" cy="480"/>
              </a:xfrm>
              <a:prstGeom prst="line">
                <a:avLst/>
              </a:prstGeom>
              <a:noFill/>
              <a:ln w="9525">
                <a:solidFill>
                  <a:schemeClr val="tx1"/>
                </a:solidFill>
                <a:round/>
                <a:headEnd/>
                <a:tailEnd/>
              </a:ln>
            </p:spPr>
            <p:txBody>
              <a:bodyPr wrap="none" anchor="ctr"/>
              <a:lstStyle/>
              <a:p>
                <a:endParaRPr lang="he-IL"/>
              </a:p>
            </p:txBody>
          </p:sp>
          <p:sp>
            <p:nvSpPr>
              <p:cNvPr id="48160" name="Line 12"/>
              <p:cNvSpPr>
                <a:spLocks noChangeShapeType="1"/>
              </p:cNvSpPr>
              <p:nvPr/>
            </p:nvSpPr>
            <p:spPr bwMode="auto">
              <a:xfrm flipH="1">
                <a:off x="3936" y="2784"/>
                <a:ext cx="432" cy="240"/>
              </a:xfrm>
              <a:prstGeom prst="line">
                <a:avLst/>
              </a:prstGeom>
              <a:noFill/>
              <a:ln w="9525">
                <a:solidFill>
                  <a:schemeClr val="tx1"/>
                </a:solidFill>
                <a:round/>
                <a:headEnd/>
                <a:tailEnd/>
              </a:ln>
            </p:spPr>
            <p:txBody>
              <a:bodyPr wrap="none" anchor="ctr"/>
              <a:lstStyle/>
              <a:p>
                <a:endParaRPr lang="he-IL"/>
              </a:p>
            </p:txBody>
          </p:sp>
        </p:grpSp>
      </p:grpSp>
      <p:sp>
        <p:nvSpPr>
          <p:cNvPr id="48132" name="Rectangle 13"/>
          <p:cNvSpPr>
            <a:spLocks noGrp="1" noChangeArrowheads="1"/>
          </p:cNvSpPr>
          <p:nvPr>
            <p:ph type="title"/>
          </p:nvPr>
        </p:nvSpPr>
        <p:spPr/>
        <p:txBody>
          <a:bodyPr/>
          <a:lstStyle/>
          <a:p>
            <a:r>
              <a:rPr lang="en-US" u="none" smtClean="0">
                <a:solidFill>
                  <a:srgbClr val="0070C0"/>
                </a:solidFill>
              </a:rPr>
              <a:t>Challenges</a:t>
            </a:r>
            <a:endParaRPr lang="en-GB" u="none" smtClean="0">
              <a:solidFill>
                <a:srgbClr val="0070C0"/>
              </a:solidFill>
            </a:endParaRPr>
          </a:p>
        </p:txBody>
      </p:sp>
      <p:grpSp>
        <p:nvGrpSpPr>
          <p:cNvPr id="48133" name="Group 14"/>
          <p:cNvGrpSpPr>
            <a:grpSpLocks/>
          </p:cNvGrpSpPr>
          <p:nvPr/>
        </p:nvGrpSpPr>
        <p:grpSpPr bwMode="auto">
          <a:xfrm>
            <a:off x="609600" y="1416050"/>
            <a:ext cx="7848600" cy="1644650"/>
            <a:chOff x="384" y="912"/>
            <a:chExt cx="4944" cy="1036"/>
          </a:xfrm>
        </p:grpSpPr>
        <p:sp>
          <p:nvSpPr>
            <p:cNvPr id="48152" name="Rectangle 15"/>
            <p:cNvSpPr>
              <a:spLocks noChangeArrowheads="1"/>
            </p:cNvSpPr>
            <p:nvPr/>
          </p:nvSpPr>
          <p:spPr bwMode="auto">
            <a:xfrm>
              <a:off x="384" y="912"/>
              <a:ext cx="2160" cy="1036"/>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33CC33"/>
                  </a:solidFill>
                  <a:cs typeface="Times New Roman" pitchFamily="18" charset="0"/>
                </a:rPr>
                <a:t>Locality</a:t>
              </a:r>
              <a:endParaRPr lang="en-GB" sz="2800">
                <a:solidFill>
                  <a:srgbClr val="33CC33"/>
                </a:solidFill>
                <a:cs typeface="Times New Roman" pitchFamily="18" charset="0"/>
              </a:endParaRPr>
            </a:p>
          </p:txBody>
        </p:sp>
        <p:sp>
          <p:nvSpPr>
            <p:cNvPr id="48153" name="Rectangle 16"/>
            <p:cNvSpPr>
              <a:spLocks noChangeArrowheads="1"/>
            </p:cNvSpPr>
            <p:nvPr/>
          </p:nvSpPr>
          <p:spPr bwMode="auto">
            <a:xfrm>
              <a:off x="2736" y="912"/>
              <a:ext cx="2592" cy="1036"/>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GB" sz="2200">
                  <a:solidFill>
                    <a:srgbClr val="006600"/>
                  </a:solidFill>
                  <a:cs typeface="Times New Roman" pitchFamily="18" charset="0"/>
                </a:rPr>
                <a:t>Nodes only send messages to nearby nodes</a:t>
              </a:r>
            </a:p>
            <a:p>
              <a:pPr marL="342900" indent="-342900" algn="l" eaLnBrk="1" hangingPunct="1">
                <a:spcBef>
                  <a:spcPct val="20000"/>
                </a:spcBef>
                <a:buFontTx/>
                <a:buChar char="•"/>
              </a:pPr>
              <a:r>
                <a:rPr lang="en-GB" sz="2200">
                  <a:solidFill>
                    <a:srgbClr val="006600"/>
                  </a:solidFill>
                  <a:cs typeface="Times New Roman" pitchFamily="18" charset="0"/>
                </a:rPr>
                <a:t>Global coordination is expensive</a:t>
              </a:r>
            </a:p>
          </p:txBody>
        </p:sp>
      </p:grpSp>
      <p:grpSp>
        <p:nvGrpSpPr>
          <p:cNvPr id="6" name="Group 17"/>
          <p:cNvGrpSpPr>
            <a:grpSpLocks/>
          </p:cNvGrpSpPr>
          <p:nvPr/>
        </p:nvGrpSpPr>
        <p:grpSpPr bwMode="auto">
          <a:xfrm>
            <a:off x="609600" y="1431925"/>
            <a:ext cx="7848600" cy="1644650"/>
            <a:chOff x="384" y="912"/>
            <a:chExt cx="4944" cy="1036"/>
          </a:xfrm>
        </p:grpSpPr>
        <p:sp>
          <p:nvSpPr>
            <p:cNvPr id="48150" name="Rectangle 18"/>
            <p:cNvSpPr>
              <a:spLocks noChangeArrowheads="1"/>
            </p:cNvSpPr>
            <p:nvPr/>
          </p:nvSpPr>
          <p:spPr bwMode="auto">
            <a:xfrm>
              <a:off x="384" y="912"/>
              <a:ext cx="2160" cy="1036"/>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006600"/>
                  </a:solidFill>
                  <a:cs typeface="Times New Roman" pitchFamily="18" charset="0"/>
                </a:rPr>
                <a:t>Locality</a:t>
              </a:r>
              <a:r>
                <a:rPr lang="en-US" sz="2800">
                  <a:solidFill>
                    <a:srgbClr val="008000"/>
                  </a:solidFill>
                  <a:cs typeface="Times New Roman" pitchFamily="18" charset="0"/>
                </a:rPr>
                <a:t> </a:t>
              </a:r>
            </a:p>
            <a:p>
              <a:pPr marL="342900" indent="-342900" algn="l" eaLnBrk="1" hangingPunct="1">
                <a:spcBef>
                  <a:spcPct val="20000"/>
                </a:spcBef>
                <a:buFontTx/>
                <a:buChar char="•"/>
              </a:pPr>
              <a:r>
                <a:rPr lang="en-US" sz="2800">
                  <a:solidFill>
                    <a:srgbClr val="33CC33"/>
                  </a:solidFill>
                  <a:cs typeface="Times New Roman" pitchFamily="18" charset="0"/>
                </a:rPr>
                <a:t>Unreliable nodes</a:t>
              </a:r>
              <a:endParaRPr lang="en-GB" sz="2800">
                <a:solidFill>
                  <a:srgbClr val="33CC33"/>
                </a:solidFill>
                <a:cs typeface="Times New Roman" pitchFamily="18" charset="0"/>
              </a:endParaRPr>
            </a:p>
          </p:txBody>
        </p:sp>
        <p:sp>
          <p:nvSpPr>
            <p:cNvPr id="48151" name="Rectangle 19"/>
            <p:cNvSpPr>
              <a:spLocks noChangeArrowheads="1"/>
            </p:cNvSpPr>
            <p:nvPr/>
          </p:nvSpPr>
          <p:spPr bwMode="auto">
            <a:xfrm>
              <a:off x="2736" y="912"/>
              <a:ext cx="2592" cy="1036"/>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GB" sz="2200">
                  <a:solidFill>
                    <a:srgbClr val="006600"/>
                  </a:solidFill>
                  <a:cs typeface="Times New Roman" pitchFamily="18" charset="0"/>
                </a:rPr>
                <a:t>Mobile nodes fail, </a:t>
              </a:r>
            </a:p>
            <a:p>
              <a:pPr marL="342900" indent="-342900" algn="l" eaLnBrk="1" hangingPunct="1">
                <a:spcBef>
                  <a:spcPct val="20000"/>
                </a:spcBef>
                <a:buFontTx/>
                <a:buChar char="•"/>
              </a:pPr>
              <a:r>
                <a:rPr lang="en-GB" sz="2200">
                  <a:solidFill>
                    <a:srgbClr val="006600"/>
                  </a:solidFill>
                  <a:cs typeface="Times New Roman" pitchFamily="18" charset="0"/>
                </a:rPr>
                <a:t>go to sleep, and </a:t>
              </a:r>
            </a:p>
            <a:p>
              <a:pPr marL="342900" indent="-342900" algn="l" eaLnBrk="1" hangingPunct="1">
                <a:spcBef>
                  <a:spcPct val="20000"/>
                </a:spcBef>
                <a:buFontTx/>
                <a:buChar char="•"/>
              </a:pPr>
              <a:r>
                <a:rPr lang="en-GB" sz="2200">
                  <a:solidFill>
                    <a:srgbClr val="006600"/>
                  </a:solidFill>
                  <a:cs typeface="Times New Roman" pitchFamily="18" charset="0"/>
                </a:rPr>
                <a:t>get turned off.</a:t>
              </a:r>
            </a:p>
          </p:txBody>
        </p:sp>
      </p:grpSp>
      <p:sp>
        <p:nvSpPr>
          <p:cNvPr id="48135" name="Oval 20"/>
          <p:cNvSpPr>
            <a:spLocks noChangeArrowheads="1"/>
          </p:cNvSpPr>
          <p:nvPr/>
        </p:nvSpPr>
        <p:spPr bwMode="auto">
          <a:xfrm rot="457384">
            <a:off x="6877050" y="4335463"/>
            <a:ext cx="179388" cy="179387"/>
          </a:xfrm>
          <a:prstGeom prst="ellipse">
            <a:avLst/>
          </a:prstGeom>
          <a:solidFill>
            <a:srgbClr val="339966"/>
          </a:solidFill>
          <a:ln w="9525">
            <a:solidFill>
              <a:schemeClr val="tx1"/>
            </a:solidFill>
            <a:round/>
            <a:headEnd/>
            <a:tailEnd/>
          </a:ln>
        </p:spPr>
        <p:txBody>
          <a:bodyPr wrap="none" anchor="ctr"/>
          <a:lstStyle/>
          <a:p>
            <a:endParaRPr lang="he-IL"/>
          </a:p>
        </p:txBody>
      </p:sp>
      <p:sp>
        <p:nvSpPr>
          <p:cNvPr id="48136" name="Oval 21"/>
          <p:cNvSpPr>
            <a:spLocks noChangeArrowheads="1"/>
          </p:cNvSpPr>
          <p:nvPr/>
        </p:nvSpPr>
        <p:spPr bwMode="auto">
          <a:xfrm rot="457384">
            <a:off x="3962400" y="4487863"/>
            <a:ext cx="179388" cy="179387"/>
          </a:xfrm>
          <a:prstGeom prst="ellipse">
            <a:avLst/>
          </a:prstGeom>
          <a:solidFill>
            <a:srgbClr val="339966"/>
          </a:solidFill>
          <a:ln w="9525">
            <a:solidFill>
              <a:schemeClr val="tx1"/>
            </a:solidFill>
            <a:round/>
            <a:headEnd/>
            <a:tailEnd/>
          </a:ln>
        </p:spPr>
        <p:txBody>
          <a:bodyPr wrap="none" anchor="ctr"/>
          <a:lstStyle/>
          <a:p>
            <a:endParaRPr lang="he-IL"/>
          </a:p>
        </p:txBody>
      </p:sp>
      <p:sp>
        <p:nvSpPr>
          <p:cNvPr id="48137" name="Oval 22"/>
          <p:cNvSpPr>
            <a:spLocks noChangeArrowheads="1"/>
          </p:cNvSpPr>
          <p:nvPr/>
        </p:nvSpPr>
        <p:spPr bwMode="auto">
          <a:xfrm rot="457384">
            <a:off x="3524250" y="5402263"/>
            <a:ext cx="179388" cy="179387"/>
          </a:xfrm>
          <a:prstGeom prst="ellipse">
            <a:avLst/>
          </a:prstGeom>
          <a:solidFill>
            <a:srgbClr val="339966"/>
          </a:solidFill>
          <a:ln w="9525">
            <a:solidFill>
              <a:schemeClr val="tx1"/>
            </a:solidFill>
            <a:round/>
            <a:headEnd/>
            <a:tailEnd/>
          </a:ln>
        </p:spPr>
        <p:txBody>
          <a:bodyPr wrap="none" anchor="ctr"/>
          <a:lstStyle/>
          <a:p>
            <a:endParaRPr lang="he-IL"/>
          </a:p>
        </p:txBody>
      </p:sp>
      <p:sp>
        <p:nvSpPr>
          <p:cNvPr id="48138" name="Oval 23"/>
          <p:cNvSpPr>
            <a:spLocks noChangeArrowheads="1"/>
          </p:cNvSpPr>
          <p:nvPr/>
        </p:nvSpPr>
        <p:spPr bwMode="auto">
          <a:xfrm rot="457384">
            <a:off x="4838700" y="4964113"/>
            <a:ext cx="179388" cy="179387"/>
          </a:xfrm>
          <a:prstGeom prst="ellipse">
            <a:avLst/>
          </a:prstGeom>
          <a:solidFill>
            <a:srgbClr val="339966"/>
          </a:solidFill>
          <a:ln w="9525">
            <a:solidFill>
              <a:schemeClr val="tx1"/>
            </a:solidFill>
            <a:round/>
            <a:headEnd/>
            <a:tailEnd/>
          </a:ln>
        </p:spPr>
        <p:txBody>
          <a:bodyPr wrap="none" anchor="ctr"/>
          <a:lstStyle/>
          <a:p>
            <a:endParaRPr lang="he-IL"/>
          </a:p>
        </p:txBody>
      </p:sp>
      <p:sp>
        <p:nvSpPr>
          <p:cNvPr id="48139" name="Oval 24"/>
          <p:cNvSpPr>
            <a:spLocks noChangeArrowheads="1"/>
          </p:cNvSpPr>
          <p:nvPr/>
        </p:nvSpPr>
        <p:spPr bwMode="auto">
          <a:xfrm rot="457384">
            <a:off x="6191250" y="4716463"/>
            <a:ext cx="179388" cy="179387"/>
          </a:xfrm>
          <a:prstGeom prst="ellipse">
            <a:avLst/>
          </a:prstGeom>
          <a:solidFill>
            <a:srgbClr val="339966"/>
          </a:solidFill>
          <a:ln w="9525">
            <a:solidFill>
              <a:schemeClr val="tx1"/>
            </a:solidFill>
            <a:round/>
            <a:headEnd/>
            <a:tailEnd/>
          </a:ln>
        </p:spPr>
        <p:txBody>
          <a:bodyPr wrap="none" anchor="ctr"/>
          <a:lstStyle/>
          <a:p>
            <a:endParaRPr lang="he-IL"/>
          </a:p>
        </p:txBody>
      </p:sp>
      <p:sp>
        <p:nvSpPr>
          <p:cNvPr id="48140" name="Oval 25"/>
          <p:cNvSpPr>
            <a:spLocks noChangeArrowheads="1"/>
          </p:cNvSpPr>
          <p:nvPr/>
        </p:nvSpPr>
        <p:spPr bwMode="auto">
          <a:xfrm rot="457384">
            <a:off x="5562600" y="5440363"/>
            <a:ext cx="179388" cy="179387"/>
          </a:xfrm>
          <a:prstGeom prst="ellipse">
            <a:avLst/>
          </a:prstGeom>
          <a:solidFill>
            <a:srgbClr val="339966"/>
          </a:solidFill>
          <a:ln w="9525">
            <a:solidFill>
              <a:schemeClr val="tx1"/>
            </a:solidFill>
            <a:round/>
            <a:headEnd/>
            <a:tailEnd/>
          </a:ln>
        </p:spPr>
        <p:txBody>
          <a:bodyPr wrap="none" anchor="ctr"/>
          <a:lstStyle/>
          <a:p>
            <a:pPr eaLnBrk="1" hangingPunct="1"/>
            <a:endParaRPr lang="en-GB">
              <a:solidFill>
                <a:schemeClr val="tx1"/>
              </a:solidFill>
              <a:cs typeface="Arial" pitchFamily="34" charset="0"/>
            </a:endParaRPr>
          </a:p>
        </p:txBody>
      </p:sp>
      <p:sp>
        <p:nvSpPr>
          <p:cNvPr id="48141" name="Oval 26"/>
          <p:cNvSpPr>
            <a:spLocks noChangeArrowheads="1"/>
          </p:cNvSpPr>
          <p:nvPr/>
        </p:nvSpPr>
        <p:spPr bwMode="auto">
          <a:xfrm rot="457384">
            <a:off x="2457450" y="5478463"/>
            <a:ext cx="179388" cy="179387"/>
          </a:xfrm>
          <a:prstGeom prst="ellipse">
            <a:avLst/>
          </a:prstGeom>
          <a:solidFill>
            <a:srgbClr val="339966"/>
          </a:solidFill>
          <a:ln w="9525">
            <a:solidFill>
              <a:schemeClr val="tx1"/>
            </a:solidFill>
            <a:round/>
            <a:headEnd/>
            <a:tailEnd/>
          </a:ln>
        </p:spPr>
        <p:txBody>
          <a:bodyPr wrap="none" anchor="ctr"/>
          <a:lstStyle/>
          <a:p>
            <a:endParaRPr lang="he-IL"/>
          </a:p>
        </p:txBody>
      </p:sp>
      <p:sp>
        <p:nvSpPr>
          <p:cNvPr id="387099" name="Oval 27"/>
          <p:cNvSpPr>
            <a:spLocks noChangeAspect="1" noChangeArrowheads="1"/>
          </p:cNvSpPr>
          <p:nvPr/>
        </p:nvSpPr>
        <p:spPr bwMode="auto">
          <a:xfrm rot="454732">
            <a:off x="1447800" y="4362450"/>
            <a:ext cx="2286000" cy="2286000"/>
          </a:xfrm>
          <a:prstGeom prst="ellipse">
            <a:avLst/>
          </a:prstGeom>
          <a:solidFill>
            <a:srgbClr val="339966">
              <a:alpha val="74901"/>
            </a:srgbClr>
          </a:solidFill>
          <a:ln w="9525">
            <a:solidFill>
              <a:schemeClr val="tx1"/>
            </a:solidFill>
            <a:round/>
            <a:headEnd/>
            <a:tailEnd/>
          </a:ln>
        </p:spPr>
        <p:txBody>
          <a:bodyPr wrap="none" anchor="ctr"/>
          <a:lstStyle/>
          <a:p>
            <a:endParaRPr lang="he-IL"/>
          </a:p>
        </p:txBody>
      </p:sp>
      <p:sp>
        <p:nvSpPr>
          <p:cNvPr id="387100" name="Oval 28"/>
          <p:cNvSpPr>
            <a:spLocks noChangeAspect="1" noChangeArrowheads="1"/>
          </p:cNvSpPr>
          <p:nvPr/>
        </p:nvSpPr>
        <p:spPr bwMode="auto">
          <a:xfrm rot="454732">
            <a:off x="2438400" y="4343400"/>
            <a:ext cx="2286000" cy="2286000"/>
          </a:xfrm>
          <a:prstGeom prst="ellipse">
            <a:avLst/>
          </a:prstGeom>
          <a:solidFill>
            <a:srgbClr val="339966">
              <a:alpha val="74901"/>
            </a:srgbClr>
          </a:solidFill>
          <a:ln w="9525">
            <a:solidFill>
              <a:schemeClr val="tx1"/>
            </a:solidFill>
            <a:round/>
            <a:headEnd/>
            <a:tailEnd/>
          </a:ln>
        </p:spPr>
        <p:txBody>
          <a:bodyPr wrap="none" anchor="ctr"/>
          <a:lstStyle/>
          <a:p>
            <a:endParaRPr lang="he-IL"/>
          </a:p>
        </p:txBody>
      </p:sp>
      <p:sp>
        <p:nvSpPr>
          <p:cNvPr id="387101" name="Oval 29"/>
          <p:cNvSpPr>
            <a:spLocks noChangeAspect="1" noChangeArrowheads="1"/>
          </p:cNvSpPr>
          <p:nvPr/>
        </p:nvSpPr>
        <p:spPr bwMode="auto">
          <a:xfrm rot="454732">
            <a:off x="3810000" y="3943350"/>
            <a:ext cx="2286000" cy="2286000"/>
          </a:xfrm>
          <a:prstGeom prst="ellipse">
            <a:avLst/>
          </a:prstGeom>
          <a:solidFill>
            <a:srgbClr val="339966">
              <a:alpha val="74901"/>
            </a:srgbClr>
          </a:solidFill>
          <a:ln w="9525">
            <a:solidFill>
              <a:schemeClr val="tx1"/>
            </a:solidFill>
            <a:round/>
            <a:headEnd/>
            <a:tailEnd/>
          </a:ln>
        </p:spPr>
        <p:txBody>
          <a:bodyPr wrap="none" anchor="ctr"/>
          <a:lstStyle/>
          <a:p>
            <a:endParaRPr lang="he-IL"/>
          </a:p>
        </p:txBody>
      </p:sp>
      <p:sp>
        <p:nvSpPr>
          <p:cNvPr id="387102" name="Oval 30"/>
          <p:cNvSpPr>
            <a:spLocks noChangeAspect="1" noChangeArrowheads="1"/>
          </p:cNvSpPr>
          <p:nvPr/>
        </p:nvSpPr>
        <p:spPr bwMode="auto">
          <a:xfrm rot="454732">
            <a:off x="2933700" y="3448050"/>
            <a:ext cx="2286000" cy="2286000"/>
          </a:xfrm>
          <a:prstGeom prst="ellipse">
            <a:avLst/>
          </a:prstGeom>
          <a:solidFill>
            <a:srgbClr val="339966">
              <a:alpha val="74901"/>
            </a:srgbClr>
          </a:solidFill>
          <a:ln w="9525">
            <a:solidFill>
              <a:schemeClr val="tx1"/>
            </a:solidFill>
            <a:round/>
            <a:headEnd/>
            <a:tailEnd/>
          </a:ln>
        </p:spPr>
        <p:txBody>
          <a:bodyPr wrap="none" anchor="ctr"/>
          <a:lstStyle/>
          <a:p>
            <a:endParaRPr lang="he-IL"/>
          </a:p>
        </p:txBody>
      </p:sp>
      <p:sp>
        <p:nvSpPr>
          <p:cNvPr id="387103" name="Oval 31"/>
          <p:cNvSpPr>
            <a:spLocks noChangeAspect="1" noChangeArrowheads="1"/>
          </p:cNvSpPr>
          <p:nvPr/>
        </p:nvSpPr>
        <p:spPr bwMode="auto">
          <a:xfrm rot="454732">
            <a:off x="4495800" y="4419600"/>
            <a:ext cx="2286000" cy="2286000"/>
          </a:xfrm>
          <a:prstGeom prst="ellipse">
            <a:avLst/>
          </a:prstGeom>
          <a:solidFill>
            <a:srgbClr val="339966">
              <a:alpha val="50195"/>
            </a:srgbClr>
          </a:solidFill>
          <a:ln w="9525">
            <a:solidFill>
              <a:schemeClr val="tx1"/>
            </a:solidFill>
            <a:round/>
            <a:headEnd/>
            <a:tailEnd/>
          </a:ln>
        </p:spPr>
        <p:txBody>
          <a:bodyPr wrap="none" anchor="ctr"/>
          <a:lstStyle/>
          <a:p>
            <a:endParaRPr lang="he-IL"/>
          </a:p>
        </p:txBody>
      </p:sp>
      <p:sp>
        <p:nvSpPr>
          <p:cNvPr id="387104" name="Oval 32"/>
          <p:cNvSpPr>
            <a:spLocks noChangeAspect="1" noChangeArrowheads="1"/>
          </p:cNvSpPr>
          <p:nvPr/>
        </p:nvSpPr>
        <p:spPr bwMode="auto">
          <a:xfrm rot="454732">
            <a:off x="5124450" y="3676650"/>
            <a:ext cx="2286000" cy="2286000"/>
          </a:xfrm>
          <a:prstGeom prst="ellipse">
            <a:avLst/>
          </a:prstGeom>
          <a:solidFill>
            <a:srgbClr val="339966">
              <a:alpha val="74901"/>
            </a:srgbClr>
          </a:solidFill>
          <a:ln w="9525">
            <a:solidFill>
              <a:schemeClr val="tx1"/>
            </a:solidFill>
            <a:round/>
            <a:headEnd/>
            <a:tailEnd/>
          </a:ln>
        </p:spPr>
        <p:txBody>
          <a:bodyPr wrap="none" anchor="ctr"/>
          <a:lstStyle/>
          <a:p>
            <a:endParaRPr lang="he-IL"/>
          </a:p>
        </p:txBody>
      </p:sp>
      <p:sp>
        <p:nvSpPr>
          <p:cNvPr id="387105" name="Oval 33"/>
          <p:cNvSpPr>
            <a:spLocks noChangeAspect="1" noChangeArrowheads="1"/>
          </p:cNvSpPr>
          <p:nvPr/>
        </p:nvSpPr>
        <p:spPr bwMode="auto">
          <a:xfrm rot="454732">
            <a:off x="5791200" y="3295650"/>
            <a:ext cx="2286000" cy="2286000"/>
          </a:xfrm>
          <a:prstGeom prst="ellipse">
            <a:avLst/>
          </a:prstGeom>
          <a:solidFill>
            <a:srgbClr val="339966">
              <a:alpha val="50195"/>
            </a:srgbClr>
          </a:solidFill>
          <a:ln w="9525">
            <a:solidFill>
              <a:schemeClr val="tx1"/>
            </a:solidFill>
            <a:round/>
            <a:headEnd/>
            <a:tailEnd/>
          </a:ln>
        </p:spPr>
        <p:txBody>
          <a:bodyPr wrap="none" anchor="ctr"/>
          <a:lstStyle/>
          <a:p>
            <a:endParaRPr lang="he-IL"/>
          </a:p>
        </p:txBody>
      </p:sp>
      <p:sp>
        <p:nvSpPr>
          <p:cNvPr id="387106" name="Oval 34"/>
          <p:cNvSpPr>
            <a:spLocks noChangeArrowheads="1"/>
          </p:cNvSpPr>
          <p:nvPr/>
        </p:nvSpPr>
        <p:spPr bwMode="auto">
          <a:xfrm rot="457384">
            <a:off x="4849813" y="4953000"/>
            <a:ext cx="179387" cy="179388"/>
          </a:xfrm>
          <a:prstGeom prst="ellipse">
            <a:avLst/>
          </a:prstGeom>
          <a:solidFill>
            <a:srgbClr val="FF0000"/>
          </a:solidFill>
          <a:ln w="9525">
            <a:solidFill>
              <a:schemeClr val="tx1"/>
            </a:solidFill>
            <a:round/>
            <a:headEnd/>
            <a:tailEnd/>
          </a:ln>
        </p:spPr>
        <p:txBody>
          <a:bodyPr wrap="none" anchor="ctr"/>
          <a:lstStyle/>
          <a:p>
            <a:endParaRPr lang="he-IL"/>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500"/>
                                  </p:stCondLst>
                                  <p:childTnLst>
                                    <p:set>
                                      <p:cBhvr>
                                        <p:cTn id="6" dur="1" fill="hold">
                                          <p:stCondLst>
                                            <p:cond delay="0"/>
                                          </p:stCondLst>
                                        </p:cTn>
                                        <p:tgtEl>
                                          <p:spTgt spid="387101"/>
                                        </p:tgtEl>
                                        <p:attrNameLst>
                                          <p:attrName>style.visibility</p:attrName>
                                        </p:attrNameLst>
                                      </p:cBhvr>
                                      <p:to>
                                        <p:strVal val="visible"/>
                                      </p:to>
                                    </p:set>
                                    <p:anim calcmode="lin" valueType="num">
                                      <p:cBhvr>
                                        <p:cTn id="7" dur="500" fill="hold"/>
                                        <p:tgtEl>
                                          <p:spTgt spid="387101"/>
                                        </p:tgtEl>
                                        <p:attrNameLst>
                                          <p:attrName>ppt_w</p:attrName>
                                        </p:attrNameLst>
                                      </p:cBhvr>
                                      <p:tavLst>
                                        <p:tav tm="0">
                                          <p:val>
                                            <p:fltVal val="0"/>
                                          </p:val>
                                        </p:tav>
                                        <p:tav tm="100000">
                                          <p:val>
                                            <p:strVal val="#ppt_w"/>
                                          </p:val>
                                        </p:tav>
                                      </p:tavLst>
                                    </p:anim>
                                    <p:anim calcmode="lin" valueType="num">
                                      <p:cBhvr>
                                        <p:cTn id="8" dur="500" fill="hold"/>
                                        <p:tgtEl>
                                          <p:spTgt spid="387101"/>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387101"/>
                                        </p:tgtEl>
                                        <p:attrNameLst>
                                          <p:attrName>style.visibility</p:attrName>
                                        </p:attrNameLst>
                                      </p:cBhvr>
                                      <p:to>
                                        <p:strVal val="hidden"/>
                                      </p:to>
                                    </p:set>
                                  </p:subTnLst>
                                </p:cTn>
                              </p:par>
                              <p:par>
                                <p:cTn id="9" presetID="23" presetClass="entr" presetSubtype="16" fill="hold" grpId="0" nodeType="withEffect">
                                  <p:stCondLst>
                                    <p:cond delay="1000"/>
                                  </p:stCondLst>
                                  <p:childTnLst>
                                    <p:set>
                                      <p:cBhvr>
                                        <p:cTn id="10" dur="1" fill="hold">
                                          <p:stCondLst>
                                            <p:cond delay="0"/>
                                          </p:stCondLst>
                                        </p:cTn>
                                        <p:tgtEl>
                                          <p:spTgt spid="387103"/>
                                        </p:tgtEl>
                                        <p:attrNameLst>
                                          <p:attrName>style.visibility</p:attrName>
                                        </p:attrNameLst>
                                      </p:cBhvr>
                                      <p:to>
                                        <p:strVal val="visible"/>
                                      </p:to>
                                    </p:set>
                                    <p:anim calcmode="lin" valueType="num">
                                      <p:cBhvr>
                                        <p:cTn id="11" dur="500" fill="hold"/>
                                        <p:tgtEl>
                                          <p:spTgt spid="387103"/>
                                        </p:tgtEl>
                                        <p:attrNameLst>
                                          <p:attrName>ppt_w</p:attrName>
                                        </p:attrNameLst>
                                      </p:cBhvr>
                                      <p:tavLst>
                                        <p:tav tm="0">
                                          <p:val>
                                            <p:fltVal val="0"/>
                                          </p:val>
                                        </p:tav>
                                        <p:tav tm="100000">
                                          <p:val>
                                            <p:strVal val="#ppt_w"/>
                                          </p:val>
                                        </p:tav>
                                      </p:tavLst>
                                    </p:anim>
                                    <p:anim calcmode="lin" valueType="num">
                                      <p:cBhvr>
                                        <p:cTn id="12" dur="500" fill="hold"/>
                                        <p:tgtEl>
                                          <p:spTgt spid="387103"/>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9"/>
                                            </p:cond>
                                          </p:stCondLst>
                                        </p:cTn>
                                        <p:tgtEl>
                                          <p:spTgt spid="387103"/>
                                        </p:tgtEl>
                                        <p:attrNameLst>
                                          <p:attrName>style.visibility</p:attrName>
                                        </p:attrNameLst>
                                      </p:cBhvr>
                                      <p:to>
                                        <p:strVal val="hidden"/>
                                      </p:to>
                                    </p:set>
                                  </p:subTnLst>
                                </p:cTn>
                              </p:par>
                              <p:par>
                                <p:cTn id="13" presetID="23" presetClass="entr" presetSubtype="16" fill="hold" grpId="0" nodeType="withEffect">
                                  <p:stCondLst>
                                    <p:cond delay="1200"/>
                                  </p:stCondLst>
                                  <p:childTnLst>
                                    <p:set>
                                      <p:cBhvr>
                                        <p:cTn id="14" dur="1" fill="hold">
                                          <p:stCondLst>
                                            <p:cond delay="0"/>
                                          </p:stCondLst>
                                        </p:cTn>
                                        <p:tgtEl>
                                          <p:spTgt spid="387102"/>
                                        </p:tgtEl>
                                        <p:attrNameLst>
                                          <p:attrName>style.visibility</p:attrName>
                                        </p:attrNameLst>
                                      </p:cBhvr>
                                      <p:to>
                                        <p:strVal val="visible"/>
                                      </p:to>
                                    </p:set>
                                    <p:anim calcmode="lin" valueType="num">
                                      <p:cBhvr>
                                        <p:cTn id="15" dur="500" fill="hold"/>
                                        <p:tgtEl>
                                          <p:spTgt spid="387102"/>
                                        </p:tgtEl>
                                        <p:attrNameLst>
                                          <p:attrName>ppt_w</p:attrName>
                                        </p:attrNameLst>
                                      </p:cBhvr>
                                      <p:tavLst>
                                        <p:tav tm="0">
                                          <p:val>
                                            <p:fltVal val="0"/>
                                          </p:val>
                                        </p:tav>
                                        <p:tav tm="100000">
                                          <p:val>
                                            <p:strVal val="#ppt_w"/>
                                          </p:val>
                                        </p:tav>
                                      </p:tavLst>
                                    </p:anim>
                                    <p:anim calcmode="lin" valueType="num">
                                      <p:cBhvr>
                                        <p:cTn id="16" dur="500" fill="hold"/>
                                        <p:tgtEl>
                                          <p:spTgt spid="387102"/>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3"/>
                                            </p:cond>
                                          </p:stCondLst>
                                        </p:cTn>
                                        <p:tgtEl>
                                          <p:spTgt spid="387102"/>
                                        </p:tgtEl>
                                        <p:attrNameLst>
                                          <p:attrName>style.visibility</p:attrName>
                                        </p:attrNameLst>
                                      </p:cBhvr>
                                      <p:to>
                                        <p:strVal val="hidden"/>
                                      </p:to>
                                    </p:set>
                                  </p:subTnLst>
                                </p:cTn>
                              </p:par>
                              <p:par>
                                <p:cTn id="17" presetID="23" presetClass="entr" presetSubtype="16" fill="hold" grpId="0" nodeType="withEffect">
                                  <p:stCondLst>
                                    <p:cond delay="1800"/>
                                  </p:stCondLst>
                                  <p:childTnLst>
                                    <p:set>
                                      <p:cBhvr>
                                        <p:cTn id="18" dur="1" fill="hold">
                                          <p:stCondLst>
                                            <p:cond delay="0"/>
                                          </p:stCondLst>
                                        </p:cTn>
                                        <p:tgtEl>
                                          <p:spTgt spid="387100"/>
                                        </p:tgtEl>
                                        <p:attrNameLst>
                                          <p:attrName>style.visibility</p:attrName>
                                        </p:attrNameLst>
                                      </p:cBhvr>
                                      <p:to>
                                        <p:strVal val="visible"/>
                                      </p:to>
                                    </p:set>
                                    <p:anim calcmode="lin" valueType="num">
                                      <p:cBhvr>
                                        <p:cTn id="19" dur="500" fill="hold"/>
                                        <p:tgtEl>
                                          <p:spTgt spid="387100"/>
                                        </p:tgtEl>
                                        <p:attrNameLst>
                                          <p:attrName>ppt_w</p:attrName>
                                        </p:attrNameLst>
                                      </p:cBhvr>
                                      <p:tavLst>
                                        <p:tav tm="0">
                                          <p:val>
                                            <p:fltVal val="0"/>
                                          </p:val>
                                        </p:tav>
                                        <p:tav tm="100000">
                                          <p:val>
                                            <p:strVal val="#ppt_w"/>
                                          </p:val>
                                        </p:tav>
                                      </p:tavLst>
                                    </p:anim>
                                    <p:anim calcmode="lin" valueType="num">
                                      <p:cBhvr>
                                        <p:cTn id="20" dur="500" fill="hold"/>
                                        <p:tgtEl>
                                          <p:spTgt spid="387100"/>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7"/>
                                            </p:cond>
                                          </p:stCondLst>
                                        </p:cTn>
                                        <p:tgtEl>
                                          <p:spTgt spid="387100"/>
                                        </p:tgtEl>
                                        <p:attrNameLst>
                                          <p:attrName>style.visibility</p:attrName>
                                        </p:attrNameLst>
                                      </p:cBhvr>
                                      <p:to>
                                        <p:strVal val="hidden"/>
                                      </p:to>
                                    </p:set>
                                  </p:subTnLst>
                                </p:cTn>
                              </p:par>
                              <p:par>
                                <p:cTn id="21" presetID="23" presetClass="entr" presetSubtype="16" fill="hold" grpId="0" nodeType="withEffect">
                                  <p:stCondLst>
                                    <p:cond delay="2600"/>
                                  </p:stCondLst>
                                  <p:childTnLst>
                                    <p:set>
                                      <p:cBhvr>
                                        <p:cTn id="22" dur="1" fill="hold">
                                          <p:stCondLst>
                                            <p:cond delay="0"/>
                                          </p:stCondLst>
                                        </p:cTn>
                                        <p:tgtEl>
                                          <p:spTgt spid="387099"/>
                                        </p:tgtEl>
                                        <p:attrNameLst>
                                          <p:attrName>style.visibility</p:attrName>
                                        </p:attrNameLst>
                                      </p:cBhvr>
                                      <p:to>
                                        <p:strVal val="visible"/>
                                      </p:to>
                                    </p:set>
                                    <p:anim calcmode="lin" valueType="num">
                                      <p:cBhvr>
                                        <p:cTn id="23" dur="500" fill="hold"/>
                                        <p:tgtEl>
                                          <p:spTgt spid="387099"/>
                                        </p:tgtEl>
                                        <p:attrNameLst>
                                          <p:attrName>ppt_w</p:attrName>
                                        </p:attrNameLst>
                                      </p:cBhvr>
                                      <p:tavLst>
                                        <p:tav tm="0">
                                          <p:val>
                                            <p:fltVal val="0"/>
                                          </p:val>
                                        </p:tav>
                                        <p:tav tm="100000">
                                          <p:val>
                                            <p:strVal val="#ppt_w"/>
                                          </p:val>
                                        </p:tav>
                                      </p:tavLst>
                                    </p:anim>
                                    <p:anim calcmode="lin" valueType="num">
                                      <p:cBhvr>
                                        <p:cTn id="24" dur="500" fill="hold"/>
                                        <p:tgtEl>
                                          <p:spTgt spid="387099"/>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21"/>
                                            </p:cond>
                                          </p:stCondLst>
                                        </p:cTn>
                                        <p:tgtEl>
                                          <p:spTgt spid="387099"/>
                                        </p:tgtEl>
                                        <p:attrNameLst>
                                          <p:attrName>style.visibility</p:attrName>
                                        </p:attrNameLst>
                                      </p:cBhvr>
                                      <p:to>
                                        <p:strVal val="hidden"/>
                                      </p:to>
                                    </p:set>
                                  </p:subTnLst>
                                </p:cTn>
                              </p:par>
                              <p:par>
                                <p:cTn id="25" presetID="23" presetClass="entr" presetSubtype="16" fill="hold" grpId="0" nodeType="withEffect">
                                  <p:stCondLst>
                                    <p:cond delay="1800"/>
                                  </p:stCondLst>
                                  <p:childTnLst>
                                    <p:set>
                                      <p:cBhvr>
                                        <p:cTn id="26" dur="1" fill="hold">
                                          <p:stCondLst>
                                            <p:cond delay="0"/>
                                          </p:stCondLst>
                                        </p:cTn>
                                        <p:tgtEl>
                                          <p:spTgt spid="387104"/>
                                        </p:tgtEl>
                                        <p:attrNameLst>
                                          <p:attrName>style.visibility</p:attrName>
                                        </p:attrNameLst>
                                      </p:cBhvr>
                                      <p:to>
                                        <p:strVal val="visible"/>
                                      </p:to>
                                    </p:set>
                                    <p:anim calcmode="lin" valueType="num">
                                      <p:cBhvr>
                                        <p:cTn id="27" dur="500" fill="hold"/>
                                        <p:tgtEl>
                                          <p:spTgt spid="387104"/>
                                        </p:tgtEl>
                                        <p:attrNameLst>
                                          <p:attrName>ppt_w</p:attrName>
                                        </p:attrNameLst>
                                      </p:cBhvr>
                                      <p:tavLst>
                                        <p:tav tm="0">
                                          <p:val>
                                            <p:fltVal val="0"/>
                                          </p:val>
                                        </p:tav>
                                        <p:tav tm="100000">
                                          <p:val>
                                            <p:strVal val="#ppt_w"/>
                                          </p:val>
                                        </p:tav>
                                      </p:tavLst>
                                    </p:anim>
                                    <p:anim calcmode="lin" valueType="num">
                                      <p:cBhvr>
                                        <p:cTn id="28" dur="500" fill="hold"/>
                                        <p:tgtEl>
                                          <p:spTgt spid="387104"/>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25"/>
                                            </p:cond>
                                          </p:stCondLst>
                                        </p:cTn>
                                        <p:tgtEl>
                                          <p:spTgt spid="387104"/>
                                        </p:tgtEl>
                                        <p:attrNameLst>
                                          <p:attrName>style.visibility</p:attrName>
                                        </p:attrNameLst>
                                      </p:cBhvr>
                                      <p:to>
                                        <p:strVal val="hidden"/>
                                      </p:to>
                                    </p:set>
                                  </p:subTnLst>
                                </p:cTn>
                              </p:par>
                              <p:par>
                                <p:cTn id="29" presetID="23" presetClass="entr" presetSubtype="16" fill="hold" grpId="0" nodeType="withEffect">
                                  <p:stCondLst>
                                    <p:cond delay="2200"/>
                                  </p:stCondLst>
                                  <p:childTnLst>
                                    <p:set>
                                      <p:cBhvr>
                                        <p:cTn id="30" dur="1" fill="hold">
                                          <p:stCondLst>
                                            <p:cond delay="0"/>
                                          </p:stCondLst>
                                        </p:cTn>
                                        <p:tgtEl>
                                          <p:spTgt spid="387105"/>
                                        </p:tgtEl>
                                        <p:attrNameLst>
                                          <p:attrName>style.visibility</p:attrName>
                                        </p:attrNameLst>
                                      </p:cBhvr>
                                      <p:to>
                                        <p:strVal val="visible"/>
                                      </p:to>
                                    </p:set>
                                    <p:anim calcmode="lin" valueType="num">
                                      <p:cBhvr>
                                        <p:cTn id="31" dur="500" fill="hold"/>
                                        <p:tgtEl>
                                          <p:spTgt spid="387105"/>
                                        </p:tgtEl>
                                        <p:attrNameLst>
                                          <p:attrName>ppt_w</p:attrName>
                                        </p:attrNameLst>
                                      </p:cBhvr>
                                      <p:tavLst>
                                        <p:tav tm="0">
                                          <p:val>
                                            <p:fltVal val="0"/>
                                          </p:val>
                                        </p:tav>
                                        <p:tav tm="100000">
                                          <p:val>
                                            <p:strVal val="#ppt_w"/>
                                          </p:val>
                                        </p:tav>
                                      </p:tavLst>
                                    </p:anim>
                                    <p:anim calcmode="lin" valueType="num">
                                      <p:cBhvr>
                                        <p:cTn id="32" dur="500" fill="hold"/>
                                        <p:tgtEl>
                                          <p:spTgt spid="38710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29"/>
                                            </p:cond>
                                          </p:stCondLst>
                                        </p:cTn>
                                        <p:tgtEl>
                                          <p:spTgt spid="387105"/>
                                        </p:tgtEl>
                                        <p:attrNameLst>
                                          <p:attrName>style.visibility</p:attrName>
                                        </p:attrNameLst>
                                      </p:cBhvr>
                                      <p:to>
                                        <p:strVal val="hidden"/>
                                      </p:to>
                                    </p:set>
                                  </p:subTnLst>
                                </p:cTn>
                              </p:par>
                              <p:par>
                                <p:cTn id="33" presetID="1" presetClass="entr" presetSubtype="0" fill="hold" nodeType="withEffect">
                                  <p:stCondLst>
                                    <p:cond delay="510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grpId="0" nodeType="afterEffect">
                                  <p:stCondLst>
                                    <p:cond delay="1000"/>
                                  </p:stCondLst>
                                  <p:childTnLst>
                                    <p:set>
                                      <p:cBhvr>
                                        <p:cTn id="41" dur="1" fill="hold">
                                          <p:stCondLst>
                                            <p:cond delay="499"/>
                                          </p:stCondLst>
                                        </p:cTn>
                                        <p:tgtEl>
                                          <p:spTgt spid="387106"/>
                                        </p:tgtEl>
                                        <p:attrNameLst>
                                          <p:attrName>style.visibility</p:attrName>
                                        </p:attrNameLst>
                                      </p:cBhvr>
                                      <p:to>
                                        <p:strVal val="visible"/>
                                      </p:to>
                                    </p:set>
                                  </p:childTnLst>
                                </p:cTn>
                              </p:par>
                            </p:childTnLst>
                          </p:cTn>
                        </p:par>
                        <p:par>
                          <p:cTn id="42" fill="hold">
                            <p:stCondLst>
                              <p:cond delay="2000"/>
                            </p:stCondLst>
                            <p:childTnLst>
                              <p:par>
                                <p:cTn id="43" presetID="1" presetClass="entr" presetSubtype="0" fill="hold" nodeType="afterEffect">
                                  <p:stCondLst>
                                    <p:cond delay="1000"/>
                                  </p:stCondLst>
                                  <p:childTnLst>
                                    <p:set>
                                      <p:cBhvr>
                                        <p:cTn id="4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99" grpId="0" animBg="1"/>
      <p:bldP spid="387100" grpId="0" animBg="1"/>
      <p:bldP spid="387101" grpId="0" animBg="1"/>
      <p:bldP spid="387102" grpId="0" animBg="1"/>
      <p:bldP spid="387103" grpId="0" animBg="1"/>
      <p:bldP spid="387104" grpId="0" animBg="1"/>
      <p:bldP spid="387105" grpId="0" animBg="1"/>
      <p:bldP spid="38710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u="none" smtClean="0">
                <a:solidFill>
                  <a:srgbClr val="0070C0"/>
                </a:solidFill>
              </a:rPr>
              <a:t>Challenges</a:t>
            </a:r>
            <a:endParaRPr lang="en-GB" u="none" smtClean="0">
              <a:solidFill>
                <a:srgbClr val="0070C0"/>
              </a:solidFill>
            </a:endParaRPr>
          </a:p>
        </p:txBody>
      </p:sp>
      <p:grpSp>
        <p:nvGrpSpPr>
          <p:cNvPr id="49155" name="Group 3"/>
          <p:cNvGrpSpPr>
            <a:grpSpLocks/>
          </p:cNvGrpSpPr>
          <p:nvPr/>
        </p:nvGrpSpPr>
        <p:grpSpPr bwMode="auto">
          <a:xfrm>
            <a:off x="2514600" y="4419600"/>
            <a:ext cx="4419600" cy="1143000"/>
            <a:chOff x="1584" y="2784"/>
            <a:chExt cx="2784" cy="720"/>
          </a:xfrm>
        </p:grpSpPr>
        <p:sp>
          <p:nvSpPr>
            <p:cNvPr id="49178" name="Line 4"/>
            <p:cNvSpPr>
              <a:spLocks noChangeShapeType="1"/>
            </p:cNvSpPr>
            <p:nvPr/>
          </p:nvSpPr>
          <p:spPr bwMode="auto">
            <a:xfrm flipV="1">
              <a:off x="1584" y="3456"/>
              <a:ext cx="720" cy="48"/>
            </a:xfrm>
            <a:prstGeom prst="line">
              <a:avLst/>
            </a:prstGeom>
            <a:noFill/>
            <a:ln w="9525">
              <a:solidFill>
                <a:schemeClr val="tx1"/>
              </a:solidFill>
              <a:round/>
              <a:headEnd/>
              <a:tailEnd/>
            </a:ln>
          </p:spPr>
          <p:txBody>
            <a:bodyPr wrap="none" anchor="ctr"/>
            <a:lstStyle/>
            <a:p>
              <a:endParaRPr lang="he-IL"/>
            </a:p>
          </p:txBody>
        </p:sp>
        <p:grpSp>
          <p:nvGrpSpPr>
            <p:cNvPr id="49179" name="Group 5"/>
            <p:cNvGrpSpPr>
              <a:grpSpLocks/>
            </p:cNvGrpSpPr>
            <p:nvPr/>
          </p:nvGrpSpPr>
          <p:grpSpPr bwMode="auto">
            <a:xfrm>
              <a:off x="2304" y="2784"/>
              <a:ext cx="2064" cy="720"/>
              <a:chOff x="2304" y="2784"/>
              <a:chExt cx="2064" cy="720"/>
            </a:xfrm>
          </p:grpSpPr>
          <p:sp>
            <p:nvSpPr>
              <p:cNvPr id="49180" name="Line 6"/>
              <p:cNvSpPr>
                <a:spLocks noChangeShapeType="1"/>
              </p:cNvSpPr>
              <p:nvPr/>
            </p:nvSpPr>
            <p:spPr bwMode="auto">
              <a:xfrm flipV="1">
                <a:off x="2304" y="2880"/>
                <a:ext cx="240" cy="576"/>
              </a:xfrm>
              <a:prstGeom prst="line">
                <a:avLst/>
              </a:prstGeom>
              <a:noFill/>
              <a:ln w="9525">
                <a:solidFill>
                  <a:schemeClr val="tx1"/>
                </a:solidFill>
                <a:round/>
                <a:headEnd/>
                <a:tailEnd/>
              </a:ln>
            </p:spPr>
            <p:txBody>
              <a:bodyPr wrap="none" anchor="ctr"/>
              <a:lstStyle/>
              <a:p>
                <a:endParaRPr lang="he-IL"/>
              </a:p>
            </p:txBody>
          </p:sp>
          <p:sp>
            <p:nvSpPr>
              <p:cNvPr id="49181" name="Line 7"/>
              <p:cNvSpPr>
                <a:spLocks noChangeShapeType="1"/>
              </p:cNvSpPr>
              <p:nvPr/>
            </p:nvSpPr>
            <p:spPr bwMode="auto">
              <a:xfrm flipH="1">
                <a:off x="3552" y="3024"/>
                <a:ext cx="432" cy="480"/>
              </a:xfrm>
              <a:prstGeom prst="line">
                <a:avLst/>
              </a:prstGeom>
              <a:noFill/>
              <a:ln w="9525">
                <a:solidFill>
                  <a:schemeClr val="tx1"/>
                </a:solidFill>
                <a:round/>
                <a:headEnd/>
                <a:tailEnd/>
              </a:ln>
            </p:spPr>
            <p:txBody>
              <a:bodyPr wrap="none" anchor="ctr"/>
              <a:lstStyle/>
              <a:p>
                <a:endParaRPr lang="he-IL"/>
              </a:p>
            </p:txBody>
          </p:sp>
          <p:sp>
            <p:nvSpPr>
              <p:cNvPr id="49182" name="Line 8"/>
              <p:cNvSpPr>
                <a:spLocks noChangeShapeType="1"/>
              </p:cNvSpPr>
              <p:nvPr/>
            </p:nvSpPr>
            <p:spPr bwMode="auto">
              <a:xfrm flipH="1">
                <a:off x="3936" y="2784"/>
                <a:ext cx="432" cy="240"/>
              </a:xfrm>
              <a:prstGeom prst="line">
                <a:avLst/>
              </a:prstGeom>
              <a:noFill/>
              <a:ln w="9525">
                <a:solidFill>
                  <a:schemeClr val="tx1"/>
                </a:solidFill>
                <a:round/>
                <a:headEnd/>
                <a:tailEnd/>
              </a:ln>
            </p:spPr>
            <p:txBody>
              <a:bodyPr wrap="none" anchor="ctr"/>
              <a:lstStyle/>
              <a:p>
                <a:endParaRPr lang="he-IL"/>
              </a:p>
            </p:txBody>
          </p:sp>
        </p:grpSp>
      </p:grpSp>
      <p:grpSp>
        <p:nvGrpSpPr>
          <p:cNvPr id="4" name="Group 9"/>
          <p:cNvGrpSpPr>
            <a:grpSpLocks/>
          </p:cNvGrpSpPr>
          <p:nvPr/>
        </p:nvGrpSpPr>
        <p:grpSpPr bwMode="auto">
          <a:xfrm>
            <a:off x="609600" y="1416050"/>
            <a:ext cx="7848600" cy="1644650"/>
            <a:chOff x="384" y="2708"/>
            <a:chExt cx="4944" cy="1036"/>
          </a:xfrm>
        </p:grpSpPr>
        <p:sp>
          <p:nvSpPr>
            <p:cNvPr id="49176" name="Rectangle 10"/>
            <p:cNvSpPr>
              <a:spLocks noChangeArrowheads="1"/>
            </p:cNvSpPr>
            <p:nvPr/>
          </p:nvSpPr>
          <p:spPr bwMode="auto">
            <a:xfrm>
              <a:off x="384" y="2708"/>
              <a:ext cx="2160" cy="1036"/>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008000"/>
                  </a:solidFill>
                  <a:cs typeface="Times New Roman" pitchFamily="18" charset="0"/>
                </a:rPr>
                <a:t>Locality </a:t>
              </a:r>
            </a:p>
            <a:p>
              <a:pPr marL="342900" indent="-342900" algn="l" eaLnBrk="1" hangingPunct="1">
                <a:spcBef>
                  <a:spcPct val="20000"/>
                </a:spcBef>
                <a:buFontTx/>
                <a:buChar char="•"/>
              </a:pPr>
              <a:r>
                <a:rPr lang="en-US" sz="2800">
                  <a:solidFill>
                    <a:srgbClr val="008000"/>
                  </a:solidFill>
                  <a:cs typeface="Times New Roman" pitchFamily="18" charset="0"/>
                </a:rPr>
                <a:t>Unreliable nodes</a:t>
              </a:r>
              <a:endParaRPr lang="en-GB" sz="2800">
                <a:solidFill>
                  <a:srgbClr val="33CC33"/>
                </a:solidFill>
                <a:cs typeface="Times New Roman" pitchFamily="18" charset="0"/>
              </a:endParaRPr>
            </a:p>
            <a:p>
              <a:pPr marL="342900" indent="-342900" algn="l" eaLnBrk="1" hangingPunct="1">
                <a:spcBef>
                  <a:spcPct val="20000"/>
                </a:spcBef>
                <a:buFontTx/>
                <a:buChar char="•"/>
              </a:pPr>
              <a:r>
                <a:rPr lang="en-US" sz="2800">
                  <a:solidFill>
                    <a:srgbClr val="33CC33"/>
                  </a:solidFill>
                  <a:cs typeface="Times New Roman" pitchFamily="18" charset="0"/>
                </a:rPr>
                <a:t>Irregular motion</a:t>
              </a:r>
              <a:endParaRPr lang="en-GB" sz="2800">
                <a:solidFill>
                  <a:srgbClr val="33CC33"/>
                </a:solidFill>
                <a:cs typeface="Times New Roman" pitchFamily="18" charset="0"/>
              </a:endParaRPr>
            </a:p>
          </p:txBody>
        </p:sp>
        <p:sp>
          <p:nvSpPr>
            <p:cNvPr id="49177" name="Rectangle 11"/>
            <p:cNvSpPr>
              <a:spLocks noChangeArrowheads="1"/>
            </p:cNvSpPr>
            <p:nvPr/>
          </p:nvSpPr>
          <p:spPr bwMode="auto">
            <a:xfrm>
              <a:off x="2736" y="2708"/>
              <a:ext cx="2592" cy="1036"/>
            </a:xfrm>
            <a:prstGeom prst="rect">
              <a:avLst/>
            </a:prstGeom>
            <a:solidFill>
              <a:srgbClr val="FFFF00"/>
            </a:solidFill>
            <a:ln w="9525">
              <a:noFill/>
              <a:miter lim="800000"/>
              <a:headEnd/>
              <a:tailEnd/>
            </a:ln>
          </p:spPr>
          <p:txBody>
            <a:bodyPr lIns="0" tIns="0" rIns="0" bIns="0"/>
            <a:lstStyle/>
            <a:p>
              <a:pPr marL="342900" indent="-342900" algn="l" eaLnBrk="1" hangingPunct="1">
                <a:spcBef>
                  <a:spcPct val="20000"/>
                </a:spcBef>
                <a:buFontTx/>
                <a:buChar char="•"/>
              </a:pPr>
              <a:r>
                <a:rPr lang="en-US" sz="2200">
                  <a:solidFill>
                    <a:srgbClr val="33CC33"/>
                  </a:solidFill>
                  <a:cs typeface="Times New Roman" pitchFamily="18" charset="0"/>
                </a:rPr>
                <a:t>Nodes travel wherever they want to go</a:t>
              </a:r>
            </a:p>
            <a:p>
              <a:pPr marL="342900" indent="-342900" algn="l" eaLnBrk="1" hangingPunct="1">
                <a:spcBef>
                  <a:spcPct val="20000"/>
                </a:spcBef>
                <a:buFontTx/>
                <a:buChar char="•"/>
              </a:pPr>
              <a:endParaRPr lang="en-GB" sz="2800">
                <a:solidFill>
                  <a:schemeClr val="tx1"/>
                </a:solidFill>
                <a:cs typeface="Times New Roman" pitchFamily="18" charset="0"/>
              </a:endParaRPr>
            </a:p>
          </p:txBody>
        </p:sp>
      </p:grpSp>
      <p:sp>
        <p:nvSpPr>
          <p:cNvPr id="49157" name="Oval 12"/>
          <p:cNvSpPr>
            <a:spLocks noChangeArrowheads="1"/>
          </p:cNvSpPr>
          <p:nvPr/>
        </p:nvSpPr>
        <p:spPr bwMode="auto">
          <a:xfrm rot="457384">
            <a:off x="6877050" y="4335463"/>
            <a:ext cx="179388" cy="179387"/>
          </a:xfrm>
          <a:prstGeom prst="ellipse">
            <a:avLst/>
          </a:prstGeom>
          <a:solidFill>
            <a:srgbClr val="339966"/>
          </a:solidFill>
          <a:ln w="9525">
            <a:solidFill>
              <a:schemeClr val="tx1"/>
            </a:solidFill>
            <a:round/>
            <a:headEnd/>
            <a:tailEnd/>
          </a:ln>
        </p:spPr>
        <p:txBody>
          <a:bodyPr wrap="none" anchor="ctr"/>
          <a:lstStyle/>
          <a:p>
            <a:endParaRPr lang="he-IL"/>
          </a:p>
        </p:txBody>
      </p:sp>
      <p:sp>
        <p:nvSpPr>
          <p:cNvPr id="49158" name="Oval 13"/>
          <p:cNvSpPr>
            <a:spLocks noChangeArrowheads="1"/>
          </p:cNvSpPr>
          <p:nvPr/>
        </p:nvSpPr>
        <p:spPr bwMode="auto">
          <a:xfrm rot="457384">
            <a:off x="3962400" y="4487863"/>
            <a:ext cx="179388" cy="179387"/>
          </a:xfrm>
          <a:prstGeom prst="ellipse">
            <a:avLst/>
          </a:prstGeom>
          <a:solidFill>
            <a:srgbClr val="339966"/>
          </a:solidFill>
          <a:ln w="9525">
            <a:solidFill>
              <a:schemeClr val="tx1"/>
            </a:solidFill>
            <a:round/>
            <a:headEnd/>
            <a:tailEnd/>
          </a:ln>
        </p:spPr>
        <p:txBody>
          <a:bodyPr wrap="none" anchor="ctr"/>
          <a:lstStyle/>
          <a:p>
            <a:endParaRPr lang="he-IL"/>
          </a:p>
        </p:txBody>
      </p:sp>
      <p:sp>
        <p:nvSpPr>
          <p:cNvPr id="49159" name="Oval 14"/>
          <p:cNvSpPr>
            <a:spLocks noChangeArrowheads="1"/>
          </p:cNvSpPr>
          <p:nvPr/>
        </p:nvSpPr>
        <p:spPr bwMode="auto">
          <a:xfrm rot="457384">
            <a:off x="3524250" y="5402263"/>
            <a:ext cx="179388" cy="179387"/>
          </a:xfrm>
          <a:prstGeom prst="ellipse">
            <a:avLst/>
          </a:prstGeom>
          <a:solidFill>
            <a:srgbClr val="339966"/>
          </a:solidFill>
          <a:ln w="9525">
            <a:solidFill>
              <a:schemeClr val="tx1"/>
            </a:solidFill>
            <a:round/>
            <a:headEnd/>
            <a:tailEnd/>
          </a:ln>
        </p:spPr>
        <p:txBody>
          <a:bodyPr wrap="none" anchor="ctr"/>
          <a:lstStyle/>
          <a:p>
            <a:endParaRPr lang="he-IL"/>
          </a:p>
        </p:txBody>
      </p:sp>
      <p:sp>
        <p:nvSpPr>
          <p:cNvPr id="49160" name="Oval 15"/>
          <p:cNvSpPr>
            <a:spLocks noChangeArrowheads="1"/>
          </p:cNvSpPr>
          <p:nvPr/>
        </p:nvSpPr>
        <p:spPr bwMode="auto">
          <a:xfrm rot="457384">
            <a:off x="6191250" y="4716463"/>
            <a:ext cx="179388" cy="179387"/>
          </a:xfrm>
          <a:prstGeom prst="ellipse">
            <a:avLst/>
          </a:prstGeom>
          <a:solidFill>
            <a:srgbClr val="339966"/>
          </a:solidFill>
          <a:ln w="9525">
            <a:solidFill>
              <a:schemeClr val="tx1"/>
            </a:solidFill>
            <a:round/>
            <a:headEnd/>
            <a:tailEnd/>
          </a:ln>
        </p:spPr>
        <p:txBody>
          <a:bodyPr wrap="none" anchor="ctr"/>
          <a:lstStyle/>
          <a:p>
            <a:endParaRPr lang="he-IL"/>
          </a:p>
        </p:txBody>
      </p:sp>
      <p:sp>
        <p:nvSpPr>
          <p:cNvPr id="49161" name="Oval 16"/>
          <p:cNvSpPr>
            <a:spLocks noChangeArrowheads="1"/>
          </p:cNvSpPr>
          <p:nvPr/>
        </p:nvSpPr>
        <p:spPr bwMode="auto">
          <a:xfrm rot="457384">
            <a:off x="5562600" y="5440363"/>
            <a:ext cx="179388" cy="179387"/>
          </a:xfrm>
          <a:prstGeom prst="ellipse">
            <a:avLst/>
          </a:prstGeom>
          <a:solidFill>
            <a:srgbClr val="339966"/>
          </a:solidFill>
          <a:ln w="9525">
            <a:solidFill>
              <a:schemeClr val="tx1"/>
            </a:solidFill>
            <a:round/>
            <a:headEnd/>
            <a:tailEnd/>
          </a:ln>
        </p:spPr>
        <p:txBody>
          <a:bodyPr wrap="none" anchor="ctr"/>
          <a:lstStyle/>
          <a:p>
            <a:pPr eaLnBrk="1" hangingPunct="1"/>
            <a:endParaRPr lang="en-GB">
              <a:solidFill>
                <a:schemeClr val="tx1"/>
              </a:solidFill>
              <a:cs typeface="Arial" pitchFamily="34" charset="0"/>
            </a:endParaRPr>
          </a:p>
        </p:txBody>
      </p:sp>
      <p:sp>
        <p:nvSpPr>
          <p:cNvPr id="49162" name="Oval 17"/>
          <p:cNvSpPr>
            <a:spLocks noChangeArrowheads="1"/>
          </p:cNvSpPr>
          <p:nvPr/>
        </p:nvSpPr>
        <p:spPr bwMode="auto">
          <a:xfrm rot="457384">
            <a:off x="2457450" y="5478463"/>
            <a:ext cx="179388" cy="179387"/>
          </a:xfrm>
          <a:prstGeom prst="ellipse">
            <a:avLst/>
          </a:prstGeom>
          <a:solidFill>
            <a:srgbClr val="339966"/>
          </a:solidFill>
          <a:ln w="9525">
            <a:solidFill>
              <a:schemeClr val="tx1"/>
            </a:solidFill>
            <a:round/>
            <a:headEnd/>
            <a:tailEnd/>
          </a:ln>
        </p:spPr>
        <p:txBody>
          <a:bodyPr wrap="none" anchor="ctr"/>
          <a:lstStyle/>
          <a:p>
            <a:endParaRPr lang="he-IL"/>
          </a:p>
        </p:txBody>
      </p:sp>
      <p:grpSp>
        <p:nvGrpSpPr>
          <p:cNvPr id="49163" name="Group 18"/>
          <p:cNvGrpSpPr>
            <a:grpSpLocks/>
          </p:cNvGrpSpPr>
          <p:nvPr/>
        </p:nvGrpSpPr>
        <p:grpSpPr bwMode="auto">
          <a:xfrm>
            <a:off x="609600" y="1416050"/>
            <a:ext cx="7848600" cy="1644650"/>
            <a:chOff x="384" y="912"/>
            <a:chExt cx="4944" cy="1036"/>
          </a:xfrm>
        </p:grpSpPr>
        <p:sp>
          <p:nvSpPr>
            <p:cNvPr id="49174" name="Rectangle 19"/>
            <p:cNvSpPr>
              <a:spLocks noChangeArrowheads="1"/>
            </p:cNvSpPr>
            <p:nvPr/>
          </p:nvSpPr>
          <p:spPr bwMode="auto">
            <a:xfrm>
              <a:off x="384" y="912"/>
              <a:ext cx="2160" cy="1036"/>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006600"/>
                  </a:solidFill>
                  <a:cs typeface="Times New Roman" pitchFamily="18" charset="0"/>
                </a:rPr>
                <a:t>Locality</a:t>
              </a:r>
              <a:r>
                <a:rPr lang="en-US" sz="2800">
                  <a:solidFill>
                    <a:srgbClr val="008000"/>
                  </a:solidFill>
                  <a:cs typeface="Times New Roman" pitchFamily="18" charset="0"/>
                </a:rPr>
                <a:t> </a:t>
              </a:r>
            </a:p>
            <a:p>
              <a:pPr marL="342900" indent="-342900" algn="l" eaLnBrk="1" hangingPunct="1">
                <a:spcBef>
                  <a:spcPct val="20000"/>
                </a:spcBef>
                <a:buFontTx/>
                <a:buChar char="•"/>
              </a:pPr>
              <a:r>
                <a:rPr lang="en-US" sz="2800">
                  <a:solidFill>
                    <a:srgbClr val="006600"/>
                  </a:solidFill>
                  <a:cs typeface="Times New Roman" pitchFamily="18" charset="0"/>
                </a:rPr>
                <a:t>Unreliable nodes</a:t>
              </a:r>
              <a:endParaRPr lang="en-GB" sz="2800">
                <a:solidFill>
                  <a:srgbClr val="006600"/>
                </a:solidFill>
                <a:cs typeface="Times New Roman" pitchFamily="18" charset="0"/>
              </a:endParaRPr>
            </a:p>
          </p:txBody>
        </p:sp>
        <p:sp>
          <p:nvSpPr>
            <p:cNvPr id="49175" name="Rectangle 20"/>
            <p:cNvSpPr>
              <a:spLocks noChangeArrowheads="1"/>
            </p:cNvSpPr>
            <p:nvPr/>
          </p:nvSpPr>
          <p:spPr bwMode="auto">
            <a:xfrm>
              <a:off x="2736" y="912"/>
              <a:ext cx="2592" cy="1036"/>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GB" sz="2200">
                  <a:solidFill>
                    <a:srgbClr val="006600"/>
                  </a:solidFill>
                  <a:cs typeface="Times New Roman" pitchFamily="18" charset="0"/>
                </a:rPr>
                <a:t>Mobile nodes fail, </a:t>
              </a:r>
            </a:p>
            <a:p>
              <a:pPr marL="342900" indent="-342900" algn="l" eaLnBrk="1" hangingPunct="1">
                <a:spcBef>
                  <a:spcPct val="20000"/>
                </a:spcBef>
                <a:buFontTx/>
                <a:buChar char="•"/>
              </a:pPr>
              <a:r>
                <a:rPr lang="en-GB" sz="2200">
                  <a:solidFill>
                    <a:srgbClr val="006600"/>
                  </a:solidFill>
                  <a:cs typeface="Times New Roman" pitchFamily="18" charset="0"/>
                </a:rPr>
                <a:t>go to sleep, and </a:t>
              </a:r>
            </a:p>
            <a:p>
              <a:pPr marL="342900" indent="-342900" algn="l" eaLnBrk="1" hangingPunct="1">
                <a:spcBef>
                  <a:spcPct val="20000"/>
                </a:spcBef>
                <a:buFontTx/>
                <a:buChar char="•"/>
              </a:pPr>
              <a:r>
                <a:rPr lang="en-GB" sz="2200">
                  <a:solidFill>
                    <a:srgbClr val="006600"/>
                  </a:solidFill>
                  <a:cs typeface="Times New Roman" pitchFamily="18" charset="0"/>
                </a:rPr>
                <a:t>get turned off.</a:t>
              </a:r>
            </a:p>
          </p:txBody>
        </p:sp>
      </p:grpSp>
      <p:grpSp>
        <p:nvGrpSpPr>
          <p:cNvPr id="6" name="Group 21"/>
          <p:cNvGrpSpPr>
            <a:grpSpLocks/>
          </p:cNvGrpSpPr>
          <p:nvPr/>
        </p:nvGrpSpPr>
        <p:grpSpPr bwMode="auto">
          <a:xfrm>
            <a:off x="1690688" y="3671888"/>
            <a:ext cx="6157912" cy="2714625"/>
            <a:chOff x="1065" y="2313"/>
            <a:chExt cx="3879" cy="1710"/>
          </a:xfrm>
        </p:grpSpPr>
        <p:sp>
          <p:nvSpPr>
            <p:cNvPr id="49170" name="AutoShape 22"/>
            <p:cNvSpPr>
              <a:spLocks noChangeArrowheads="1"/>
            </p:cNvSpPr>
            <p:nvPr/>
          </p:nvSpPr>
          <p:spPr bwMode="auto">
            <a:xfrm>
              <a:off x="4329" y="2640"/>
              <a:ext cx="615" cy="306"/>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he-IL"/>
            </a:p>
          </p:txBody>
        </p:sp>
        <p:sp>
          <p:nvSpPr>
            <p:cNvPr id="49171" name="AutoShape 23"/>
            <p:cNvSpPr>
              <a:spLocks noChangeArrowheads="1"/>
            </p:cNvSpPr>
            <p:nvPr/>
          </p:nvSpPr>
          <p:spPr bwMode="auto">
            <a:xfrm>
              <a:off x="1065" y="3360"/>
              <a:ext cx="615" cy="306"/>
            </a:xfrm>
            <a:prstGeom prst="left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he-IL"/>
            </a:p>
          </p:txBody>
        </p:sp>
        <p:sp>
          <p:nvSpPr>
            <p:cNvPr id="49172" name="AutoShape 24"/>
            <p:cNvSpPr>
              <a:spLocks noChangeArrowheads="1"/>
            </p:cNvSpPr>
            <p:nvPr/>
          </p:nvSpPr>
          <p:spPr bwMode="auto">
            <a:xfrm>
              <a:off x="2394" y="2313"/>
              <a:ext cx="306" cy="615"/>
            </a:xfrm>
            <a:prstGeom prst="up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he-IL"/>
            </a:p>
          </p:txBody>
        </p:sp>
        <p:sp>
          <p:nvSpPr>
            <p:cNvPr id="49173" name="AutoShape 25"/>
            <p:cNvSpPr>
              <a:spLocks noChangeArrowheads="1"/>
            </p:cNvSpPr>
            <p:nvPr/>
          </p:nvSpPr>
          <p:spPr bwMode="auto">
            <a:xfrm>
              <a:off x="3408" y="3408"/>
              <a:ext cx="306" cy="615"/>
            </a:xfrm>
            <a:prstGeom prst="downArrow">
              <a:avLst>
                <a:gd name="adj1" fmla="val 50000"/>
                <a:gd name="adj2" fmla="val 50245"/>
              </a:avLst>
            </a:prstGeom>
            <a:solidFill>
              <a:schemeClr val="accent1"/>
            </a:solidFill>
            <a:ln w="9525">
              <a:solidFill>
                <a:schemeClr val="tx1"/>
              </a:solidFill>
              <a:miter lim="800000"/>
              <a:headEnd/>
              <a:tailEnd/>
            </a:ln>
          </p:spPr>
          <p:txBody>
            <a:bodyPr wrap="none" anchor="ctr"/>
            <a:lstStyle/>
            <a:p>
              <a:endParaRPr lang="he-IL"/>
            </a:p>
          </p:txBody>
        </p:sp>
      </p:grpSp>
      <p:grpSp>
        <p:nvGrpSpPr>
          <p:cNvPr id="7" name="Group 26"/>
          <p:cNvGrpSpPr>
            <a:grpSpLocks/>
          </p:cNvGrpSpPr>
          <p:nvPr/>
        </p:nvGrpSpPr>
        <p:grpSpPr bwMode="auto">
          <a:xfrm>
            <a:off x="1181100" y="3200400"/>
            <a:ext cx="7200900" cy="3627438"/>
            <a:chOff x="744" y="2016"/>
            <a:chExt cx="4536" cy="2285"/>
          </a:xfrm>
        </p:grpSpPr>
        <p:sp>
          <p:nvSpPr>
            <p:cNvPr id="49166" name="Oval 27"/>
            <p:cNvSpPr>
              <a:spLocks noChangeArrowheads="1"/>
            </p:cNvSpPr>
            <p:nvPr/>
          </p:nvSpPr>
          <p:spPr bwMode="auto">
            <a:xfrm rot="457384">
              <a:off x="5167" y="2731"/>
              <a:ext cx="113" cy="113"/>
            </a:xfrm>
            <a:prstGeom prst="ellipse">
              <a:avLst/>
            </a:prstGeom>
            <a:solidFill>
              <a:srgbClr val="339966"/>
            </a:solidFill>
            <a:ln w="9525">
              <a:solidFill>
                <a:schemeClr val="tx1"/>
              </a:solidFill>
              <a:round/>
              <a:headEnd/>
              <a:tailEnd/>
            </a:ln>
          </p:spPr>
          <p:txBody>
            <a:bodyPr wrap="none" anchor="ctr"/>
            <a:lstStyle/>
            <a:p>
              <a:endParaRPr lang="he-IL"/>
            </a:p>
          </p:txBody>
        </p:sp>
        <p:sp>
          <p:nvSpPr>
            <p:cNvPr id="49167" name="Oval 28"/>
            <p:cNvSpPr>
              <a:spLocks noChangeArrowheads="1"/>
            </p:cNvSpPr>
            <p:nvPr/>
          </p:nvSpPr>
          <p:spPr bwMode="auto">
            <a:xfrm rot="457384">
              <a:off x="2496" y="2016"/>
              <a:ext cx="113" cy="113"/>
            </a:xfrm>
            <a:prstGeom prst="ellipse">
              <a:avLst/>
            </a:prstGeom>
            <a:solidFill>
              <a:srgbClr val="339966"/>
            </a:solidFill>
            <a:ln w="9525">
              <a:solidFill>
                <a:schemeClr val="tx1"/>
              </a:solidFill>
              <a:round/>
              <a:headEnd/>
              <a:tailEnd/>
            </a:ln>
          </p:spPr>
          <p:txBody>
            <a:bodyPr wrap="none" anchor="ctr"/>
            <a:lstStyle/>
            <a:p>
              <a:endParaRPr lang="he-IL"/>
            </a:p>
          </p:txBody>
        </p:sp>
        <p:sp>
          <p:nvSpPr>
            <p:cNvPr id="49168" name="Oval 29"/>
            <p:cNvSpPr>
              <a:spLocks noChangeArrowheads="1"/>
            </p:cNvSpPr>
            <p:nvPr/>
          </p:nvSpPr>
          <p:spPr bwMode="auto">
            <a:xfrm rot="457384">
              <a:off x="3504" y="4188"/>
              <a:ext cx="113" cy="113"/>
            </a:xfrm>
            <a:prstGeom prst="ellipse">
              <a:avLst/>
            </a:prstGeom>
            <a:solidFill>
              <a:srgbClr val="339966"/>
            </a:solidFill>
            <a:ln w="9525">
              <a:solidFill>
                <a:schemeClr val="tx1"/>
              </a:solidFill>
              <a:round/>
              <a:headEnd/>
              <a:tailEnd/>
            </a:ln>
          </p:spPr>
          <p:txBody>
            <a:bodyPr wrap="none" anchor="ctr"/>
            <a:lstStyle/>
            <a:p>
              <a:pPr eaLnBrk="1" hangingPunct="1"/>
              <a:endParaRPr lang="en-GB">
                <a:solidFill>
                  <a:schemeClr val="tx1"/>
                </a:solidFill>
                <a:cs typeface="Arial" pitchFamily="34" charset="0"/>
              </a:endParaRPr>
            </a:p>
          </p:txBody>
        </p:sp>
        <p:sp>
          <p:nvSpPr>
            <p:cNvPr id="49169" name="Oval 30"/>
            <p:cNvSpPr>
              <a:spLocks noChangeArrowheads="1"/>
            </p:cNvSpPr>
            <p:nvPr/>
          </p:nvSpPr>
          <p:spPr bwMode="auto">
            <a:xfrm rot="457384">
              <a:off x="744" y="3451"/>
              <a:ext cx="113" cy="113"/>
            </a:xfrm>
            <a:prstGeom prst="ellipse">
              <a:avLst/>
            </a:prstGeom>
            <a:solidFill>
              <a:srgbClr val="339966"/>
            </a:solidFill>
            <a:ln w="9525">
              <a:solidFill>
                <a:schemeClr val="tx1"/>
              </a:solidFill>
              <a:round/>
              <a:headEnd/>
              <a:tailEnd/>
            </a:ln>
          </p:spPr>
          <p:txBody>
            <a:bodyPr wrap="none" anchor="ctr"/>
            <a:lstStyle/>
            <a:p>
              <a:endParaRPr lang="he-IL"/>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23" presetClass="entr" presetSubtype="272"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2/3*#ppt_w"/>
                                          </p:val>
                                        </p:tav>
                                        <p:tav tm="100000">
                                          <p:val>
                                            <p:strVal val="#ppt_w"/>
                                          </p:val>
                                        </p:tav>
                                      </p:tavLst>
                                    </p:anim>
                                    <p:anim calcmode="lin" valueType="num">
                                      <p:cBhvr>
                                        <p:cTn id="11" dur="1000" fill="hold"/>
                                        <p:tgtEl>
                                          <p:spTgt spid="6"/>
                                        </p:tgtEl>
                                        <p:attrNameLst>
                                          <p:attrName>ppt_h</p:attrName>
                                        </p:attrNameLst>
                                      </p:cBhvr>
                                      <p:tavLst>
                                        <p:tav tm="0">
                                          <p:val>
                                            <p:strVal val="2/3*#ppt_h"/>
                                          </p:val>
                                        </p:tav>
                                        <p:tav tm="100000">
                                          <p:val>
                                            <p:strVal val="#ppt_h"/>
                                          </p:val>
                                        </p:tav>
                                      </p:tavLst>
                                    </p:anim>
                                  </p:childTnLst>
                                  <p:subTnLst>
                                    <p:animClr clrSpc="rgb" dir="cw">
                                      <p:cBhvr override="childStyle">
                                        <p:cTn dur="1" fill="hold" display="0" masterRel="nextClick" afterEffect="1"/>
                                        <p:tgtEl>
                                          <p:spTgt spid="6"/>
                                        </p:tgtEl>
                                        <p:attrNameLst>
                                          <p:attrName>ppt_c</p:attrName>
                                        </p:attrNameLst>
                                      </p:cBhvr>
                                      <p:to>
                                        <a:schemeClr val="accent1"/>
                                      </p:to>
                                    </p:animClr>
                                  </p:subTnLst>
                                </p:cTn>
                              </p:par>
                            </p:childTnLst>
                          </p:cTn>
                        </p:par>
                        <p:par>
                          <p:cTn id="12" fill="hold">
                            <p:stCondLst>
                              <p:cond delay="2000"/>
                            </p:stCondLst>
                            <p:childTnLst>
                              <p:par>
                                <p:cTn id="13" presetID="23" presetClass="entr" presetSubtype="272" fill="hold" nodeType="afterEffect">
                                  <p:stCondLst>
                                    <p:cond delay="100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0" fill="hold"/>
                                        <p:tgtEl>
                                          <p:spTgt spid="7"/>
                                        </p:tgtEl>
                                        <p:attrNameLst>
                                          <p:attrName>ppt_w</p:attrName>
                                        </p:attrNameLst>
                                      </p:cBhvr>
                                      <p:tavLst>
                                        <p:tav tm="0">
                                          <p:val>
                                            <p:strVal val="2/3*#ppt_w"/>
                                          </p:val>
                                        </p:tav>
                                        <p:tav tm="100000">
                                          <p:val>
                                            <p:strVal val="#ppt_w"/>
                                          </p:val>
                                        </p:tav>
                                      </p:tavLst>
                                    </p:anim>
                                    <p:anim calcmode="lin" valueType="num">
                                      <p:cBhvr>
                                        <p:cTn id="16" dur="3000" fill="hold"/>
                                        <p:tgtEl>
                                          <p:spTgt spid="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u="none" smtClean="0">
                <a:solidFill>
                  <a:srgbClr val="0070C0"/>
                </a:solidFill>
              </a:rPr>
              <a:t>Challenges</a:t>
            </a:r>
            <a:endParaRPr lang="en-GB" u="none" smtClean="0">
              <a:solidFill>
                <a:srgbClr val="0070C0"/>
              </a:solidFill>
            </a:endParaRPr>
          </a:p>
        </p:txBody>
      </p:sp>
      <p:grpSp>
        <p:nvGrpSpPr>
          <p:cNvPr id="2" name="Group 3"/>
          <p:cNvGrpSpPr>
            <a:grpSpLocks/>
          </p:cNvGrpSpPr>
          <p:nvPr/>
        </p:nvGrpSpPr>
        <p:grpSpPr bwMode="auto">
          <a:xfrm>
            <a:off x="1295400" y="3352800"/>
            <a:ext cx="7010400" cy="3505200"/>
            <a:chOff x="816" y="2112"/>
            <a:chExt cx="4416" cy="2208"/>
          </a:xfrm>
        </p:grpSpPr>
        <p:sp>
          <p:nvSpPr>
            <p:cNvPr id="50189" name="Line 4"/>
            <p:cNvSpPr>
              <a:spLocks noChangeShapeType="1"/>
            </p:cNvSpPr>
            <p:nvPr/>
          </p:nvSpPr>
          <p:spPr bwMode="auto">
            <a:xfrm flipV="1">
              <a:off x="816" y="3456"/>
              <a:ext cx="1488" cy="48"/>
            </a:xfrm>
            <a:prstGeom prst="line">
              <a:avLst/>
            </a:prstGeom>
            <a:noFill/>
            <a:ln w="63500" cap="rnd">
              <a:solidFill>
                <a:srgbClr val="FF0000"/>
              </a:solidFill>
              <a:prstDash val="sysDot"/>
              <a:round/>
              <a:headEnd/>
              <a:tailEnd/>
            </a:ln>
          </p:spPr>
          <p:txBody>
            <a:bodyPr wrap="none" anchor="ctr"/>
            <a:lstStyle/>
            <a:p>
              <a:endParaRPr lang="he-IL"/>
            </a:p>
          </p:txBody>
        </p:sp>
        <p:sp>
          <p:nvSpPr>
            <p:cNvPr id="50190" name="Line 5"/>
            <p:cNvSpPr>
              <a:spLocks noChangeShapeType="1"/>
            </p:cNvSpPr>
            <p:nvPr/>
          </p:nvSpPr>
          <p:spPr bwMode="auto">
            <a:xfrm flipV="1">
              <a:off x="2304" y="2112"/>
              <a:ext cx="240" cy="1344"/>
            </a:xfrm>
            <a:prstGeom prst="line">
              <a:avLst/>
            </a:prstGeom>
            <a:noFill/>
            <a:ln w="63500" cap="rnd">
              <a:solidFill>
                <a:srgbClr val="FF0000"/>
              </a:solidFill>
              <a:prstDash val="sysDot"/>
              <a:round/>
              <a:headEnd/>
              <a:tailEnd/>
            </a:ln>
          </p:spPr>
          <p:txBody>
            <a:bodyPr wrap="none" anchor="ctr"/>
            <a:lstStyle/>
            <a:p>
              <a:endParaRPr lang="he-IL"/>
            </a:p>
          </p:txBody>
        </p:sp>
        <p:sp>
          <p:nvSpPr>
            <p:cNvPr id="50191" name="Line 6"/>
            <p:cNvSpPr>
              <a:spLocks noChangeShapeType="1"/>
            </p:cNvSpPr>
            <p:nvPr/>
          </p:nvSpPr>
          <p:spPr bwMode="auto">
            <a:xfrm flipH="1">
              <a:off x="3552" y="3024"/>
              <a:ext cx="432" cy="1296"/>
            </a:xfrm>
            <a:prstGeom prst="line">
              <a:avLst/>
            </a:prstGeom>
            <a:noFill/>
            <a:ln w="63500" cap="rnd">
              <a:solidFill>
                <a:srgbClr val="FF0000"/>
              </a:solidFill>
              <a:prstDash val="sysDot"/>
              <a:round/>
              <a:headEnd/>
              <a:tailEnd/>
            </a:ln>
          </p:spPr>
          <p:txBody>
            <a:bodyPr wrap="none" anchor="ctr"/>
            <a:lstStyle/>
            <a:p>
              <a:endParaRPr lang="he-IL"/>
            </a:p>
          </p:txBody>
        </p:sp>
        <p:sp>
          <p:nvSpPr>
            <p:cNvPr id="50192" name="Line 7"/>
            <p:cNvSpPr>
              <a:spLocks noChangeShapeType="1"/>
            </p:cNvSpPr>
            <p:nvPr/>
          </p:nvSpPr>
          <p:spPr bwMode="auto">
            <a:xfrm flipH="1">
              <a:off x="3936" y="2784"/>
              <a:ext cx="1296" cy="240"/>
            </a:xfrm>
            <a:prstGeom prst="line">
              <a:avLst/>
            </a:prstGeom>
            <a:noFill/>
            <a:ln w="63500" cap="rnd">
              <a:solidFill>
                <a:srgbClr val="FF0000"/>
              </a:solidFill>
              <a:prstDash val="sysDot"/>
              <a:round/>
              <a:headEnd/>
              <a:tailEnd/>
            </a:ln>
          </p:spPr>
          <p:txBody>
            <a:bodyPr wrap="none" anchor="ctr"/>
            <a:lstStyle/>
            <a:p>
              <a:endParaRPr lang="he-IL"/>
            </a:p>
          </p:txBody>
        </p:sp>
      </p:grpSp>
      <p:grpSp>
        <p:nvGrpSpPr>
          <p:cNvPr id="50180" name="Group 8"/>
          <p:cNvGrpSpPr>
            <a:grpSpLocks/>
          </p:cNvGrpSpPr>
          <p:nvPr/>
        </p:nvGrpSpPr>
        <p:grpSpPr bwMode="auto">
          <a:xfrm>
            <a:off x="609600" y="1416050"/>
            <a:ext cx="7848600" cy="1644650"/>
            <a:chOff x="384" y="2708"/>
            <a:chExt cx="4944" cy="1036"/>
          </a:xfrm>
        </p:grpSpPr>
        <p:sp>
          <p:nvSpPr>
            <p:cNvPr id="50187" name="Rectangle 9"/>
            <p:cNvSpPr>
              <a:spLocks noChangeArrowheads="1"/>
            </p:cNvSpPr>
            <p:nvPr/>
          </p:nvSpPr>
          <p:spPr bwMode="auto">
            <a:xfrm>
              <a:off x="384" y="2708"/>
              <a:ext cx="2160" cy="1036"/>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006600"/>
                  </a:solidFill>
                  <a:cs typeface="Times New Roman" pitchFamily="18" charset="0"/>
                </a:rPr>
                <a:t>Locality</a:t>
              </a:r>
              <a:r>
                <a:rPr lang="en-US" sz="2800">
                  <a:solidFill>
                    <a:srgbClr val="008000"/>
                  </a:solidFill>
                  <a:cs typeface="Times New Roman" pitchFamily="18" charset="0"/>
                </a:rPr>
                <a:t> </a:t>
              </a:r>
            </a:p>
            <a:p>
              <a:pPr marL="342900" indent="-342900" algn="l" eaLnBrk="1" hangingPunct="1">
                <a:spcBef>
                  <a:spcPct val="20000"/>
                </a:spcBef>
                <a:buFontTx/>
                <a:buChar char="•"/>
              </a:pPr>
              <a:r>
                <a:rPr lang="en-US" sz="2800">
                  <a:solidFill>
                    <a:srgbClr val="006600"/>
                  </a:solidFill>
                  <a:cs typeface="Times New Roman" pitchFamily="18" charset="0"/>
                </a:rPr>
                <a:t>Unreliable nodes</a:t>
              </a:r>
              <a:endParaRPr lang="en-GB" sz="2800">
                <a:solidFill>
                  <a:srgbClr val="006600"/>
                </a:solidFill>
                <a:cs typeface="Times New Roman" pitchFamily="18" charset="0"/>
              </a:endParaRPr>
            </a:p>
            <a:p>
              <a:pPr marL="342900" indent="-342900" algn="l" eaLnBrk="1" hangingPunct="1">
                <a:spcBef>
                  <a:spcPct val="20000"/>
                </a:spcBef>
                <a:buFontTx/>
                <a:buChar char="•"/>
              </a:pPr>
              <a:r>
                <a:rPr lang="en-US" sz="2800">
                  <a:solidFill>
                    <a:srgbClr val="33CC33"/>
                  </a:solidFill>
                  <a:cs typeface="Times New Roman" pitchFamily="18" charset="0"/>
                </a:rPr>
                <a:t>Irregular motion</a:t>
              </a:r>
              <a:endParaRPr lang="en-GB" sz="2800">
                <a:solidFill>
                  <a:srgbClr val="33CC33"/>
                </a:solidFill>
                <a:cs typeface="Times New Roman" pitchFamily="18" charset="0"/>
              </a:endParaRPr>
            </a:p>
          </p:txBody>
        </p:sp>
        <p:sp>
          <p:nvSpPr>
            <p:cNvPr id="50188" name="Rectangle 10"/>
            <p:cNvSpPr>
              <a:spLocks noChangeArrowheads="1"/>
            </p:cNvSpPr>
            <p:nvPr/>
          </p:nvSpPr>
          <p:spPr bwMode="auto">
            <a:xfrm>
              <a:off x="2736" y="2708"/>
              <a:ext cx="2592" cy="1036"/>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US" sz="2200">
                  <a:solidFill>
                    <a:srgbClr val="006600"/>
                  </a:solidFill>
                  <a:cs typeface="Times New Roman" pitchFamily="18" charset="0"/>
                </a:rPr>
                <a:t>Nodes travel wherever they want to go</a:t>
              </a:r>
              <a:endParaRPr lang="en-GB" sz="2800">
                <a:solidFill>
                  <a:srgbClr val="006600"/>
                </a:solidFill>
                <a:cs typeface="Times New Roman" pitchFamily="18" charset="0"/>
              </a:endParaRPr>
            </a:p>
          </p:txBody>
        </p:sp>
      </p:grpSp>
      <p:sp>
        <p:nvSpPr>
          <p:cNvPr id="391179" name="Oval 11"/>
          <p:cNvSpPr>
            <a:spLocks noChangeArrowheads="1"/>
          </p:cNvSpPr>
          <p:nvPr/>
        </p:nvSpPr>
        <p:spPr bwMode="auto">
          <a:xfrm rot="457384">
            <a:off x="3524250" y="5402263"/>
            <a:ext cx="179388" cy="179387"/>
          </a:xfrm>
          <a:prstGeom prst="ellipse">
            <a:avLst/>
          </a:prstGeom>
          <a:solidFill>
            <a:srgbClr val="339966"/>
          </a:solidFill>
          <a:ln w="9525">
            <a:solidFill>
              <a:schemeClr val="tx1"/>
            </a:solidFill>
            <a:round/>
            <a:headEnd/>
            <a:tailEnd/>
          </a:ln>
        </p:spPr>
        <p:txBody>
          <a:bodyPr wrap="none" anchor="ctr"/>
          <a:lstStyle/>
          <a:p>
            <a:endParaRPr lang="he-IL"/>
          </a:p>
        </p:txBody>
      </p:sp>
      <p:sp>
        <p:nvSpPr>
          <p:cNvPr id="391180" name="Oval 12"/>
          <p:cNvSpPr>
            <a:spLocks noChangeArrowheads="1"/>
          </p:cNvSpPr>
          <p:nvPr/>
        </p:nvSpPr>
        <p:spPr bwMode="auto">
          <a:xfrm rot="457384">
            <a:off x="6191250" y="4716463"/>
            <a:ext cx="179388" cy="179387"/>
          </a:xfrm>
          <a:prstGeom prst="ellipse">
            <a:avLst/>
          </a:prstGeom>
          <a:solidFill>
            <a:srgbClr val="339966"/>
          </a:solidFill>
          <a:ln w="9525">
            <a:solidFill>
              <a:schemeClr val="tx1"/>
            </a:solidFill>
            <a:round/>
            <a:headEnd/>
            <a:tailEnd/>
          </a:ln>
        </p:spPr>
        <p:txBody>
          <a:bodyPr wrap="none" anchor="ctr"/>
          <a:lstStyle/>
          <a:p>
            <a:endParaRPr lang="he-IL"/>
          </a:p>
        </p:txBody>
      </p:sp>
      <p:sp>
        <p:nvSpPr>
          <p:cNvPr id="391182" name="Oval 14"/>
          <p:cNvSpPr>
            <a:spLocks noChangeArrowheads="1"/>
          </p:cNvSpPr>
          <p:nvPr/>
        </p:nvSpPr>
        <p:spPr bwMode="auto">
          <a:xfrm rot="457384">
            <a:off x="8202613" y="4335463"/>
            <a:ext cx="179387" cy="179387"/>
          </a:xfrm>
          <a:prstGeom prst="ellipse">
            <a:avLst/>
          </a:prstGeom>
          <a:solidFill>
            <a:srgbClr val="339966"/>
          </a:solidFill>
          <a:ln w="9525">
            <a:solidFill>
              <a:schemeClr val="tx1"/>
            </a:solidFill>
            <a:round/>
            <a:headEnd/>
            <a:tailEnd/>
          </a:ln>
        </p:spPr>
        <p:txBody>
          <a:bodyPr wrap="none" anchor="ctr"/>
          <a:lstStyle/>
          <a:p>
            <a:endParaRPr lang="he-IL"/>
          </a:p>
        </p:txBody>
      </p:sp>
      <p:sp>
        <p:nvSpPr>
          <p:cNvPr id="391183" name="Oval 15"/>
          <p:cNvSpPr>
            <a:spLocks noChangeArrowheads="1"/>
          </p:cNvSpPr>
          <p:nvPr/>
        </p:nvSpPr>
        <p:spPr bwMode="auto">
          <a:xfrm rot="457384">
            <a:off x="3962400" y="3200400"/>
            <a:ext cx="179388" cy="179388"/>
          </a:xfrm>
          <a:prstGeom prst="ellipse">
            <a:avLst/>
          </a:prstGeom>
          <a:solidFill>
            <a:srgbClr val="339966"/>
          </a:solidFill>
          <a:ln w="9525">
            <a:solidFill>
              <a:schemeClr val="tx1"/>
            </a:solidFill>
            <a:round/>
            <a:headEnd/>
            <a:tailEnd/>
          </a:ln>
        </p:spPr>
        <p:txBody>
          <a:bodyPr wrap="none" anchor="ctr"/>
          <a:lstStyle/>
          <a:p>
            <a:endParaRPr lang="he-IL"/>
          </a:p>
        </p:txBody>
      </p:sp>
      <p:sp>
        <p:nvSpPr>
          <p:cNvPr id="391184" name="Oval 16"/>
          <p:cNvSpPr>
            <a:spLocks noChangeArrowheads="1"/>
          </p:cNvSpPr>
          <p:nvPr/>
        </p:nvSpPr>
        <p:spPr bwMode="auto">
          <a:xfrm rot="457384">
            <a:off x="5562600" y="6648450"/>
            <a:ext cx="179388" cy="179388"/>
          </a:xfrm>
          <a:prstGeom prst="ellipse">
            <a:avLst/>
          </a:prstGeom>
          <a:solidFill>
            <a:srgbClr val="339966"/>
          </a:solidFill>
          <a:ln w="9525">
            <a:solidFill>
              <a:schemeClr val="tx1"/>
            </a:solidFill>
            <a:round/>
            <a:headEnd/>
            <a:tailEnd/>
          </a:ln>
        </p:spPr>
        <p:txBody>
          <a:bodyPr wrap="none" anchor="ctr"/>
          <a:lstStyle/>
          <a:p>
            <a:pPr eaLnBrk="1" hangingPunct="1"/>
            <a:endParaRPr lang="en-GB">
              <a:solidFill>
                <a:schemeClr val="tx1"/>
              </a:solidFill>
              <a:cs typeface="Arial" pitchFamily="34" charset="0"/>
            </a:endParaRPr>
          </a:p>
        </p:txBody>
      </p:sp>
      <p:sp>
        <p:nvSpPr>
          <p:cNvPr id="391185" name="Oval 17"/>
          <p:cNvSpPr>
            <a:spLocks noChangeArrowheads="1"/>
          </p:cNvSpPr>
          <p:nvPr/>
        </p:nvSpPr>
        <p:spPr bwMode="auto">
          <a:xfrm rot="457384">
            <a:off x="1181100" y="5478463"/>
            <a:ext cx="179388" cy="179387"/>
          </a:xfrm>
          <a:prstGeom prst="ellipse">
            <a:avLst/>
          </a:prstGeom>
          <a:solidFill>
            <a:srgbClr val="339966"/>
          </a:solidFill>
          <a:ln w="9525">
            <a:solidFill>
              <a:schemeClr val="tx1"/>
            </a:solidFill>
            <a:round/>
            <a:headEnd/>
            <a:tailEnd/>
          </a:ln>
        </p:spPr>
        <p:txBody>
          <a:bodyPr wrap="none" anchor="ct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subTnLst>
                                    <p:set>
                                      <p:cBhvr override="childStyle">
                                        <p:cTn dur="1" fill="hold" display="0" masterRel="sameClick" afterEffect="1">
                                          <p:stCondLst>
                                            <p:cond evt="end" delay="0">
                                              <p:tn val="5"/>
                                            </p:cond>
                                          </p:stCondLst>
                                        </p:cTn>
                                        <p:tgtEl>
                                          <p:spTgt spid="2"/>
                                        </p:tgtEl>
                                        <p:attrNameLst>
                                          <p:attrName>style.visibility</p:attrName>
                                        </p:attrNameLst>
                                      </p:cBhvr>
                                      <p:to>
                                        <p:strVal val="hidden"/>
                                      </p:to>
                                    </p:set>
                                  </p:subTnLst>
                                </p:cTn>
                              </p:par>
                            </p:childTnLst>
                          </p:cTn>
                        </p:par>
                        <p:par>
                          <p:cTn id="9" fill="hold">
                            <p:stCondLst>
                              <p:cond delay="1500"/>
                            </p:stCondLst>
                            <p:childTnLst>
                              <p:par>
                                <p:cTn id="10" presetID="48" presetClass="path" presetSubtype="0" repeatCount="indefinite" accel="50000" autoRev="1" fill="hold" grpId="0" nodeType="afterEffect">
                                  <p:stCondLst>
                                    <p:cond delay="1200"/>
                                  </p:stCondLst>
                                  <p:childTnLst>
                                    <p:animMotion origin="layout" path="M 0 0  C 0.008 0.01067  0.017 0.02133  0.021 0.03467  C 0.025 0.04933  0.027 0.06667  0.029 0.084  C 0.031 0.10133  0.029 0.116  0.027 0.132  C 0.025 0.14667  0.022 0.16267  0.015 0.176  C 0.009 0.18933  -0.001 0.2  -0.012 0.208  C -0.022 0.216  -0.034 0.22133  -0.046 0.224  C -0.058 0.22667  -0.07 0.22667  -0.081 0.224  C -0.093 0.22133  -0.104 0.21467  -0.113 0.204  C -0.122 0.19467  -0.13 0.18267  -0.134 0.168  C -0.139 0.15467  -0.141 0.136  -0.141 0.12133  C -0.142 0.10667  -0.141 0.08933  -0.136 0.07467  C -0.131 0.06133  -0.122 0.05067  -0.11 0.04533  C -0.098 0.04133  -0.086 0.04667  -0.078 0.056  C -0.071 0.06533  -0.066 0.08  -0.065 0.09733  C -0.065 0.11467  -0.066 0.13067  -0.071 0.144  C -0.076 0.15733  -0.075 0.16  -0.095 0.17733  C -0.113 0.196  -0.131 0.19067  -0.142 0.192  C -0.153 0.192  -0.162 0.18667  -0.173 0.18133  C -0.185 0.17467  -0.195 0.16267  -0.202 0.152  C -0.209 0.14133  -0.212 0.128  -0.216 0.10667  C -0.219 0.08533  -0.219 0.07467  -0.219 0.05867  C -0.219 0.04267  -0.219 0.02667  -0.219 0.01067  E" pathEditMode="relative" ptsTypes="">
                                      <p:cBhvr>
                                        <p:cTn id="11" dur="1650" fill="hold"/>
                                        <p:tgtEl>
                                          <p:spTgt spid="391182"/>
                                        </p:tgtEl>
                                        <p:attrNameLst>
                                          <p:attrName>ppt_x</p:attrName>
                                          <p:attrName>ppt_y</p:attrName>
                                        </p:attrNameLst>
                                      </p:cBhvr>
                                    </p:animMotion>
                                  </p:childTnLst>
                                </p:cTn>
                              </p:par>
                              <p:par>
                                <p:cTn id="12" presetID="61" presetClass="path" presetSubtype="0" repeatCount="indefinite" accel="50000" autoRev="1" fill="hold" grpId="0" nodeType="withEffect">
                                  <p:stCondLst>
                                    <p:cond delay="700"/>
                                  </p:stCondLst>
                                  <p:childTnLst>
                                    <p:animMotion origin="layout" path="M 3.33333E-6 -4.44444E-6 C -0.00417 0.01389 -0.00955 0.02825 -0.0092 0.04306 C -0.00886 0.05857 -0.00573 0.07547 -0.00243 0.09237 C 0.00069 0.1095 0.00677 0.12176 0.01302 0.13588 C 0.01944 0.14815 0.02673 0.16135 0.03715 0.16991 C 0.0467 0.17963 0.05885 0.1838 0.07135 0.18565 C 0.08281 0.18774 0.09514 0.18681 0.10746 0.18334 C 0.11909 0.17917 0.13021 0.17292 0.13941 0.16505 C 0.14982 0.15672 0.15798 0.14445 0.16302 0.1301 C 0.16892 0.11713 0.17257 0.10162 0.17222 0.08612 C 0.17309 0.07153 0.16927 0.05348 0.1651 0.03982 C 0.16198 0.02524 0.1559 0.01019 0.14705 -0.00092 C 0.13836 -0.01064 0.12725 -0.01574 0.11493 -0.01412 C 0.10243 -0.0118 0.09288 -0.00115 0.08854 0.01181 C 0.0842 0.02385 0.08402 0.03982 0.08802 0.05625 C 0.09305 0.07269 0.09861 0.08635 0.10729 0.09653 C 0.1158 0.10649 0.11527 0.10903 0.13871 0.11482 C 0.16111 0.12292 0.17621 0.10857 0.18628 0.10417 C 0.1967 0.09838 0.20312 0.08889 0.21198 0.07825 C 0.22135 0.06598 0.22691 0.04977 0.23055 0.03635 C 0.23368 0.02292 0.23229 0.00926 0.23021 -0.01273 C 0.22673 -0.03379 0.22326 -0.04351 0.21857 -0.05856 C 0.21441 -0.07338 0.20972 -0.08796 0.20486 -0.10277 " pathEditMode="relative" rAng="-1358727" ptsTypes="fffffffffffffffffffffff">
                                      <p:cBhvr>
                                        <p:cTn id="13" dur="1400" fill="hold"/>
                                        <p:tgtEl>
                                          <p:spTgt spid="391185"/>
                                        </p:tgtEl>
                                        <p:attrNameLst>
                                          <p:attrName>ppt_x</p:attrName>
                                          <p:attrName>ppt_y</p:attrName>
                                        </p:attrNameLst>
                                      </p:cBhvr>
                                      <p:rCtr x="119" y="56"/>
                                    </p:animMotion>
                                  </p:childTnLst>
                                </p:cTn>
                              </p:par>
                              <p:par>
                                <p:cTn id="14" presetID="22" presetClass="path" presetSubtype="0" repeatCount="indefinite" accel="50000" autoRev="1" fill="hold" grpId="0" nodeType="withEffect">
                                  <p:stCondLst>
                                    <p:cond delay="1000"/>
                                  </p:stCondLst>
                                  <p:childTnLst>
                                    <p:animMotion origin="layout" path="M 2.5E-6 1.48148E-6 C -0.03299 0.00023 -0.06007 -0.03565 -0.06007 -0.07986 C -0.06007 -0.13171 -0.02778 -0.15139 -0.01198 -0.15833 L 0.01198 -0.16644 C 0.03003 -0.17454 0.06007 -0.19445 0.06007 -0.25671 C 0.06007 -0.29051 0.03403 -0.3331 2.5E-6 -0.33287 C -0.03299 -0.3331 -0.06007 -0.29051 -0.06007 -0.25301 C -0.06007 -0.19445 -0.03004 -0.17477 -0.01198 -0.16644 L 0.01198 -0.15833 C 0.03003 -0.15046 0.06007 -0.13171 0.06007 -0.07986 C 0.06007 -0.03588 0.0342 0.00023 2.5E-6 1.48148E-6 Z " pathEditMode="relative" rAng="10800000" ptsTypes="ffFffffFfff">
                                      <p:cBhvr>
                                        <p:cTn id="15" dur="1700" fill="hold"/>
                                        <p:tgtEl>
                                          <p:spTgt spid="391184"/>
                                        </p:tgtEl>
                                        <p:attrNameLst>
                                          <p:attrName>ppt_x</p:attrName>
                                          <p:attrName>ppt_y</p:attrName>
                                        </p:attrNameLst>
                                      </p:cBhvr>
                                      <p:rCtr x="0" y="-166"/>
                                    </p:animMotion>
                                  </p:childTnLst>
                                </p:cTn>
                              </p:par>
                              <p:par>
                                <p:cTn id="16" presetID="29" presetClass="path" presetSubtype="0" repeatCount="indefinite" accel="50000" autoRev="1" fill="hold" grpId="0" nodeType="withEffect">
                                  <p:stCondLst>
                                    <p:cond delay="0"/>
                                  </p:stCondLst>
                                  <p:childTnLst>
                                    <p:animMotion origin="layout" path="M 0 0  C 0.007 -0.01333  0.014 -0.028  0.021 -0.04667  C 0.04 -0.1  0.045 -0.152  0.031 -0.16  C 0.017 -0.16933  -0.01 -0.132  -0.029 -0.07867  C -0.039 -0.05067  -0.045 -0.024  -0.047 -0.004  C -0.05 0.012  -0.051 0.028  -0.051 0.04667  C -0.051 0.10667  -0.038 0.156  -0.023 0.156  C -0.008 0.156  0.005 0.10667  0.005 0.04667  C 0.005 0.01867  0.002 -0.008  -0.003 -0.02667  C -0.005 -0.04267  -0.01 -0.06  -0.016 -0.07733  C -0.036 -0.132  -0.063 -0.16933  -0.077 -0.16  C -0.091 -0.15067  -0.086 -0.1  -0.066 -0.04533  C -0.058 -0.02  -0.047 0.00133  -0.036 0.016  C -0.028 0.02933  -0.019 0.04133  -0.007 0.05333  C 0.029 0.092  0.065 0.10933  0.075 0.09333  C 0.084 0.07733  0.064 0.03333  0.028 -0.004  C 0.013 -0.02  -0.003 -0.032  -0.016 -0.04  C -0.028 -0.048  -0.043 -0.05467  -0.059 -0.05867  C -0.103 -0.072  -0.141 -0.068  -0.144 -0.04667  C -0.148 -0.02667  -0.115 0  -0.071 0.01333  C -0.051 0.01867  -0.032 0.02133  -0.017 0.02  C -0.004 0.02  0.01 0.01733  0.025 0.01333  C 0.069 0  0.102 -0.028  0.098 -0.048  C 0.095 -0.068  0.057 -0.07333  0.013 -0.06  C -0.008 -0.05333  -0.027 -0.044  -0.04 -0.03333  C -0.051 -0.02533  -0.062 -0.016  -0.074 -0.004  C -0.109 0.03467  -0.13 0.07733  -0.12 0.09333  C -0.111 0.10933  -0.074 0.092  -0.039 0.05467  C -0.022 0.036  -0.008 0.01733  0 0  Z" pathEditMode="relative" ptsTypes="">
                                      <p:cBhvr>
                                        <p:cTn id="17" dur="2100" fill="hold"/>
                                        <p:tgtEl>
                                          <p:spTgt spid="391179"/>
                                        </p:tgtEl>
                                        <p:attrNameLst>
                                          <p:attrName>ppt_x</p:attrName>
                                          <p:attrName>ppt_y</p:attrName>
                                        </p:attrNameLst>
                                      </p:cBhvr>
                                    </p:animMotion>
                                  </p:childTnLst>
                                </p:cTn>
                              </p:par>
                              <p:par>
                                <p:cTn id="18" presetID="25" presetClass="path" presetSubtype="0" repeatCount="indefinite" accel="50000" autoRev="1" fill="hold" grpId="0" nodeType="withEffect">
                                  <p:stCondLst>
                                    <p:cond delay="900"/>
                                  </p:stCondLst>
                                  <p:childTnLst>
                                    <p:animMotion origin="layout" path="M 0 0  C -0.022 -0.02267  -0.033 -0.06133  -0.027 -0.1  C -0.024 -0.11333  -0.02 -0.12667  -0.014 -0.13733  C -0.01 -0.10667  0.004 -0.07867  0.025 -0.06133  C 0.025 -0.09867  0.041 -0.13467  0.068 -0.15067  C 0.077 -0.15733  0.087 -0.16  0.097 -0.16133  C 0.082 -0.13867  0.074 -0.10667  0.077 -0.07333  C 0.099 -0.09733  0.13 -0.10267  0.157 -0.08533  C 0.166 -0.08  0.175 -0.07067  0.181 -0.06133  C 0.158 -0.064  0.134 -0.052  0.117 -0.028  C 0.144 -0.02  0.167 0.008  0.174 0.04667  C 0.176 0.06  0.176 0.07333  0.174 0.08667  C 0.161 0.06133  0.139 0.044  0.115 0.04133  C 0.127 0.07467  0.124 0.116  0.106 0.14667  C 0.099 0.15733  0.091 0.16667  0.082 0.172  C 0.089 0.14267  0.085 0.10933  0.072 0.08267  C 0.06 0.116  0.034 0.13867  0.004 0.13867  C -0.007 0.13867  -0.017 0.136  -0.026 0.13067  C -0.004 0.12  0.013 0.09467  0.021 0.064  C -0.007 0.072  -0.036 0.06  -0.055 0.02933  C -0.062 0.01733  -0.066 0.00533  -0.069 -0.008  C -0.049 0.00933  -0.023 0.012  0 0  Z" pathEditMode="relative" ptsTypes="">
                                      <p:cBhvr>
                                        <p:cTn id="19" dur="1400" fill="hold"/>
                                        <p:tgtEl>
                                          <p:spTgt spid="391180"/>
                                        </p:tgtEl>
                                        <p:attrNameLst>
                                          <p:attrName>ppt_x</p:attrName>
                                          <p:attrName>ppt_y</p:attrName>
                                        </p:attrNameLst>
                                      </p:cBhvr>
                                    </p:animMotion>
                                  </p:childTnLst>
                                </p:cTn>
                              </p:par>
                              <p:par>
                                <p:cTn id="20" presetID="38" presetClass="path" presetSubtype="0" repeatCount="indefinite" accel="50000" autoRev="1" fill="hold" grpId="0" nodeType="withEffect">
                                  <p:stCondLst>
                                    <p:cond delay="600"/>
                                  </p:stCondLst>
                                  <p:childTnLst>
                                    <p:animMotion origin="layout" path="M 0 0  L 0.016 0.132  L 0.031 0  L 0.047 0.132  L 0.063 0  L 0.078 0.132  L 0.094 0  L 0.109 0.132  L 0.125 0  L 0.141 0.132  L 0.156 0  L 0.172 0.132  L 0.187 0  L 0.203 0.132  L 0.219 0  L 0.234 0.132  L 0.25 0  E" pathEditMode="relative" ptsTypes="">
                                      <p:cBhvr>
                                        <p:cTn id="21" dur="1750" fill="hold"/>
                                        <p:tgtEl>
                                          <p:spTgt spid="39118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9" grpId="0" animBg="1"/>
      <p:bldP spid="391180" grpId="0" animBg="1"/>
      <p:bldP spid="391182" grpId="0" animBg="1"/>
      <p:bldP spid="391183" grpId="0" animBg="1"/>
      <p:bldP spid="391184" grpId="0" animBg="1"/>
      <p:bldP spid="39118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274638"/>
            <a:ext cx="8610600" cy="1143000"/>
          </a:xfrm>
        </p:spPr>
        <p:txBody>
          <a:bodyPr/>
          <a:lstStyle/>
          <a:p>
            <a:r>
              <a:rPr lang="en-GB" smtClean="0"/>
              <a:t> </a:t>
            </a:r>
            <a:r>
              <a:rPr lang="en-GB" u="none" smtClean="0">
                <a:solidFill>
                  <a:srgbClr val="0070C0"/>
                </a:solidFill>
              </a:rPr>
              <a:t>Autonomous Virtual Mobile Node</a:t>
            </a:r>
          </a:p>
        </p:txBody>
      </p:sp>
      <p:grpSp>
        <p:nvGrpSpPr>
          <p:cNvPr id="51203" name="Group 3"/>
          <p:cNvGrpSpPr>
            <a:grpSpLocks/>
          </p:cNvGrpSpPr>
          <p:nvPr/>
        </p:nvGrpSpPr>
        <p:grpSpPr bwMode="auto">
          <a:xfrm>
            <a:off x="611188" y="1416050"/>
            <a:ext cx="7848600" cy="1644650"/>
            <a:chOff x="384" y="2708"/>
            <a:chExt cx="4944" cy="1036"/>
          </a:xfrm>
        </p:grpSpPr>
        <p:sp>
          <p:nvSpPr>
            <p:cNvPr id="51207" name="Rectangle 4"/>
            <p:cNvSpPr>
              <a:spLocks noChangeArrowheads="1"/>
            </p:cNvSpPr>
            <p:nvPr/>
          </p:nvSpPr>
          <p:spPr bwMode="auto">
            <a:xfrm>
              <a:off x="384" y="2708"/>
              <a:ext cx="2160" cy="1036"/>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33CC33"/>
                  </a:solidFill>
                  <a:cs typeface="Times New Roman" pitchFamily="18" charset="0"/>
                </a:rPr>
                <a:t>Automaton</a:t>
              </a:r>
              <a:endParaRPr lang="en-GB" sz="2800">
                <a:solidFill>
                  <a:srgbClr val="33CC33"/>
                </a:solidFill>
                <a:cs typeface="Times New Roman" pitchFamily="18" charset="0"/>
              </a:endParaRPr>
            </a:p>
          </p:txBody>
        </p:sp>
        <p:sp>
          <p:nvSpPr>
            <p:cNvPr id="51208" name="Rectangle 5"/>
            <p:cNvSpPr>
              <a:spLocks noChangeArrowheads="1"/>
            </p:cNvSpPr>
            <p:nvPr/>
          </p:nvSpPr>
          <p:spPr bwMode="auto">
            <a:xfrm>
              <a:off x="2736" y="2708"/>
              <a:ext cx="2592" cy="1036"/>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US" sz="2200">
                  <a:solidFill>
                    <a:srgbClr val="006600"/>
                  </a:solidFill>
                  <a:cs typeface="Times New Roman" pitchFamily="18" charset="0"/>
                </a:rPr>
                <a:t>New programming abstraction</a:t>
              </a:r>
            </a:p>
          </p:txBody>
        </p:sp>
      </p:grpSp>
      <p:grpSp>
        <p:nvGrpSpPr>
          <p:cNvPr id="3" name="Group 6"/>
          <p:cNvGrpSpPr>
            <a:grpSpLocks/>
          </p:cNvGrpSpPr>
          <p:nvPr/>
        </p:nvGrpSpPr>
        <p:grpSpPr bwMode="auto">
          <a:xfrm>
            <a:off x="4191000" y="3200400"/>
            <a:ext cx="4495800" cy="3125788"/>
            <a:chOff x="2640" y="2016"/>
            <a:chExt cx="2832" cy="1969"/>
          </a:xfrm>
        </p:grpSpPr>
        <p:sp>
          <p:nvSpPr>
            <p:cNvPr id="51205" name="AutoShape 7"/>
            <p:cNvSpPr>
              <a:spLocks noChangeArrowheads="1"/>
            </p:cNvSpPr>
            <p:nvPr/>
          </p:nvSpPr>
          <p:spPr bwMode="auto">
            <a:xfrm>
              <a:off x="2640" y="2017"/>
              <a:ext cx="2784" cy="1968"/>
            </a:xfrm>
            <a:prstGeom prst="roundRect">
              <a:avLst>
                <a:gd name="adj" fmla="val 16667"/>
              </a:avLst>
            </a:prstGeom>
            <a:solidFill>
              <a:srgbClr val="FFF0AF"/>
            </a:solidFill>
            <a:ln w="9525">
              <a:solidFill>
                <a:schemeClr val="tx1"/>
              </a:solidFill>
              <a:round/>
              <a:headEnd/>
              <a:tailEnd/>
            </a:ln>
          </p:spPr>
          <p:txBody>
            <a:bodyPr wrap="none" anchor="ctr"/>
            <a:lstStyle/>
            <a:p>
              <a:endParaRPr lang="he-IL"/>
            </a:p>
          </p:txBody>
        </p:sp>
        <p:sp>
          <p:nvSpPr>
            <p:cNvPr id="51206" name="Text Box 8"/>
            <p:cNvSpPr txBox="1">
              <a:spLocks noChangeArrowheads="1"/>
            </p:cNvSpPr>
            <p:nvPr/>
          </p:nvSpPr>
          <p:spPr bwMode="auto">
            <a:xfrm>
              <a:off x="2688" y="2016"/>
              <a:ext cx="2784" cy="1969"/>
            </a:xfrm>
            <a:prstGeom prst="rect">
              <a:avLst/>
            </a:prstGeom>
            <a:noFill/>
            <a:ln w="9525">
              <a:noFill/>
              <a:miter lim="800000"/>
              <a:headEnd/>
              <a:tailEnd/>
            </a:ln>
          </p:spPr>
          <p:txBody>
            <a:bodyPr/>
            <a:lstStyle/>
            <a:p>
              <a:pPr algn="l" eaLnBrk="1" hangingPunct="1">
                <a:lnSpc>
                  <a:spcPct val="130000"/>
                </a:lnSpc>
                <a:buFontTx/>
                <a:buChar char="•"/>
              </a:pPr>
              <a:r>
                <a:rPr lang="en-GB" sz="2200">
                  <a:solidFill>
                    <a:srgbClr val="006600"/>
                  </a:solidFill>
                  <a:cs typeface="Times New Roman" pitchFamily="18" charset="0"/>
                </a:rPr>
                <a:t> A virtual general-purpose computing entity.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04800" y="274638"/>
            <a:ext cx="8610600" cy="1143000"/>
          </a:xfrm>
        </p:spPr>
        <p:txBody>
          <a:bodyPr/>
          <a:lstStyle/>
          <a:p>
            <a:r>
              <a:rPr lang="en-GB" smtClean="0"/>
              <a:t> </a:t>
            </a:r>
            <a:r>
              <a:rPr lang="en-GB" u="none" smtClean="0">
                <a:solidFill>
                  <a:srgbClr val="0070C0"/>
                </a:solidFill>
              </a:rPr>
              <a:t>Autonomous Virtual Mobile Node</a:t>
            </a:r>
          </a:p>
        </p:txBody>
      </p:sp>
      <p:grpSp>
        <p:nvGrpSpPr>
          <p:cNvPr id="52227" name="Group 6"/>
          <p:cNvGrpSpPr>
            <a:grpSpLocks/>
          </p:cNvGrpSpPr>
          <p:nvPr/>
        </p:nvGrpSpPr>
        <p:grpSpPr bwMode="auto">
          <a:xfrm>
            <a:off x="609600" y="1431925"/>
            <a:ext cx="7848600" cy="1644650"/>
            <a:chOff x="384" y="2708"/>
            <a:chExt cx="4944" cy="1036"/>
          </a:xfrm>
        </p:grpSpPr>
        <p:sp>
          <p:nvSpPr>
            <p:cNvPr id="52241" name="Rectangle 7"/>
            <p:cNvSpPr>
              <a:spLocks noChangeArrowheads="1"/>
            </p:cNvSpPr>
            <p:nvPr/>
          </p:nvSpPr>
          <p:spPr bwMode="auto">
            <a:xfrm>
              <a:off x="384" y="2708"/>
              <a:ext cx="2160" cy="1036"/>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33CC33"/>
                  </a:solidFill>
                  <a:cs typeface="Times New Roman" pitchFamily="18" charset="0"/>
                </a:rPr>
                <a:t>Automaton</a:t>
              </a:r>
              <a:endParaRPr lang="en-GB" sz="2800">
                <a:solidFill>
                  <a:srgbClr val="33CC33"/>
                </a:solidFill>
                <a:cs typeface="Times New Roman" pitchFamily="18" charset="0"/>
              </a:endParaRPr>
            </a:p>
          </p:txBody>
        </p:sp>
        <p:sp>
          <p:nvSpPr>
            <p:cNvPr id="52242" name="Rectangle 8"/>
            <p:cNvSpPr>
              <a:spLocks noChangeArrowheads="1"/>
            </p:cNvSpPr>
            <p:nvPr/>
          </p:nvSpPr>
          <p:spPr bwMode="auto">
            <a:xfrm>
              <a:off x="2736" y="2708"/>
              <a:ext cx="2592" cy="1036"/>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US" sz="2200">
                  <a:solidFill>
                    <a:srgbClr val="006600"/>
                  </a:solidFill>
                  <a:cs typeface="Times New Roman" pitchFamily="18" charset="0"/>
                </a:rPr>
                <a:t>New programming abstraction</a:t>
              </a:r>
            </a:p>
            <a:p>
              <a:pPr marL="342900" indent="-342900" algn="l" eaLnBrk="1" hangingPunct="1">
                <a:spcBef>
                  <a:spcPct val="20000"/>
                </a:spcBef>
                <a:buFontTx/>
                <a:buChar char="•"/>
              </a:pPr>
              <a:r>
                <a:rPr lang="en-US" sz="2200">
                  <a:solidFill>
                    <a:srgbClr val="33CC33"/>
                  </a:solidFill>
                  <a:cs typeface="Times New Roman" pitchFamily="18" charset="0"/>
                </a:rPr>
                <a:t>Distinct location at any time</a:t>
              </a:r>
              <a:endParaRPr lang="en-GB" sz="2200">
                <a:solidFill>
                  <a:srgbClr val="33CC33"/>
                </a:solidFill>
                <a:cs typeface="Times New Roman" pitchFamily="18" charset="0"/>
              </a:endParaRPr>
            </a:p>
          </p:txBody>
        </p:sp>
      </p:grpSp>
      <p:sp>
        <p:nvSpPr>
          <p:cNvPr id="399369" name="Oval 9" descr="Divot"/>
          <p:cNvSpPr>
            <a:spLocks noChangeAspect="1" noChangeArrowheads="1"/>
          </p:cNvSpPr>
          <p:nvPr/>
        </p:nvSpPr>
        <p:spPr bwMode="auto">
          <a:xfrm>
            <a:off x="2093913" y="3522663"/>
            <a:ext cx="1239837" cy="1239837"/>
          </a:xfrm>
          <a:prstGeom prst="ellipse">
            <a:avLst/>
          </a:prstGeom>
          <a:noFill/>
          <a:ln w="9525">
            <a:solidFill>
              <a:schemeClr val="tx1"/>
            </a:solidFill>
            <a:prstDash val="lgDash"/>
            <a:round/>
            <a:headEnd/>
            <a:tailEnd/>
          </a:ln>
        </p:spPr>
        <p:txBody>
          <a:bodyPr wrap="none" anchor="ctr"/>
          <a:lstStyle/>
          <a:p>
            <a:endParaRPr lang="he-IL"/>
          </a:p>
        </p:txBody>
      </p:sp>
      <p:grpSp>
        <p:nvGrpSpPr>
          <p:cNvPr id="3" name="Group 12"/>
          <p:cNvGrpSpPr>
            <a:grpSpLocks/>
          </p:cNvGrpSpPr>
          <p:nvPr/>
        </p:nvGrpSpPr>
        <p:grpSpPr bwMode="auto">
          <a:xfrm>
            <a:off x="2085975" y="3810000"/>
            <a:ext cx="1190625" cy="690563"/>
            <a:chOff x="1314" y="2400"/>
            <a:chExt cx="750" cy="435"/>
          </a:xfrm>
        </p:grpSpPr>
        <p:sp>
          <p:nvSpPr>
            <p:cNvPr id="52237" name="Oval 13"/>
            <p:cNvSpPr>
              <a:spLocks noChangeAspect="1" noChangeArrowheads="1"/>
            </p:cNvSpPr>
            <p:nvPr/>
          </p:nvSpPr>
          <p:spPr bwMode="auto">
            <a:xfrm rot="457384">
              <a:off x="2003" y="2400"/>
              <a:ext cx="61" cy="61"/>
            </a:xfrm>
            <a:prstGeom prst="ellipse">
              <a:avLst/>
            </a:prstGeom>
            <a:solidFill>
              <a:srgbClr val="339966"/>
            </a:solidFill>
            <a:ln w="9525">
              <a:solidFill>
                <a:schemeClr val="tx1"/>
              </a:solidFill>
              <a:round/>
              <a:headEnd/>
              <a:tailEnd/>
            </a:ln>
          </p:spPr>
          <p:txBody>
            <a:bodyPr wrap="none" anchor="ctr"/>
            <a:lstStyle/>
            <a:p>
              <a:endParaRPr lang="he-IL"/>
            </a:p>
          </p:txBody>
        </p:sp>
        <p:sp>
          <p:nvSpPr>
            <p:cNvPr id="52238" name="Oval 14"/>
            <p:cNvSpPr>
              <a:spLocks noChangeAspect="1" noChangeArrowheads="1"/>
            </p:cNvSpPr>
            <p:nvPr/>
          </p:nvSpPr>
          <p:spPr bwMode="auto">
            <a:xfrm rot="457384">
              <a:off x="1314" y="2613"/>
              <a:ext cx="61" cy="61"/>
            </a:xfrm>
            <a:prstGeom prst="ellipse">
              <a:avLst/>
            </a:prstGeom>
            <a:solidFill>
              <a:srgbClr val="339966"/>
            </a:solidFill>
            <a:ln w="9525">
              <a:solidFill>
                <a:schemeClr val="tx1"/>
              </a:solidFill>
              <a:round/>
              <a:headEnd/>
              <a:tailEnd/>
            </a:ln>
          </p:spPr>
          <p:txBody>
            <a:bodyPr wrap="none" anchor="ctr"/>
            <a:lstStyle/>
            <a:p>
              <a:endParaRPr lang="he-IL"/>
            </a:p>
          </p:txBody>
        </p:sp>
        <p:sp>
          <p:nvSpPr>
            <p:cNvPr id="52239" name="Oval 15"/>
            <p:cNvSpPr>
              <a:spLocks noChangeAspect="1" noChangeArrowheads="1"/>
            </p:cNvSpPr>
            <p:nvPr/>
          </p:nvSpPr>
          <p:spPr bwMode="auto">
            <a:xfrm rot="457384">
              <a:off x="1771" y="2529"/>
              <a:ext cx="61" cy="61"/>
            </a:xfrm>
            <a:prstGeom prst="ellipse">
              <a:avLst/>
            </a:prstGeom>
            <a:solidFill>
              <a:srgbClr val="339966"/>
            </a:solidFill>
            <a:ln w="9525">
              <a:solidFill>
                <a:schemeClr val="tx1"/>
              </a:solidFill>
              <a:round/>
              <a:headEnd/>
              <a:tailEnd/>
            </a:ln>
          </p:spPr>
          <p:txBody>
            <a:bodyPr wrap="none" anchor="ctr"/>
            <a:lstStyle/>
            <a:p>
              <a:endParaRPr lang="he-IL"/>
            </a:p>
          </p:txBody>
        </p:sp>
        <p:sp>
          <p:nvSpPr>
            <p:cNvPr id="52240" name="Oval 16"/>
            <p:cNvSpPr>
              <a:spLocks noChangeAspect="1" noChangeArrowheads="1"/>
            </p:cNvSpPr>
            <p:nvPr/>
          </p:nvSpPr>
          <p:spPr bwMode="auto">
            <a:xfrm rot="457384">
              <a:off x="1559" y="2774"/>
              <a:ext cx="61" cy="61"/>
            </a:xfrm>
            <a:prstGeom prst="ellipse">
              <a:avLst/>
            </a:prstGeom>
            <a:solidFill>
              <a:srgbClr val="339966"/>
            </a:solidFill>
            <a:ln w="9525">
              <a:solidFill>
                <a:schemeClr val="tx1"/>
              </a:solidFill>
              <a:round/>
              <a:headEnd/>
              <a:tailEnd/>
            </a:ln>
          </p:spPr>
          <p:txBody>
            <a:bodyPr wrap="none" anchor="ctr"/>
            <a:lstStyle/>
            <a:p>
              <a:pPr eaLnBrk="1" hangingPunct="1"/>
              <a:endParaRPr lang="en-GB">
                <a:solidFill>
                  <a:schemeClr val="tx1"/>
                </a:solidFill>
                <a:cs typeface="Arial" pitchFamily="34" charset="0"/>
              </a:endParaRPr>
            </a:p>
          </p:txBody>
        </p:sp>
      </p:grpSp>
      <p:sp>
        <p:nvSpPr>
          <p:cNvPr id="399377" name="Line 17"/>
          <p:cNvSpPr>
            <a:spLocks noChangeShapeType="1"/>
          </p:cNvSpPr>
          <p:nvPr/>
        </p:nvSpPr>
        <p:spPr bwMode="auto">
          <a:xfrm flipV="1">
            <a:off x="2228850" y="3657600"/>
            <a:ext cx="914400" cy="914400"/>
          </a:xfrm>
          <a:prstGeom prst="line">
            <a:avLst/>
          </a:prstGeom>
          <a:noFill/>
          <a:ln w="9525">
            <a:solidFill>
              <a:schemeClr val="tx1"/>
            </a:solidFill>
            <a:prstDash val="lgDash"/>
            <a:round/>
            <a:headEnd type="arrow" w="med" len="med"/>
            <a:tailEnd type="arrow" w="med" len="med"/>
          </a:ln>
        </p:spPr>
        <p:txBody>
          <a:bodyPr wrap="none" anchor="ctr"/>
          <a:lstStyle/>
          <a:p>
            <a:endParaRPr lang="he-IL"/>
          </a:p>
        </p:txBody>
      </p:sp>
      <p:grpSp>
        <p:nvGrpSpPr>
          <p:cNvPr id="4" name="Group 18"/>
          <p:cNvGrpSpPr>
            <a:grpSpLocks/>
          </p:cNvGrpSpPr>
          <p:nvPr/>
        </p:nvGrpSpPr>
        <p:grpSpPr bwMode="auto">
          <a:xfrm>
            <a:off x="2667000" y="4038600"/>
            <a:ext cx="92075" cy="92075"/>
            <a:chOff x="1727" y="2303"/>
            <a:chExt cx="58" cy="58"/>
          </a:xfrm>
        </p:grpSpPr>
        <p:sp>
          <p:nvSpPr>
            <p:cNvPr id="52235" name="Line 19"/>
            <p:cNvSpPr>
              <a:spLocks noChangeAspect="1" noChangeShapeType="1"/>
            </p:cNvSpPr>
            <p:nvPr/>
          </p:nvSpPr>
          <p:spPr bwMode="auto">
            <a:xfrm flipV="1">
              <a:off x="1727" y="2303"/>
              <a:ext cx="58" cy="58"/>
            </a:xfrm>
            <a:prstGeom prst="line">
              <a:avLst/>
            </a:prstGeom>
            <a:noFill/>
            <a:ln w="9525">
              <a:solidFill>
                <a:schemeClr val="tx1"/>
              </a:solidFill>
              <a:round/>
              <a:headEnd/>
              <a:tailEnd/>
            </a:ln>
          </p:spPr>
          <p:txBody>
            <a:bodyPr wrap="none" anchor="ctr"/>
            <a:lstStyle/>
            <a:p>
              <a:endParaRPr lang="he-IL"/>
            </a:p>
          </p:txBody>
        </p:sp>
        <p:sp>
          <p:nvSpPr>
            <p:cNvPr id="52236" name="Line 20"/>
            <p:cNvSpPr>
              <a:spLocks noChangeAspect="1" noChangeShapeType="1"/>
            </p:cNvSpPr>
            <p:nvPr/>
          </p:nvSpPr>
          <p:spPr bwMode="auto">
            <a:xfrm rot="5400000" flipV="1">
              <a:off x="1727" y="2303"/>
              <a:ext cx="58" cy="58"/>
            </a:xfrm>
            <a:prstGeom prst="line">
              <a:avLst/>
            </a:prstGeom>
            <a:noFill/>
            <a:ln w="12700">
              <a:solidFill>
                <a:schemeClr val="tx1"/>
              </a:solidFill>
              <a:round/>
              <a:headEnd/>
              <a:tailEnd/>
            </a:ln>
          </p:spPr>
          <p:txBody>
            <a:bodyPr wrap="none" anchor="ctr"/>
            <a:lstStyle/>
            <a:p>
              <a:endParaRPr lang="he-IL"/>
            </a:p>
          </p:txBody>
        </p:sp>
      </p:grpSp>
      <p:grpSp>
        <p:nvGrpSpPr>
          <p:cNvPr id="5" name="Group 35"/>
          <p:cNvGrpSpPr>
            <a:grpSpLocks/>
          </p:cNvGrpSpPr>
          <p:nvPr/>
        </p:nvGrpSpPr>
        <p:grpSpPr bwMode="auto">
          <a:xfrm>
            <a:off x="4187825" y="3198813"/>
            <a:ext cx="4495800" cy="3125787"/>
            <a:chOff x="2640" y="2015"/>
            <a:chExt cx="2832" cy="1969"/>
          </a:xfrm>
        </p:grpSpPr>
        <p:sp>
          <p:nvSpPr>
            <p:cNvPr id="52233" name="AutoShape 36"/>
            <p:cNvSpPr>
              <a:spLocks noChangeArrowheads="1"/>
            </p:cNvSpPr>
            <p:nvPr/>
          </p:nvSpPr>
          <p:spPr bwMode="auto">
            <a:xfrm>
              <a:off x="2640" y="2016"/>
              <a:ext cx="2784" cy="1968"/>
            </a:xfrm>
            <a:prstGeom prst="roundRect">
              <a:avLst>
                <a:gd name="adj" fmla="val 16667"/>
              </a:avLst>
            </a:prstGeom>
            <a:solidFill>
              <a:srgbClr val="FFF0AF"/>
            </a:solidFill>
            <a:ln w="9525">
              <a:solidFill>
                <a:schemeClr val="tx1"/>
              </a:solidFill>
              <a:round/>
              <a:headEnd/>
              <a:tailEnd/>
            </a:ln>
          </p:spPr>
          <p:txBody>
            <a:bodyPr wrap="none" anchor="ctr"/>
            <a:lstStyle/>
            <a:p>
              <a:endParaRPr lang="he-IL"/>
            </a:p>
          </p:txBody>
        </p:sp>
        <p:sp>
          <p:nvSpPr>
            <p:cNvPr id="52234" name="Text Box 37"/>
            <p:cNvSpPr txBox="1">
              <a:spLocks noChangeArrowheads="1"/>
            </p:cNvSpPr>
            <p:nvPr/>
          </p:nvSpPr>
          <p:spPr bwMode="auto">
            <a:xfrm>
              <a:off x="2688" y="2015"/>
              <a:ext cx="2784" cy="1969"/>
            </a:xfrm>
            <a:prstGeom prst="rect">
              <a:avLst/>
            </a:prstGeom>
            <a:noFill/>
            <a:ln w="9525">
              <a:noFill/>
              <a:miter lim="800000"/>
              <a:headEnd/>
              <a:tailEnd/>
            </a:ln>
          </p:spPr>
          <p:txBody>
            <a:bodyPr/>
            <a:lstStyle/>
            <a:p>
              <a:pPr algn="l" eaLnBrk="1" hangingPunct="1">
                <a:lnSpc>
                  <a:spcPct val="150000"/>
                </a:lnSpc>
                <a:buFontTx/>
                <a:buChar char="•"/>
              </a:pPr>
              <a:r>
                <a:rPr lang="en-GB" sz="2200">
                  <a:solidFill>
                    <a:srgbClr val="006600"/>
                  </a:solidFill>
                  <a:cs typeface="Times New Roman" pitchFamily="18" charset="0"/>
                </a:rPr>
                <a:t> Implemented by “real’’ mobile nodes that happens to be near.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900" fill="hold"/>
                                        <p:tgtEl>
                                          <p:spTgt spid="4"/>
                                        </p:tgtEl>
                                        <p:attrNameLst>
                                          <p:attrName>ppt_w</p:attrName>
                                        </p:attrNameLst>
                                      </p:cBhvr>
                                      <p:tavLst>
                                        <p:tav tm="0">
                                          <p:val>
                                            <p:strVal val="4*#ppt_w"/>
                                          </p:val>
                                        </p:tav>
                                        <p:tav tm="100000">
                                          <p:val>
                                            <p:strVal val="#ppt_w"/>
                                          </p:val>
                                        </p:tav>
                                      </p:tavLst>
                                    </p:anim>
                                    <p:anim calcmode="lin" valueType="num">
                                      <p:cBhvr>
                                        <p:cTn id="8" dur="900" fill="hold"/>
                                        <p:tgtEl>
                                          <p:spTgt spid="4"/>
                                        </p:tgtEl>
                                        <p:attrNameLst>
                                          <p:attrName>ppt_h</p:attrName>
                                        </p:attrNameLst>
                                      </p:cBhvr>
                                      <p:tavLst>
                                        <p:tav tm="0">
                                          <p:val>
                                            <p:strVal val="4*#ppt_h"/>
                                          </p:val>
                                        </p:tav>
                                        <p:tav tm="100000">
                                          <p:val>
                                            <p:strVal val="#ppt_h"/>
                                          </p:val>
                                        </p:tav>
                                      </p:tavLst>
                                    </p:anim>
                                  </p:childTnLst>
                                </p:cTn>
                              </p:par>
                            </p:childTnLst>
                          </p:cTn>
                        </p:par>
                        <p:par>
                          <p:cTn id="9" fill="hold">
                            <p:stCondLst>
                              <p:cond delay="1400"/>
                            </p:stCondLst>
                            <p:childTnLst>
                              <p:par>
                                <p:cTn id="10" presetID="23" presetClass="entr" presetSubtype="16" fill="hold" grpId="0" nodeType="afterEffect">
                                  <p:stCondLst>
                                    <p:cond delay="0"/>
                                  </p:stCondLst>
                                  <p:childTnLst>
                                    <p:set>
                                      <p:cBhvr>
                                        <p:cTn id="11" dur="1" fill="hold">
                                          <p:stCondLst>
                                            <p:cond delay="0"/>
                                          </p:stCondLst>
                                        </p:cTn>
                                        <p:tgtEl>
                                          <p:spTgt spid="399377"/>
                                        </p:tgtEl>
                                        <p:attrNameLst>
                                          <p:attrName>style.visibility</p:attrName>
                                        </p:attrNameLst>
                                      </p:cBhvr>
                                      <p:to>
                                        <p:strVal val="visible"/>
                                      </p:to>
                                    </p:set>
                                    <p:anim calcmode="lin" valueType="num">
                                      <p:cBhvr>
                                        <p:cTn id="12" dur="500" fill="hold"/>
                                        <p:tgtEl>
                                          <p:spTgt spid="399377"/>
                                        </p:tgtEl>
                                        <p:attrNameLst>
                                          <p:attrName>ppt_w</p:attrName>
                                        </p:attrNameLst>
                                      </p:cBhvr>
                                      <p:tavLst>
                                        <p:tav tm="0">
                                          <p:val>
                                            <p:fltVal val="0"/>
                                          </p:val>
                                        </p:tav>
                                        <p:tav tm="100000">
                                          <p:val>
                                            <p:strVal val="#ppt_w"/>
                                          </p:val>
                                        </p:tav>
                                      </p:tavLst>
                                    </p:anim>
                                    <p:anim calcmode="lin" valueType="num">
                                      <p:cBhvr>
                                        <p:cTn id="13" dur="500" fill="hold"/>
                                        <p:tgtEl>
                                          <p:spTgt spid="399377"/>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0"/>
                                            </p:cond>
                                          </p:stCondLst>
                                        </p:cTn>
                                        <p:tgtEl>
                                          <p:spTgt spid="399377"/>
                                        </p:tgtEl>
                                        <p:attrNameLst>
                                          <p:attrName>style.visibility</p:attrName>
                                        </p:attrNameLst>
                                      </p:cBhvr>
                                      <p:to>
                                        <p:strVal val="hidden"/>
                                      </p:to>
                                    </p:set>
                                  </p:subTnLst>
                                </p:cTn>
                              </p:par>
                            </p:childTnLst>
                          </p:cTn>
                        </p:par>
                        <p:par>
                          <p:cTn id="14" fill="hold">
                            <p:stCondLst>
                              <p:cond delay="1900"/>
                            </p:stCondLst>
                            <p:childTnLst>
                              <p:par>
                                <p:cTn id="15" presetID="1" presetClass="entr" presetSubtype="0" fill="hold" grpId="0" nodeType="afterEffect">
                                  <p:stCondLst>
                                    <p:cond delay="0"/>
                                  </p:stCondLst>
                                  <p:childTnLst>
                                    <p:set>
                                      <p:cBhvr>
                                        <p:cTn id="16" dur="1" fill="hold">
                                          <p:stCondLst>
                                            <p:cond delay="499"/>
                                          </p:stCondLst>
                                        </p:cTn>
                                        <p:tgtEl>
                                          <p:spTgt spid="399369"/>
                                        </p:tgtEl>
                                        <p:attrNameLst>
                                          <p:attrName>style.visibility</p:attrName>
                                        </p:attrNameLst>
                                      </p:cBhvr>
                                      <p:to>
                                        <p:strVal val="visible"/>
                                      </p:to>
                                    </p:set>
                                  </p:childTnLst>
                                </p:cTn>
                              </p:par>
                            </p:childTnLst>
                          </p:cTn>
                        </p:par>
                        <p:par>
                          <p:cTn id="17" fill="hold">
                            <p:stCondLst>
                              <p:cond delay="2400"/>
                            </p:stCondLst>
                            <p:childTnLst>
                              <p:par>
                                <p:cTn id="18" presetID="1" presetClass="entr" presetSubtype="0" fill="hold" nodeType="afterEffect">
                                  <p:stCondLst>
                                    <p:cond delay="1000"/>
                                  </p:stCondLst>
                                  <p:childTnLst>
                                    <p:set>
                                      <p:cBhvr>
                                        <p:cTn id="19" dur="1" fill="hold">
                                          <p:stCondLst>
                                            <p:cond delay="499"/>
                                          </p:stCondLst>
                                        </p:cTn>
                                        <p:tgtEl>
                                          <p:spTgt spid="3"/>
                                        </p:tgtEl>
                                        <p:attrNameLst>
                                          <p:attrName>style.visibility</p:attrName>
                                        </p:attrNameLst>
                                      </p:cBhvr>
                                      <p:to>
                                        <p:strVal val="visible"/>
                                      </p:to>
                                    </p:set>
                                  </p:childTnLst>
                                </p:cTn>
                              </p:par>
                              <p:par>
                                <p:cTn id="20" presetID="17" presetClass="entr" presetSubtype="1" fill="hold" nodeType="withEffect">
                                  <p:stCondLst>
                                    <p:cond delay="210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ppt_h/2"/>
                                          </p:val>
                                        </p:tav>
                                        <p:tav tm="100000">
                                          <p:val>
                                            <p:strVal val="#ppt_y"/>
                                          </p:val>
                                        </p:tav>
                                      </p:tavLst>
                                    </p:anim>
                                    <p:anim calcmode="lin" valueType="num">
                                      <p:cBhvr>
                                        <p:cTn id="24" dur="500" fill="hold"/>
                                        <p:tgtEl>
                                          <p:spTgt spid="5"/>
                                        </p:tgtEl>
                                        <p:attrNameLst>
                                          <p:attrName>ppt_w</p:attrName>
                                        </p:attrNameLst>
                                      </p:cBhvr>
                                      <p:tavLst>
                                        <p:tav tm="0">
                                          <p:val>
                                            <p:strVal val="#ppt_w"/>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9" grpId="0" animBg="1"/>
      <p:bldP spid="39937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274638"/>
            <a:ext cx="8610600" cy="1143000"/>
          </a:xfrm>
        </p:spPr>
        <p:txBody>
          <a:bodyPr/>
          <a:lstStyle/>
          <a:p>
            <a:r>
              <a:rPr lang="en-GB" smtClean="0"/>
              <a:t> </a:t>
            </a:r>
            <a:r>
              <a:rPr lang="en-GB" u="none" smtClean="0">
                <a:solidFill>
                  <a:srgbClr val="0070C0"/>
                </a:solidFill>
              </a:rPr>
              <a:t>Autonomous Virtual Mobile Node</a:t>
            </a:r>
          </a:p>
        </p:txBody>
      </p:sp>
      <p:grpSp>
        <p:nvGrpSpPr>
          <p:cNvPr id="53251" name="Group 6"/>
          <p:cNvGrpSpPr>
            <a:grpSpLocks/>
          </p:cNvGrpSpPr>
          <p:nvPr/>
        </p:nvGrpSpPr>
        <p:grpSpPr bwMode="auto">
          <a:xfrm>
            <a:off x="609600" y="1431925"/>
            <a:ext cx="7848600" cy="1644650"/>
            <a:chOff x="384" y="2708"/>
            <a:chExt cx="4944" cy="1036"/>
          </a:xfrm>
        </p:grpSpPr>
        <p:sp>
          <p:nvSpPr>
            <p:cNvPr id="53281" name="Rectangle 7"/>
            <p:cNvSpPr>
              <a:spLocks noChangeArrowheads="1"/>
            </p:cNvSpPr>
            <p:nvPr/>
          </p:nvSpPr>
          <p:spPr bwMode="auto">
            <a:xfrm>
              <a:off x="384" y="2708"/>
              <a:ext cx="2160" cy="1036"/>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33CC33"/>
                  </a:solidFill>
                  <a:cs typeface="Times New Roman" pitchFamily="18" charset="0"/>
                </a:rPr>
                <a:t>Automaton</a:t>
              </a:r>
              <a:endParaRPr lang="en-GB" sz="2800">
                <a:solidFill>
                  <a:srgbClr val="33CC33"/>
                </a:solidFill>
                <a:cs typeface="Times New Roman" pitchFamily="18" charset="0"/>
              </a:endParaRPr>
            </a:p>
          </p:txBody>
        </p:sp>
        <p:sp>
          <p:nvSpPr>
            <p:cNvPr id="53282" name="Rectangle 8"/>
            <p:cNvSpPr>
              <a:spLocks noChangeArrowheads="1"/>
            </p:cNvSpPr>
            <p:nvPr/>
          </p:nvSpPr>
          <p:spPr bwMode="auto">
            <a:xfrm>
              <a:off x="2736" y="2708"/>
              <a:ext cx="2592" cy="1036"/>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US" sz="2200">
                  <a:solidFill>
                    <a:srgbClr val="006600"/>
                  </a:solidFill>
                  <a:cs typeface="Times New Roman" pitchFamily="18" charset="0"/>
                </a:rPr>
                <a:t>New programming abstraction</a:t>
              </a:r>
            </a:p>
            <a:p>
              <a:pPr marL="342900" indent="-342900" algn="l" eaLnBrk="1" hangingPunct="1">
                <a:spcBef>
                  <a:spcPct val="20000"/>
                </a:spcBef>
                <a:buFontTx/>
                <a:buChar char="•"/>
              </a:pPr>
              <a:r>
                <a:rPr lang="en-US" sz="2200">
                  <a:solidFill>
                    <a:srgbClr val="33CC33"/>
                  </a:solidFill>
                  <a:cs typeface="Times New Roman" pitchFamily="18" charset="0"/>
                </a:rPr>
                <a:t>Distinct location at any time</a:t>
              </a:r>
              <a:endParaRPr lang="en-GB" sz="2200">
                <a:solidFill>
                  <a:srgbClr val="33CC33"/>
                </a:solidFill>
                <a:cs typeface="Times New Roman" pitchFamily="18" charset="0"/>
              </a:endParaRPr>
            </a:p>
          </p:txBody>
        </p:sp>
      </p:grpSp>
      <p:sp>
        <p:nvSpPr>
          <p:cNvPr id="53252" name="Oval 9" descr="Divot"/>
          <p:cNvSpPr>
            <a:spLocks noChangeAspect="1" noChangeArrowheads="1"/>
          </p:cNvSpPr>
          <p:nvPr/>
        </p:nvSpPr>
        <p:spPr bwMode="auto">
          <a:xfrm>
            <a:off x="2093913" y="3522663"/>
            <a:ext cx="1239837" cy="1239837"/>
          </a:xfrm>
          <a:prstGeom prst="ellipse">
            <a:avLst/>
          </a:prstGeom>
          <a:noFill/>
          <a:ln w="9525">
            <a:solidFill>
              <a:schemeClr val="tx1"/>
            </a:solidFill>
            <a:prstDash val="lgDash"/>
            <a:round/>
            <a:headEnd/>
            <a:tailEnd/>
          </a:ln>
        </p:spPr>
        <p:txBody>
          <a:bodyPr wrap="none" anchor="ctr"/>
          <a:lstStyle/>
          <a:p>
            <a:endParaRPr lang="he-IL"/>
          </a:p>
        </p:txBody>
      </p:sp>
      <p:sp>
        <p:nvSpPr>
          <p:cNvPr id="425994" name="Oval 10"/>
          <p:cNvSpPr>
            <a:spLocks noChangeAspect="1" noChangeArrowheads="1"/>
          </p:cNvSpPr>
          <p:nvPr/>
        </p:nvSpPr>
        <p:spPr bwMode="auto">
          <a:xfrm rot="457384">
            <a:off x="2686050" y="5543550"/>
            <a:ext cx="96838" cy="95250"/>
          </a:xfrm>
          <a:prstGeom prst="ellipse">
            <a:avLst/>
          </a:prstGeom>
          <a:solidFill>
            <a:srgbClr val="339966"/>
          </a:solidFill>
          <a:ln w="9525">
            <a:solidFill>
              <a:schemeClr val="tx1"/>
            </a:solidFill>
            <a:round/>
            <a:headEnd/>
            <a:tailEnd/>
          </a:ln>
        </p:spPr>
        <p:txBody>
          <a:bodyPr wrap="none" anchor="ctr"/>
          <a:lstStyle/>
          <a:p>
            <a:endParaRPr lang="he-IL"/>
          </a:p>
        </p:txBody>
      </p:sp>
      <p:sp>
        <p:nvSpPr>
          <p:cNvPr id="425995" name="Oval 11"/>
          <p:cNvSpPr>
            <a:spLocks noChangeAspect="1" noChangeArrowheads="1"/>
          </p:cNvSpPr>
          <p:nvPr/>
        </p:nvSpPr>
        <p:spPr bwMode="auto">
          <a:xfrm rot="457384">
            <a:off x="1257300" y="3998913"/>
            <a:ext cx="95250" cy="96837"/>
          </a:xfrm>
          <a:prstGeom prst="ellipse">
            <a:avLst/>
          </a:prstGeom>
          <a:solidFill>
            <a:srgbClr val="339966"/>
          </a:solidFill>
          <a:ln w="9525">
            <a:solidFill>
              <a:schemeClr val="tx1"/>
            </a:solidFill>
            <a:round/>
            <a:headEnd/>
            <a:tailEnd/>
          </a:ln>
        </p:spPr>
        <p:txBody>
          <a:bodyPr wrap="none" anchor="ctr"/>
          <a:lstStyle/>
          <a:p>
            <a:endParaRPr lang="he-IL"/>
          </a:p>
        </p:txBody>
      </p:sp>
      <p:grpSp>
        <p:nvGrpSpPr>
          <p:cNvPr id="53255" name="Group 12"/>
          <p:cNvGrpSpPr>
            <a:grpSpLocks/>
          </p:cNvGrpSpPr>
          <p:nvPr/>
        </p:nvGrpSpPr>
        <p:grpSpPr bwMode="auto">
          <a:xfrm>
            <a:off x="2085975" y="3810000"/>
            <a:ext cx="1190625" cy="690563"/>
            <a:chOff x="1314" y="2400"/>
            <a:chExt cx="750" cy="435"/>
          </a:xfrm>
        </p:grpSpPr>
        <p:sp>
          <p:nvSpPr>
            <p:cNvPr id="53277" name="Oval 13"/>
            <p:cNvSpPr>
              <a:spLocks noChangeAspect="1" noChangeArrowheads="1"/>
            </p:cNvSpPr>
            <p:nvPr/>
          </p:nvSpPr>
          <p:spPr bwMode="auto">
            <a:xfrm rot="457384">
              <a:off x="2003" y="2400"/>
              <a:ext cx="61" cy="61"/>
            </a:xfrm>
            <a:prstGeom prst="ellipse">
              <a:avLst/>
            </a:prstGeom>
            <a:solidFill>
              <a:srgbClr val="339966"/>
            </a:solidFill>
            <a:ln w="9525">
              <a:solidFill>
                <a:schemeClr val="tx1"/>
              </a:solidFill>
              <a:round/>
              <a:headEnd/>
              <a:tailEnd/>
            </a:ln>
          </p:spPr>
          <p:txBody>
            <a:bodyPr wrap="none" anchor="ctr"/>
            <a:lstStyle/>
            <a:p>
              <a:endParaRPr lang="he-IL"/>
            </a:p>
          </p:txBody>
        </p:sp>
        <p:sp>
          <p:nvSpPr>
            <p:cNvPr id="53278" name="Oval 14"/>
            <p:cNvSpPr>
              <a:spLocks noChangeAspect="1" noChangeArrowheads="1"/>
            </p:cNvSpPr>
            <p:nvPr/>
          </p:nvSpPr>
          <p:spPr bwMode="auto">
            <a:xfrm rot="457384">
              <a:off x="1314" y="2613"/>
              <a:ext cx="61" cy="61"/>
            </a:xfrm>
            <a:prstGeom prst="ellipse">
              <a:avLst/>
            </a:prstGeom>
            <a:solidFill>
              <a:srgbClr val="339966"/>
            </a:solidFill>
            <a:ln w="9525">
              <a:solidFill>
                <a:schemeClr val="tx1"/>
              </a:solidFill>
              <a:round/>
              <a:headEnd/>
              <a:tailEnd/>
            </a:ln>
          </p:spPr>
          <p:txBody>
            <a:bodyPr wrap="none" anchor="ctr"/>
            <a:lstStyle/>
            <a:p>
              <a:endParaRPr lang="he-IL"/>
            </a:p>
          </p:txBody>
        </p:sp>
        <p:sp>
          <p:nvSpPr>
            <p:cNvPr id="53279" name="Oval 15"/>
            <p:cNvSpPr>
              <a:spLocks noChangeAspect="1" noChangeArrowheads="1"/>
            </p:cNvSpPr>
            <p:nvPr/>
          </p:nvSpPr>
          <p:spPr bwMode="auto">
            <a:xfrm rot="457384">
              <a:off x="1771" y="2529"/>
              <a:ext cx="61" cy="61"/>
            </a:xfrm>
            <a:prstGeom prst="ellipse">
              <a:avLst/>
            </a:prstGeom>
            <a:solidFill>
              <a:srgbClr val="339966"/>
            </a:solidFill>
            <a:ln w="9525">
              <a:solidFill>
                <a:schemeClr val="tx1"/>
              </a:solidFill>
              <a:round/>
              <a:headEnd/>
              <a:tailEnd/>
            </a:ln>
          </p:spPr>
          <p:txBody>
            <a:bodyPr wrap="none" anchor="ctr"/>
            <a:lstStyle/>
            <a:p>
              <a:endParaRPr lang="he-IL"/>
            </a:p>
          </p:txBody>
        </p:sp>
        <p:sp>
          <p:nvSpPr>
            <p:cNvPr id="53280" name="Oval 16"/>
            <p:cNvSpPr>
              <a:spLocks noChangeAspect="1" noChangeArrowheads="1"/>
            </p:cNvSpPr>
            <p:nvPr/>
          </p:nvSpPr>
          <p:spPr bwMode="auto">
            <a:xfrm rot="457384">
              <a:off x="1559" y="2774"/>
              <a:ext cx="61" cy="61"/>
            </a:xfrm>
            <a:prstGeom prst="ellipse">
              <a:avLst/>
            </a:prstGeom>
            <a:solidFill>
              <a:srgbClr val="339966"/>
            </a:solidFill>
            <a:ln w="9525">
              <a:solidFill>
                <a:schemeClr val="tx1"/>
              </a:solidFill>
              <a:round/>
              <a:headEnd/>
              <a:tailEnd/>
            </a:ln>
          </p:spPr>
          <p:txBody>
            <a:bodyPr wrap="none" anchor="ctr"/>
            <a:lstStyle/>
            <a:p>
              <a:pPr eaLnBrk="1" hangingPunct="1"/>
              <a:endParaRPr lang="en-GB">
                <a:solidFill>
                  <a:schemeClr val="tx1"/>
                </a:solidFill>
                <a:cs typeface="Arial" pitchFamily="34" charset="0"/>
              </a:endParaRPr>
            </a:p>
          </p:txBody>
        </p:sp>
      </p:grpSp>
      <p:grpSp>
        <p:nvGrpSpPr>
          <p:cNvPr id="53256" name="Group 18"/>
          <p:cNvGrpSpPr>
            <a:grpSpLocks/>
          </p:cNvGrpSpPr>
          <p:nvPr/>
        </p:nvGrpSpPr>
        <p:grpSpPr bwMode="auto">
          <a:xfrm>
            <a:off x="2667000" y="4038600"/>
            <a:ext cx="92075" cy="92075"/>
            <a:chOff x="1727" y="2303"/>
            <a:chExt cx="58" cy="58"/>
          </a:xfrm>
        </p:grpSpPr>
        <p:sp>
          <p:nvSpPr>
            <p:cNvPr id="53275" name="Line 19"/>
            <p:cNvSpPr>
              <a:spLocks noChangeAspect="1" noChangeShapeType="1"/>
            </p:cNvSpPr>
            <p:nvPr/>
          </p:nvSpPr>
          <p:spPr bwMode="auto">
            <a:xfrm flipV="1">
              <a:off x="1727" y="2303"/>
              <a:ext cx="58" cy="58"/>
            </a:xfrm>
            <a:prstGeom prst="line">
              <a:avLst/>
            </a:prstGeom>
            <a:noFill/>
            <a:ln w="9525">
              <a:solidFill>
                <a:schemeClr val="tx1"/>
              </a:solidFill>
              <a:round/>
              <a:headEnd/>
              <a:tailEnd/>
            </a:ln>
          </p:spPr>
          <p:txBody>
            <a:bodyPr wrap="none" anchor="ctr"/>
            <a:lstStyle/>
            <a:p>
              <a:endParaRPr lang="he-IL"/>
            </a:p>
          </p:txBody>
        </p:sp>
        <p:sp>
          <p:nvSpPr>
            <p:cNvPr id="53276" name="Line 20"/>
            <p:cNvSpPr>
              <a:spLocks noChangeAspect="1" noChangeShapeType="1"/>
            </p:cNvSpPr>
            <p:nvPr/>
          </p:nvSpPr>
          <p:spPr bwMode="auto">
            <a:xfrm rot="5400000" flipV="1">
              <a:off x="1727" y="2303"/>
              <a:ext cx="58" cy="58"/>
            </a:xfrm>
            <a:prstGeom prst="line">
              <a:avLst/>
            </a:prstGeom>
            <a:noFill/>
            <a:ln w="12700">
              <a:solidFill>
                <a:schemeClr val="tx1"/>
              </a:solidFill>
              <a:round/>
              <a:headEnd/>
              <a:tailEnd/>
            </a:ln>
          </p:spPr>
          <p:txBody>
            <a:bodyPr wrap="none" anchor="ctr"/>
            <a:lstStyle/>
            <a:p>
              <a:endParaRPr lang="he-IL"/>
            </a:p>
          </p:txBody>
        </p:sp>
      </p:grpSp>
      <p:sp>
        <p:nvSpPr>
          <p:cNvPr id="426005" name="Line 21"/>
          <p:cNvSpPr>
            <a:spLocks noChangeShapeType="1"/>
          </p:cNvSpPr>
          <p:nvPr/>
        </p:nvSpPr>
        <p:spPr bwMode="auto">
          <a:xfrm flipH="1">
            <a:off x="1828800" y="4648200"/>
            <a:ext cx="457200" cy="457200"/>
          </a:xfrm>
          <a:prstGeom prst="line">
            <a:avLst/>
          </a:prstGeom>
          <a:noFill/>
          <a:ln w="38100">
            <a:solidFill>
              <a:schemeClr val="tx1"/>
            </a:solidFill>
            <a:prstDash val="sysDot"/>
            <a:round/>
            <a:headEnd/>
            <a:tailEnd type="arrow" w="med" len="med"/>
          </a:ln>
        </p:spPr>
        <p:txBody>
          <a:bodyPr wrap="none" anchor="ctr"/>
          <a:lstStyle/>
          <a:p>
            <a:endParaRPr lang="he-IL"/>
          </a:p>
        </p:txBody>
      </p:sp>
      <p:sp>
        <p:nvSpPr>
          <p:cNvPr id="426006" name="Line 22"/>
          <p:cNvSpPr>
            <a:spLocks noChangeShapeType="1"/>
          </p:cNvSpPr>
          <p:nvPr/>
        </p:nvSpPr>
        <p:spPr bwMode="auto">
          <a:xfrm flipH="1">
            <a:off x="1371600" y="4040188"/>
            <a:ext cx="685800" cy="0"/>
          </a:xfrm>
          <a:prstGeom prst="line">
            <a:avLst/>
          </a:prstGeom>
          <a:noFill/>
          <a:ln w="38100">
            <a:solidFill>
              <a:schemeClr val="tx1"/>
            </a:solidFill>
            <a:prstDash val="sysDot"/>
            <a:round/>
            <a:headEnd/>
            <a:tailEnd type="arrow" w="med" len="med"/>
          </a:ln>
        </p:spPr>
        <p:txBody>
          <a:bodyPr wrap="none" anchor="ctr"/>
          <a:lstStyle/>
          <a:p>
            <a:endParaRPr lang="he-IL"/>
          </a:p>
        </p:txBody>
      </p:sp>
      <p:sp>
        <p:nvSpPr>
          <p:cNvPr id="426007" name="Line 23"/>
          <p:cNvSpPr>
            <a:spLocks noChangeShapeType="1"/>
          </p:cNvSpPr>
          <p:nvPr/>
        </p:nvSpPr>
        <p:spPr bwMode="auto">
          <a:xfrm flipH="1">
            <a:off x="2743200" y="4800600"/>
            <a:ext cx="0" cy="685800"/>
          </a:xfrm>
          <a:prstGeom prst="line">
            <a:avLst/>
          </a:prstGeom>
          <a:noFill/>
          <a:ln w="38100">
            <a:solidFill>
              <a:schemeClr val="tx1"/>
            </a:solidFill>
            <a:prstDash val="sysDot"/>
            <a:round/>
            <a:headEnd/>
            <a:tailEnd type="arrow" w="med" len="med"/>
          </a:ln>
        </p:spPr>
        <p:txBody>
          <a:bodyPr wrap="none" anchor="ctr"/>
          <a:lstStyle/>
          <a:p>
            <a:endParaRPr lang="he-IL"/>
          </a:p>
        </p:txBody>
      </p:sp>
      <p:sp>
        <p:nvSpPr>
          <p:cNvPr id="426008" name="Line 24"/>
          <p:cNvSpPr>
            <a:spLocks noChangeShapeType="1"/>
          </p:cNvSpPr>
          <p:nvPr/>
        </p:nvSpPr>
        <p:spPr bwMode="auto">
          <a:xfrm flipH="1">
            <a:off x="1847850" y="4648200"/>
            <a:ext cx="457200" cy="457200"/>
          </a:xfrm>
          <a:prstGeom prst="line">
            <a:avLst/>
          </a:prstGeom>
          <a:noFill/>
          <a:ln w="38100">
            <a:solidFill>
              <a:schemeClr val="tx1"/>
            </a:solidFill>
            <a:prstDash val="sysDot"/>
            <a:round/>
            <a:headEnd type="arrow" w="med" len="med"/>
            <a:tailEnd/>
          </a:ln>
        </p:spPr>
        <p:txBody>
          <a:bodyPr wrap="none" anchor="ctr"/>
          <a:lstStyle/>
          <a:p>
            <a:endParaRPr lang="he-IL"/>
          </a:p>
        </p:txBody>
      </p:sp>
      <p:sp>
        <p:nvSpPr>
          <p:cNvPr id="426009" name="Line 25"/>
          <p:cNvSpPr>
            <a:spLocks noChangeShapeType="1"/>
          </p:cNvSpPr>
          <p:nvPr/>
        </p:nvSpPr>
        <p:spPr bwMode="auto">
          <a:xfrm flipH="1">
            <a:off x="2762250" y="4800600"/>
            <a:ext cx="0" cy="685800"/>
          </a:xfrm>
          <a:prstGeom prst="line">
            <a:avLst/>
          </a:prstGeom>
          <a:noFill/>
          <a:ln w="38100">
            <a:solidFill>
              <a:schemeClr val="tx1"/>
            </a:solidFill>
            <a:prstDash val="sysDot"/>
            <a:round/>
            <a:headEnd/>
            <a:tailEnd type="arrow" w="med" len="med"/>
          </a:ln>
        </p:spPr>
        <p:txBody>
          <a:bodyPr wrap="none" anchor="ctr"/>
          <a:lstStyle/>
          <a:p>
            <a:endParaRPr lang="he-IL"/>
          </a:p>
        </p:txBody>
      </p:sp>
      <p:grpSp>
        <p:nvGrpSpPr>
          <p:cNvPr id="5" name="Group 26"/>
          <p:cNvGrpSpPr>
            <a:grpSpLocks/>
          </p:cNvGrpSpPr>
          <p:nvPr/>
        </p:nvGrpSpPr>
        <p:grpSpPr bwMode="auto">
          <a:xfrm>
            <a:off x="762000" y="5008563"/>
            <a:ext cx="1239838" cy="1239837"/>
            <a:chOff x="480" y="3155"/>
            <a:chExt cx="781" cy="781"/>
          </a:xfrm>
        </p:grpSpPr>
        <p:grpSp>
          <p:nvGrpSpPr>
            <p:cNvPr id="53267" name="Group 27"/>
            <p:cNvGrpSpPr>
              <a:grpSpLocks/>
            </p:cNvGrpSpPr>
            <p:nvPr/>
          </p:nvGrpSpPr>
          <p:grpSpPr bwMode="auto">
            <a:xfrm>
              <a:off x="480" y="3155"/>
              <a:ext cx="781" cy="781"/>
              <a:chOff x="480" y="3155"/>
              <a:chExt cx="781" cy="781"/>
            </a:xfrm>
          </p:grpSpPr>
          <p:sp>
            <p:nvSpPr>
              <p:cNvPr id="53271" name="Oval 28" descr="Divot"/>
              <p:cNvSpPr>
                <a:spLocks noChangeAspect="1" noChangeArrowheads="1"/>
              </p:cNvSpPr>
              <p:nvPr/>
            </p:nvSpPr>
            <p:spPr bwMode="auto">
              <a:xfrm>
                <a:off x="480" y="3155"/>
                <a:ext cx="781" cy="781"/>
              </a:xfrm>
              <a:prstGeom prst="ellipse">
                <a:avLst/>
              </a:prstGeom>
              <a:noFill/>
              <a:ln w="9525">
                <a:solidFill>
                  <a:schemeClr val="tx1"/>
                </a:solidFill>
                <a:prstDash val="lgDash"/>
                <a:round/>
                <a:headEnd/>
                <a:tailEnd/>
              </a:ln>
            </p:spPr>
            <p:txBody>
              <a:bodyPr wrap="none" anchor="ctr"/>
              <a:lstStyle/>
              <a:p>
                <a:endParaRPr lang="he-IL"/>
              </a:p>
            </p:txBody>
          </p:sp>
          <p:grpSp>
            <p:nvGrpSpPr>
              <p:cNvPr id="53272" name="Group 29"/>
              <p:cNvGrpSpPr>
                <a:grpSpLocks/>
              </p:cNvGrpSpPr>
              <p:nvPr/>
            </p:nvGrpSpPr>
            <p:grpSpPr bwMode="auto">
              <a:xfrm>
                <a:off x="841" y="3480"/>
                <a:ext cx="58" cy="58"/>
                <a:chOff x="1727" y="2303"/>
                <a:chExt cx="58" cy="58"/>
              </a:xfrm>
            </p:grpSpPr>
            <p:sp>
              <p:nvSpPr>
                <p:cNvPr id="53273" name="Line 30"/>
                <p:cNvSpPr>
                  <a:spLocks noChangeAspect="1" noChangeShapeType="1"/>
                </p:cNvSpPr>
                <p:nvPr/>
              </p:nvSpPr>
              <p:spPr bwMode="auto">
                <a:xfrm flipV="1">
                  <a:off x="1727" y="2303"/>
                  <a:ext cx="58" cy="58"/>
                </a:xfrm>
                <a:prstGeom prst="line">
                  <a:avLst/>
                </a:prstGeom>
                <a:noFill/>
                <a:ln w="9525">
                  <a:solidFill>
                    <a:schemeClr val="tx1"/>
                  </a:solidFill>
                  <a:round/>
                  <a:headEnd/>
                  <a:tailEnd/>
                </a:ln>
              </p:spPr>
              <p:txBody>
                <a:bodyPr wrap="none" anchor="ctr"/>
                <a:lstStyle/>
                <a:p>
                  <a:endParaRPr lang="he-IL"/>
                </a:p>
              </p:txBody>
            </p:sp>
            <p:sp>
              <p:nvSpPr>
                <p:cNvPr id="53274" name="Line 31"/>
                <p:cNvSpPr>
                  <a:spLocks noChangeAspect="1" noChangeShapeType="1"/>
                </p:cNvSpPr>
                <p:nvPr/>
              </p:nvSpPr>
              <p:spPr bwMode="auto">
                <a:xfrm rot="5400000" flipV="1">
                  <a:off x="1727" y="2303"/>
                  <a:ext cx="58" cy="58"/>
                </a:xfrm>
                <a:prstGeom prst="line">
                  <a:avLst/>
                </a:prstGeom>
                <a:noFill/>
                <a:ln w="12700">
                  <a:solidFill>
                    <a:schemeClr val="tx1"/>
                  </a:solidFill>
                  <a:round/>
                  <a:headEnd/>
                  <a:tailEnd/>
                </a:ln>
              </p:spPr>
              <p:txBody>
                <a:bodyPr wrap="none" anchor="ctr"/>
                <a:lstStyle/>
                <a:p>
                  <a:endParaRPr lang="he-IL"/>
                </a:p>
              </p:txBody>
            </p:sp>
          </p:grpSp>
        </p:grpSp>
        <p:sp>
          <p:nvSpPr>
            <p:cNvPr id="53268" name="Oval 32"/>
            <p:cNvSpPr>
              <a:spLocks noChangeAspect="1" noChangeArrowheads="1"/>
            </p:cNvSpPr>
            <p:nvPr/>
          </p:nvSpPr>
          <p:spPr bwMode="auto">
            <a:xfrm rot="457384">
              <a:off x="1066" y="3300"/>
              <a:ext cx="61" cy="60"/>
            </a:xfrm>
            <a:prstGeom prst="ellipse">
              <a:avLst/>
            </a:prstGeom>
            <a:solidFill>
              <a:srgbClr val="339966"/>
            </a:solidFill>
            <a:ln w="9525">
              <a:solidFill>
                <a:schemeClr val="tx1"/>
              </a:solidFill>
              <a:round/>
              <a:headEnd/>
              <a:tailEnd/>
            </a:ln>
          </p:spPr>
          <p:txBody>
            <a:bodyPr wrap="none" anchor="ctr"/>
            <a:lstStyle/>
            <a:p>
              <a:endParaRPr lang="he-IL"/>
            </a:p>
          </p:txBody>
        </p:sp>
        <p:sp>
          <p:nvSpPr>
            <p:cNvPr id="53269" name="Oval 33"/>
            <p:cNvSpPr>
              <a:spLocks noChangeAspect="1" noChangeArrowheads="1"/>
            </p:cNvSpPr>
            <p:nvPr/>
          </p:nvSpPr>
          <p:spPr bwMode="auto">
            <a:xfrm rot="457384">
              <a:off x="918" y="3609"/>
              <a:ext cx="60" cy="61"/>
            </a:xfrm>
            <a:prstGeom prst="ellipse">
              <a:avLst/>
            </a:prstGeom>
            <a:solidFill>
              <a:srgbClr val="339966"/>
            </a:solidFill>
            <a:ln w="9525">
              <a:solidFill>
                <a:schemeClr val="tx1"/>
              </a:solidFill>
              <a:round/>
              <a:headEnd/>
              <a:tailEnd/>
            </a:ln>
          </p:spPr>
          <p:txBody>
            <a:bodyPr wrap="none" anchor="ctr"/>
            <a:lstStyle/>
            <a:p>
              <a:endParaRPr lang="he-IL"/>
            </a:p>
          </p:txBody>
        </p:sp>
        <p:sp>
          <p:nvSpPr>
            <p:cNvPr id="53270" name="Oval 34"/>
            <p:cNvSpPr>
              <a:spLocks noChangeAspect="1" noChangeArrowheads="1"/>
            </p:cNvSpPr>
            <p:nvPr/>
          </p:nvSpPr>
          <p:spPr bwMode="auto">
            <a:xfrm rot="457384">
              <a:off x="557" y="3635"/>
              <a:ext cx="61" cy="61"/>
            </a:xfrm>
            <a:prstGeom prst="ellipse">
              <a:avLst/>
            </a:prstGeom>
            <a:solidFill>
              <a:srgbClr val="339966"/>
            </a:solidFill>
            <a:ln w="9525">
              <a:solidFill>
                <a:schemeClr val="tx1"/>
              </a:solidFill>
              <a:round/>
              <a:headEnd/>
              <a:tailEnd/>
            </a:ln>
          </p:spPr>
          <p:txBody>
            <a:bodyPr wrap="none" anchor="ctr"/>
            <a:lstStyle/>
            <a:p>
              <a:endParaRPr lang="he-IL"/>
            </a:p>
          </p:txBody>
        </p:sp>
      </p:grpSp>
      <p:grpSp>
        <p:nvGrpSpPr>
          <p:cNvPr id="8" name="Group 35"/>
          <p:cNvGrpSpPr>
            <a:grpSpLocks/>
          </p:cNvGrpSpPr>
          <p:nvPr/>
        </p:nvGrpSpPr>
        <p:grpSpPr bwMode="auto">
          <a:xfrm>
            <a:off x="4187825" y="3198813"/>
            <a:ext cx="4495800" cy="3125787"/>
            <a:chOff x="2640" y="2015"/>
            <a:chExt cx="2832" cy="1969"/>
          </a:xfrm>
        </p:grpSpPr>
        <p:sp>
          <p:nvSpPr>
            <p:cNvPr id="53265" name="AutoShape 36"/>
            <p:cNvSpPr>
              <a:spLocks noChangeArrowheads="1"/>
            </p:cNvSpPr>
            <p:nvPr/>
          </p:nvSpPr>
          <p:spPr bwMode="auto">
            <a:xfrm>
              <a:off x="2640" y="2016"/>
              <a:ext cx="2784" cy="1968"/>
            </a:xfrm>
            <a:prstGeom prst="roundRect">
              <a:avLst>
                <a:gd name="adj" fmla="val 16667"/>
              </a:avLst>
            </a:prstGeom>
            <a:solidFill>
              <a:srgbClr val="FFF0AF"/>
            </a:solidFill>
            <a:ln w="9525">
              <a:solidFill>
                <a:schemeClr val="tx1"/>
              </a:solidFill>
              <a:round/>
              <a:headEnd/>
              <a:tailEnd/>
            </a:ln>
          </p:spPr>
          <p:txBody>
            <a:bodyPr wrap="none" anchor="ctr"/>
            <a:lstStyle/>
            <a:p>
              <a:endParaRPr lang="he-IL"/>
            </a:p>
          </p:txBody>
        </p:sp>
        <p:sp>
          <p:nvSpPr>
            <p:cNvPr id="53266" name="Text Box 37"/>
            <p:cNvSpPr txBox="1">
              <a:spLocks noChangeArrowheads="1"/>
            </p:cNvSpPr>
            <p:nvPr/>
          </p:nvSpPr>
          <p:spPr bwMode="auto">
            <a:xfrm>
              <a:off x="2688" y="2015"/>
              <a:ext cx="2784" cy="1969"/>
            </a:xfrm>
            <a:prstGeom prst="rect">
              <a:avLst/>
            </a:prstGeom>
            <a:noFill/>
            <a:ln w="9525">
              <a:noFill/>
              <a:miter lim="800000"/>
              <a:headEnd/>
              <a:tailEnd/>
            </a:ln>
          </p:spPr>
          <p:txBody>
            <a:bodyPr/>
            <a:lstStyle/>
            <a:p>
              <a:pPr algn="l" eaLnBrk="1" hangingPunct="1">
                <a:lnSpc>
                  <a:spcPct val="150000"/>
                </a:lnSpc>
                <a:buFontTx/>
                <a:buChar char="•"/>
              </a:pPr>
              <a:r>
                <a:rPr lang="en-GB" sz="2200">
                  <a:solidFill>
                    <a:srgbClr val="006600"/>
                  </a:solidFill>
                  <a:cs typeface="Times New Roman" pitchFamily="18" charset="0"/>
                </a:rPr>
                <a:t> Communicates with: </a:t>
              </a:r>
            </a:p>
            <a:p>
              <a:pPr lvl="1" algn="l" eaLnBrk="1" hangingPunct="1">
                <a:lnSpc>
                  <a:spcPct val="150000"/>
                </a:lnSpc>
                <a:buFontTx/>
                <a:buChar char="•"/>
              </a:pPr>
              <a:r>
                <a:rPr lang="en-GB" sz="2200">
                  <a:solidFill>
                    <a:srgbClr val="006600"/>
                  </a:solidFill>
                  <a:cs typeface="Times New Roman" pitchFamily="18" charset="0"/>
                </a:rPr>
                <a:t> other virtual nodes, and</a:t>
              </a:r>
            </a:p>
            <a:p>
              <a:pPr lvl="1" algn="l" eaLnBrk="1" hangingPunct="1">
                <a:lnSpc>
                  <a:spcPct val="150000"/>
                </a:lnSpc>
                <a:buFontTx/>
                <a:buChar char="•"/>
              </a:pPr>
              <a:r>
                <a:rPr lang="en-GB" sz="2200">
                  <a:solidFill>
                    <a:srgbClr val="006600"/>
                  </a:solidFill>
                  <a:cs typeface="Times New Roman" pitchFamily="18" charset="0"/>
                </a:rPr>
                <a:t> “real” mobile nodes.</a:t>
              </a:r>
            </a:p>
          </p:txBody>
        </p:sp>
      </p:grpSp>
      <p:sp>
        <p:nvSpPr>
          <p:cNvPr id="426022" name="Line 38"/>
          <p:cNvSpPr>
            <a:spLocks noChangeShapeType="1"/>
          </p:cNvSpPr>
          <p:nvPr/>
        </p:nvSpPr>
        <p:spPr bwMode="auto">
          <a:xfrm flipH="1">
            <a:off x="1371600" y="4038600"/>
            <a:ext cx="685800" cy="0"/>
          </a:xfrm>
          <a:prstGeom prst="line">
            <a:avLst/>
          </a:prstGeom>
          <a:noFill/>
          <a:ln w="38100">
            <a:solidFill>
              <a:schemeClr val="tx1"/>
            </a:solidFill>
            <a:prstDash val="sysDot"/>
            <a:round/>
            <a:headEnd/>
            <a:tailEnd type="arrow" w="med" len="med"/>
          </a:ln>
        </p:spPr>
        <p:txBody>
          <a:bodyPr wrap="none" anchor="ct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100000">
                                          <p:val>
                                            <p:strVal val="#ppt_x"/>
                                          </p:val>
                                        </p:tav>
                                      </p:tavLst>
                                    </p:anim>
                                    <p:anim calcmode="lin" valueType="num">
                                      <p:cBhvr>
                                        <p:cTn id="8" dur="500" fill="hold"/>
                                        <p:tgtEl>
                                          <p:spTgt spid="8"/>
                                        </p:tgtEl>
                                        <p:attrNameLst>
                                          <p:attrName>ppt_y</p:attrName>
                                        </p:attrNameLst>
                                      </p:cBhvr>
                                      <p:tavLst>
                                        <p:tav tm="0">
                                          <p:val>
                                            <p:strVal val="#ppt_y-#ppt_h/2"/>
                                          </p:val>
                                        </p:tav>
                                        <p:tav tm="100000">
                                          <p:val>
                                            <p:strVal val="#ppt_y"/>
                                          </p:val>
                                        </p:tav>
                                      </p:tavLst>
                                    </p:anim>
                                    <p:anim calcmode="lin" valueType="num">
                                      <p:cBhvr>
                                        <p:cTn id="9" dur="500" fill="hold"/>
                                        <p:tgtEl>
                                          <p:spTgt spid="8"/>
                                        </p:tgtEl>
                                        <p:attrNameLst>
                                          <p:attrName>ppt_w</p:attrName>
                                        </p:attrNameLst>
                                      </p:cBhvr>
                                      <p:tavLst>
                                        <p:tav tm="0">
                                          <p:val>
                                            <p:strVal val="#ppt_w"/>
                                          </p:val>
                                        </p:tav>
                                        <p:tav tm="100000">
                                          <p:val>
                                            <p:strVal val="#ppt_w"/>
                                          </p:val>
                                        </p:tav>
                                      </p:tavLst>
                                    </p:anim>
                                    <p:anim calcmode="lin" valueType="num">
                                      <p:cBhvr>
                                        <p:cTn id="10" dur="500" fill="hold"/>
                                        <p:tgtEl>
                                          <p:spTgt spid="8"/>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 presetClass="entr" presetSubtype="1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18" presetClass="entr" presetSubtype="12" repeatCount="3000" fill="hold" grpId="0" nodeType="withEffect">
                                  <p:stCondLst>
                                    <p:cond delay="1000"/>
                                  </p:stCondLst>
                                  <p:childTnLst>
                                    <p:set>
                                      <p:cBhvr>
                                        <p:cTn id="17" dur="1" fill="hold">
                                          <p:stCondLst>
                                            <p:cond delay="0"/>
                                          </p:stCondLst>
                                        </p:cTn>
                                        <p:tgtEl>
                                          <p:spTgt spid="426005"/>
                                        </p:tgtEl>
                                        <p:attrNameLst>
                                          <p:attrName>style.visibility</p:attrName>
                                        </p:attrNameLst>
                                      </p:cBhvr>
                                      <p:to>
                                        <p:strVal val="visible"/>
                                      </p:to>
                                    </p:set>
                                    <p:animEffect transition="in" filter="strips(downLeft)">
                                      <p:cBhvr>
                                        <p:cTn id="18" dur="500"/>
                                        <p:tgtEl>
                                          <p:spTgt spid="426005"/>
                                        </p:tgtEl>
                                      </p:cBhvr>
                                    </p:animEffect>
                                  </p:childTnLst>
                                  <p:subTnLst>
                                    <p:set>
                                      <p:cBhvr override="childStyle">
                                        <p:cTn dur="1" fill="hold" display="0" masterRel="sameClick" afterEffect="1">
                                          <p:stCondLst>
                                            <p:cond evt="end" delay="0">
                                              <p:tn val="16"/>
                                            </p:cond>
                                          </p:stCondLst>
                                        </p:cTn>
                                        <p:tgtEl>
                                          <p:spTgt spid="426005"/>
                                        </p:tgtEl>
                                        <p:attrNameLst>
                                          <p:attrName>style.visibility</p:attrName>
                                        </p:attrNameLst>
                                      </p:cBhvr>
                                      <p:to>
                                        <p:strVal val="hidden"/>
                                      </p:to>
                                    </p:set>
                                  </p:subTnLst>
                                </p:cTn>
                              </p:par>
                              <p:par>
                                <p:cTn id="19" presetID="2" presetClass="entr" presetSubtype="8" fill="hold" grpId="0" nodeType="withEffect">
                                  <p:stCondLst>
                                    <p:cond delay="100"/>
                                  </p:stCondLst>
                                  <p:childTnLst>
                                    <p:set>
                                      <p:cBhvr>
                                        <p:cTn id="20" dur="1" fill="hold">
                                          <p:stCondLst>
                                            <p:cond delay="0"/>
                                          </p:stCondLst>
                                        </p:cTn>
                                        <p:tgtEl>
                                          <p:spTgt spid="425995"/>
                                        </p:tgtEl>
                                        <p:attrNameLst>
                                          <p:attrName>style.visibility</p:attrName>
                                        </p:attrNameLst>
                                      </p:cBhvr>
                                      <p:to>
                                        <p:strVal val="visible"/>
                                      </p:to>
                                    </p:set>
                                    <p:anim calcmode="lin" valueType="num">
                                      <p:cBhvr additive="base">
                                        <p:cTn id="21" dur="500" fill="hold"/>
                                        <p:tgtEl>
                                          <p:spTgt spid="425995"/>
                                        </p:tgtEl>
                                        <p:attrNameLst>
                                          <p:attrName>ppt_x</p:attrName>
                                        </p:attrNameLst>
                                      </p:cBhvr>
                                      <p:tavLst>
                                        <p:tav tm="0">
                                          <p:val>
                                            <p:strVal val="0-#ppt_w/2"/>
                                          </p:val>
                                        </p:tav>
                                        <p:tav tm="100000">
                                          <p:val>
                                            <p:strVal val="#ppt_x"/>
                                          </p:val>
                                        </p:tav>
                                      </p:tavLst>
                                    </p:anim>
                                    <p:anim calcmode="lin" valueType="num">
                                      <p:cBhvr additive="base">
                                        <p:cTn id="22" dur="500" fill="hold"/>
                                        <p:tgtEl>
                                          <p:spTgt spid="425995"/>
                                        </p:tgtEl>
                                        <p:attrNameLst>
                                          <p:attrName>ppt_y</p:attrName>
                                        </p:attrNameLst>
                                      </p:cBhvr>
                                      <p:tavLst>
                                        <p:tav tm="0">
                                          <p:val>
                                            <p:strVal val="#ppt_y"/>
                                          </p:val>
                                        </p:tav>
                                        <p:tav tm="100000">
                                          <p:val>
                                            <p:strVal val="#ppt_y"/>
                                          </p:val>
                                        </p:tav>
                                      </p:tavLst>
                                    </p:anim>
                                  </p:childTnLst>
                                </p:cTn>
                              </p:par>
                              <p:par>
                                <p:cTn id="23" presetID="18" presetClass="entr" presetSubtype="12" repeatCount="2000" fill="hold" grpId="0" nodeType="withEffect">
                                  <p:stCondLst>
                                    <p:cond delay="1000"/>
                                  </p:stCondLst>
                                  <p:childTnLst>
                                    <p:set>
                                      <p:cBhvr>
                                        <p:cTn id="24" dur="1" fill="hold">
                                          <p:stCondLst>
                                            <p:cond delay="0"/>
                                          </p:stCondLst>
                                        </p:cTn>
                                        <p:tgtEl>
                                          <p:spTgt spid="426006"/>
                                        </p:tgtEl>
                                        <p:attrNameLst>
                                          <p:attrName>style.visibility</p:attrName>
                                        </p:attrNameLst>
                                      </p:cBhvr>
                                      <p:to>
                                        <p:strVal val="visible"/>
                                      </p:to>
                                    </p:set>
                                    <p:animEffect transition="in" filter="strips(downLeft)">
                                      <p:cBhvr>
                                        <p:cTn id="25" dur="700"/>
                                        <p:tgtEl>
                                          <p:spTgt spid="426006"/>
                                        </p:tgtEl>
                                      </p:cBhvr>
                                    </p:animEffect>
                                  </p:childTnLst>
                                  <p:subTnLst>
                                    <p:set>
                                      <p:cBhvr override="childStyle">
                                        <p:cTn dur="1" fill="hold" display="0" masterRel="sameClick" afterEffect="1">
                                          <p:stCondLst>
                                            <p:cond evt="end" delay="0">
                                              <p:tn val="23"/>
                                            </p:cond>
                                          </p:stCondLst>
                                        </p:cTn>
                                        <p:tgtEl>
                                          <p:spTgt spid="426006"/>
                                        </p:tgtEl>
                                        <p:attrNameLst>
                                          <p:attrName>style.visibility</p:attrName>
                                        </p:attrNameLst>
                                      </p:cBhvr>
                                      <p:to>
                                        <p:strVal val="hidden"/>
                                      </p:to>
                                    </p:set>
                                  </p:subTnLst>
                                </p:cTn>
                              </p:par>
                              <p:par>
                                <p:cTn id="26" presetID="2" presetClass="entr" presetSubtype="4" fill="hold" grpId="0" nodeType="withEffect">
                                  <p:stCondLst>
                                    <p:cond delay="0"/>
                                  </p:stCondLst>
                                  <p:childTnLst>
                                    <p:set>
                                      <p:cBhvr>
                                        <p:cTn id="27" dur="1" fill="hold">
                                          <p:stCondLst>
                                            <p:cond delay="0"/>
                                          </p:stCondLst>
                                        </p:cTn>
                                        <p:tgtEl>
                                          <p:spTgt spid="425994"/>
                                        </p:tgtEl>
                                        <p:attrNameLst>
                                          <p:attrName>style.visibility</p:attrName>
                                        </p:attrNameLst>
                                      </p:cBhvr>
                                      <p:to>
                                        <p:strVal val="visible"/>
                                      </p:to>
                                    </p:set>
                                    <p:anim calcmode="lin" valueType="num">
                                      <p:cBhvr additive="base">
                                        <p:cTn id="28" dur="500" fill="hold"/>
                                        <p:tgtEl>
                                          <p:spTgt spid="425994"/>
                                        </p:tgtEl>
                                        <p:attrNameLst>
                                          <p:attrName>ppt_x</p:attrName>
                                        </p:attrNameLst>
                                      </p:cBhvr>
                                      <p:tavLst>
                                        <p:tav tm="0">
                                          <p:val>
                                            <p:strVal val="#ppt_x"/>
                                          </p:val>
                                        </p:tav>
                                        <p:tav tm="100000">
                                          <p:val>
                                            <p:strVal val="#ppt_x"/>
                                          </p:val>
                                        </p:tav>
                                      </p:tavLst>
                                    </p:anim>
                                    <p:anim calcmode="lin" valueType="num">
                                      <p:cBhvr additive="base">
                                        <p:cTn id="29" dur="500" fill="hold"/>
                                        <p:tgtEl>
                                          <p:spTgt spid="425994"/>
                                        </p:tgtEl>
                                        <p:attrNameLst>
                                          <p:attrName>ppt_y</p:attrName>
                                        </p:attrNameLst>
                                      </p:cBhvr>
                                      <p:tavLst>
                                        <p:tav tm="0">
                                          <p:val>
                                            <p:strVal val="1+#ppt_h/2"/>
                                          </p:val>
                                        </p:tav>
                                        <p:tav tm="100000">
                                          <p:val>
                                            <p:strVal val="#ppt_y"/>
                                          </p:val>
                                        </p:tav>
                                      </p:tavLst>
                                    </p:anim>
                                  </p:childTnLst>
                                </p:cTn>
                              </p:par>
                              <p:par>
                                <p:cTn id="30" presetID="18" presetClass="entr" presetSubtype="12" repeatCount="3000" fill="hold" grpId="0" nodeType="withEffect">
                                  <p:stCondLst>
                                    <p:cond delay="1000"/>
                                  </p:stCondLst>
                                  <p:childTnLst>
                                    <p:set>
                                      <p:cBhvr>
                                        <p:cTn id="31" dur="1" fill="hold">
                                          <p:stCondLst>
                                            <p:cond delay="0"/>
                                          </p:stCondLst>
                                        </p:cTn>
                                        <p:tgtEl>
                                          <p:spTgt spid="426007"/>
                                        </p:tgtEl>
                                        <p:attrNameLst>
                                          <p:attrName>style.visibility</p:attrName>
                                        </p:attrNameLst>
                                      </p:cBhvr>
                                      <p:to>
                                        <p:strVal val="visible"/>
                                      </p:to>
                                    </p:set>
                                    <p:animEffect transition="in" filter="strips(downLeft)">
                                      <p:cBhvr>
                                        <p:cTn id="32" dur="900"/>
                                        <p:tgtEl>
                                          <p:spTgt spid="426007"/>
                                        </p:tgtEl>
                                      </p:cBhvr>
                                    </p:animEffect>
                                  </p:childTnLst>
                                  <p:subTnLst>
                                    <p:set>
                                      <p:cBhvr override="childStyle">
                                        <p:cTn dur="1" fill="hold" display="0" masterRel="sameClick" afterEffect="1">
                                          <p:stCondLst>
                                            <p:cond evt="end" delay="0">
                                              <p:tn val="30"/>
                                            </p:cond>
                                          </p:stCondLst>
                                        </p:cTn>
                                        <p:tgtEl>
                                          <p:spTgt spid="426007"/>
                                        </p:tgtEl>
                                        <p:attrNameLst>
                                          <p:attrName>style.visibility</p:attrName>
                                        </p:attrNameLst>
                                      </p:cBhvr>
                                      <p:to>
                                        <p:strVal val="hidden"/>
                                      </p:to>
                                    </p:set>
                                  </p:subTnLst>
                                </p:cTn>
                              </p:par>
                              <p:par>
                                <p:cTn id="33" presetID="18" presetClass="entr" presetSubtype="3" repeatCount="2000" fill="hold" grpId="0" nodeType="withEffect">
                                  <p:stCondLst>
                                    <p:cond delay="4000"/>
                                  </p:stCondLst>
                                  <p:childTnLst>
                                    <p:set>
                                      <p:cBhvr>
                                        <p:cTn id="34" dur="1" fill="hold">
                                          <p:stCondLst>
                                            <p:cond delay="0"/>
                                          </p:stCondLst>
                                        </p:cTn>
                                        <p:tgtEl>
                                          <p:spTgt spid="426008"/>
                                        </p:tgtEl>
                                        <p:attrNameLst>
                                          <p:attrName>style.visibility</p:attrName>
                                        </p:attrNameLst>
                                      </p:cBhvr>
                                      <p:to>
                                        <p:strVal val="visible"/>
                                      </p:to>
                                    </p:set>
                                    <p:animEffect transition="in" filter="strips(upRight)">
                                      <p:cBhvr>
                                        <p:cTn id="35" dur="700"/>
                                        <p:tgtEl>
                                          <p:spTgt spid="426008"/>
                                        </p:tgtEl>
                                      </p:cBhvr>
                                    </p:animEffect>
                                  </p:childTnLst>
                                  <p:subTnLst>
                                    <p:set>
                                      <p:cBhvr override="childStyle">
                                        <p:cTn dur="1" fill="hold" display="0" masterRel="sameClick" afterEffect="1">
                                          <p:stCondLst>
                                            <p:cond evt="end" delay="0">
                                              <p:tn val="33"/>
                                            </p:cond>
                                          </p:stCondLst>
                                        </p:cTn>
                                        <p:tgtEl>
                                          <p:spTgt spid="426008"/>
                                        </p:tgtEl>
                                        <p:attrNameLst>
                                          <p:attrName>style.visibility</p:attrName>
                                        </p:attrNameLst>
                                      </p:cBhvr>
                                      <p:to>
                                        <p:strVal val="hidden"/>
                                      </p:to>
                                    </p:set>
                                  </p:subTnLst>
                                </p:cTn>
                              </p:par>
                              <p:par>
                                <p:cTn id="36" presetID="18" presetClass="entr" presetSubtype="12" repeatCount="2000" fill="hold" grpId="0" nodeType="withEffect">
                                  <p:stCondLst>
                                    <p:cond delay="1400"/>
                                  </p:stCondLst>
                                  <p:childTnLst>
                                    <p:set>
                                      <p:cBhvr>
                                        <p:cTn id="37" dur="1" fill="hold">
                                          <p:stCondLst>
                                            <p:cond delay="0"/>
                                          </p:stCondLst>
                                        </p:cTn>
                                        <p:tgtEl>
                                          <p:spTgt spid="426009"/>
                                        </p:tgtEl>
                                        <p:attrNameLst>
                                          <p:attrName>style.visibility</p:attrName>
                                        </p:attrNameLst>
                                      </p:cBhvr>
                                      <p:to>
                                        <p:strVal val="visible"/>
                                      </p:to>
                                    </p:set>
                                    <p:animEffect transition="in" filter="strips(downLeft)">
                                      <p:cBhvr>
                                        <p:cTn id="38" dur="700"/>
                                        <p:tgtEl>
                                          <p:spTgt spid="426009"/>
                                        </p:tgtEl>
                                      </p:cBhvr>
                                    </p:animEffect>
                                  </p:childTnLst>
                                  <p:subTnLst>
                                    <p:set>
                                      <p:cBhvr override="childStyle">
                                        <p:cTn dur="1" fill="hold" display="0" masterRel="sameClick" afterEffect="1">
                                          <p:stCondLst>
                                            <p:cond evt="end" delay="0">
                                              <p:tn val="36"/>
                                            </p:cond>
                                          </p:stCondLst>
                                        </p:cTn>
                                        <p:tgtEl>
                                          <p:spTgt spid="426009"/>
                                        </p:tgtEl>
                                        <p:attrNameLst>
                                          <p:attrName>style.visibility</p:attrName>
                                        </p:attrNameLst>
                                      </p:cBhvr>
                                      <p:to>
                                        <p:strVal val="hidden"/>
                                      </p:to>
                                    </p:set>
                                  </p:subTnLst>
                                </p:cTn>
                              </p:par>
                              <p:par>
                                <p:cTn id="39" presetID="18" presetClass="entr" presetSubtype="12" repeatCount="3000" fill="hold" grpId="0" nodeType="withEffect">
                                  <p:stCondLst>
                                    <p:cond delay="700"/>
                                  </p:stCondLst>
                                  <p:childTnLst>
                                    <p:set>
                                      <p:cBhvr>
                                        <p:cTn id="40" dur="1" fill="hold">
                                          <p:stCondLst>
                                            <p:cond delay="0"/>
                                          </p:stCondLst>
                                        </p:cTn>
                                        <p:tgtEl>
                                          <p:spTgt spid="426022"/>
                                        </p:tgtEl>
                                        <p:attrNameLst>
                                          <p:attrName>style.visibility</p:attrName>
                                        </p:attrNameLst>
                                      </p:cBhvr>
                                      <p:to>
                                        <p:strVal val="visible"/>
                                      </p:to>
                                    </p:set>
                                    <p:animEffect transition="in" filter="strips(downLeft)">
                                      <p:cBhvr>
                                        <p:cTn id="41" dur="1300"/>
                                        <p:tgtEl>
                                          <p:spTgt spid="426022"/>
                                        </p:tgtEl>
                                      </p:cBhvr>
                                    </p:animEffect>
                                  </p:childTnLst>
                                  <p:subTnLst>
                                    <p:set>
                                      <p:cBhvr override="childStyle">
                                        <p:cTn dur="1" fill="hold" display="0" masterRel="sameClick" afterEffect="1">
                                          <p:stCondLst>
                                            <p:cond evt="end" delay="0">
                                              <p:tn val="39"/>
                                            </p:cond>
                                          </p:stCondLst>
                                        </p:cTn>
                                        <p:tgtEl>
                                          <p:spTgt spid="42602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4" grpId="0" animBg="1"/>
      <p:bldP spid="425995" grpId="0" animBg="1"/>
      <p:bldP spid="426005" grpId="0" animBg="1"/>
      <p:bldP spid="426006" grpId="0" animBg="1"/>
      <p:bldP spid="426007" grpId="0" animBg="1"/>
      <p:bldP spid="426008" grpId="0" animBg="1"/>
      <p:bldP spid="426009" grpId="0" animBg="1"/>
      <p:bldP spid="4260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04800" y="274638"/>
            <a:ext cx="8610600" cy="1143000"/>
          </a:xfrm>
        </p:spPr>
        <p:txBody>
          <a:bodyPr/>
          <a:lstStyle/>
          <a:p>
            <a:r>
              <a:rPr lang="en-GB" smtClean="0"/>
              <a:t> </a:t>
            </a:r>
            <a:r>
              <a:rPr lang="en-GB" u="none" smtClean="0">
                <a:solidFill>
                  <a:srgbClr val="0070C0"/>
                </a:solidFill>
              </a:rPr>
              <a:t>Autonomous Virtual Mobile Node</a:t>
            </a:r>
          </a:p>
        </p:txBody>
      </p:sp>
      <p:grpSp>
        <p:nvGrpSpPr>
          <p:cNvPr id="54275" name="Group 3"/>
          <p:cNvGrpSpPr>
            <a:grpSpLocks/>
          </p:cNvGrpSpPr>
          <p:nvPr/>
        </p:nvGrpSpPr>
        <p:grpSpPr bwMode="auto">
          <a:xfrm>
            <a:off x="611188" y="1416050"/>
            <a:ext cx="7848600" cy="1644650"/>
            <a:chOff x="384" y="2708"/>
            <a:chExt cx="4944" cy="1036"/>
          </a:xfrm>
        </p:grpSpPr>
        <p:sp>
          <p:nvSpPr>
            <p:cNvPr id="54316" name="Rectangle 4"/>
            <p:cNvSpPr>
              <a:spLocks noChangeArrowheads="1"/>
            </p:cNvSpPr>
            <p:nvPr/>
          </p:nvSpPr>
          <p:spPr bwMode="auto">
            <a:xfrm>
              <a:off x="384" y="2708"/>
              <a:ext cx="2160" cy="1036"/>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006600"/>
                  </a:solidFill>
                  <a:cs typeface="Times New Roman" pitchFamily="18" charset="0"/>
                </a:rPr>
                <a:t>Automaton</a:t>
              </a:r>
            </a:p>
            <a:p>
              <a:pPr marL="342900" indent="-342900" algn="l" eaLnBrk="1" hangingPunct="1">
                <a:spcBef>
                  <a:spcPct val="20000"/>
                </a:spcBef>
                <a:buFontTx/>
                <a:buChar char="•"/>
              </a:pPr>
              <a:r>
                <a:rPr lang="en-US" sz="2800">
                  <a:solidFill>
                    <a:srgbClr val="33CC33"/>
                  </a:solidFill>
                  <a:cs typeface="Times New Roman" pitchFamily="18" charset="0"/>
                </a:rPr>
                <a:t>Reliability</a:t>
              </a:r>
            </a:p>
          </p:txBody>
        </p:sp>
        <p:sp>
          <p:nvSpPr>
            <p:cNvPr id="54317" name="Rectangle 5"/>
            <p:cNvSpPr>
              <a:spLocks noChangeArrowheads="1"/>
            </p:cNvSpPr>
            <p:nvPr/>
          </p:nvSpPr>
          <p:spPr bwMode="auto">
            <a:xfrm>
              <a:off x="2736" y="2708"/>
              <a:ext cx="2592" cy="1036"/>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US" sz="2200">
                  <a:solidFill>
                    <a:srgbClr val="33CC33"/>
                  </a:solidFill>
                  <a:cs typeface="Times New Roman" pitchFamily="18" charset="0"/>
                </a:rPr>
                <a:t>Fault  recovery</a:t>
              </a:r>
              <a:endParaRPr lang="en-GB" sz="2200">
                <a:solidFill>
                  <a:srgbClr val="33CC33"/>
                </a:solidFill>
                <a:cs typeface="Times New Roman" pitchFamily="18" charset="0"/>
              </a:endParaRPr>
            </a:p>
          </p:txBody>
        </p:sp>
      </p:grpSp>
      <p:grpSp>
        <p:nvGrpSpPr>
          <p:cNvPr id="3" name="Group 6"/>
          <p:cNvGrpSpPr>
            <a:grpSpLocks/>
          </p:cNvGrpSpPr>
          <p:nvPr/>
        </p:nvGrpSpPr>
        <p:grpSpPr bwMode="auto">
          <a:xfrm>
            <a:off x="762000" y="5008563"/>
            <a:ext cx="1239838" cy="1239837"/>
            <a:chOff x="480" y="3155"/>
            <a:chExt cx="781" cy="781"/>
          </a:xfrm>
        </p:grpSpPr>
        <p:sp>
          <p:nvSpPr>
            <p:cNvPr id="54312" name="Oval 7" descr="Divot"/>
            <p:cNvSpPr>
              <a:spLocks noChangeAspect="1" noChangeArrowheads="1"/>
            </p:cNvSpPr>
            <p:nvPr/>
          </p:nvSpPr>
          <p:spPr bwMode="auto">
            <a:xfrm>
              <a:off x="480" y="3155"/>
              <a:ext cx="781" cy="781"/>
            </a:xfrm>
            <a:prstGeom prst="ellipse">
              <a:avLst/>
            </a:prstGeom>
            <a:noFill/>
            <a:ln w="9525">
              <a:solidFill>
                <a:schemeClr val="tx1"/>
              </a:solidFill>
              <a:prstDash val="lgDash"/>
              <a:round/>
              <a:headEnd/>
              <a:tailEnd/>
            </a:ln>
          </p:spPr>
          <p:txBody>
            <a:bodyPr wrap="none" anchor="ctr"/>
            <a:lstStyle/>
            <a:p>
              <a:endParaRPr lang="he-IL"/>
            </a:p>
          </p:txBody>
        </p:sp>
        <p:grpSp>
          <p:nvGrpSpPr>
            <p:cNvPr id="54313" name="Group 8"/>
            <p:cNvGrpSpPr>
              <a:grpSpLocks/>
            </p:cNvGrpSpPr>
            <p:nvPr/>
          </p:nvGrpSpPr>
          <p:grpSpPr bwMode="auto">
            <a:xfrm>
              <a:off x="841" y="3480"/>
              <a:ext cx="58" cy="58"/>
              <a:chOff x="1727" y="2303"/>
              <a:chExt cx="58" cy="58"/>
            </a:xfrm>
          </p:grpSpPr>
          <p:sp>
            <p:nvSpPr>
              <p:cNvPr id="54314" name="Line 9"/>
              <p:cNvSpPr>
                <a:spLocks noChangeAspect="1" noChangeShapeType="1"/>
              </p:cNvSpPr>
              <p:nvPr/>
            </p:nvSpPr>
            <p:spPr bwMode="auto">
              <a:xfrm flipV="1">
                <a:off x="1727" y="2303"/>
                <a:ext cx="58" cy="58"/>
              </a:xfrm>
              <a:prstGeom prst="line">
                <a:avLst/>
              </a:prstGeom>
              <a:noFill/>
              <a:ln w="9525">
                <a:solidFill>
                  <a:schemeClr val="tx1"/>
                </a:solidFill>
                <a:round/>
                <a:headEnd/>
                <a:tailEnd/>
              </a:ln>
            </p:spPr>
            <p:txBody>
              <a:bodyPr wrap="none" anchor="ctr"/>
              <a:lstStyle/>
              <a:p>
                <a:endParaRPr lang="he-IL"/>
              </a:p>
            </p:txBody>
          </p:sp>
          <p:sp>
            <p:nvSpPr>
              <p:cNvPr id="54315" name="Line 10"/>
              <p:cNvSpPr>
                <a:spLocks noChangeAspect="1" noChangeShapeType="1"/>
              </p:cNvSpPr>
              <p:nvPr/>
            </p:nvSpPr>
            <p:spPr bwMode="auto">
              <a:xfrm rot="5400000" flipV="1">
                <a:off x="1727" y="2303"/>
                <a:ext cx="58" cy="58"/>
              </a:xfrm>
              <a:prstGeom prst="line">
                <a:avLst/>
              </a:prstGeom>
              <a:noFill/>
              <a:ln w="12700">
                <a:solidFill>
                  <a:schemeClr val="tx1"/>
                </a:solidFill>
                <a:round/>
                <a:headEnd/>
                <a:tailEnd/>
              </a:ln>
            </p:spPr>
            <p:txBody>
              <a:bodyPr wrap="none" anchor="ctr"/>
              <a:lstStyle/>
              <a:p>
                <a:endParaRPr lang="he-IL"/>
              </a:p>
            </p:txBody>
          </p:sp>
        </p:grpSp>
      </p:grpSp>
      <p:sp>
        <p:nvSpPr>
          <p:cNvPr id="401419" name="Oval 11"/>
          <p:cNvSpPr>
            <a:spLocks noChangeAspect="1" noChangeArrowheads="1"/>
          </p:cNvSpPr>
          <p:nvPr/>
        </p:nvSpPr>
        <p:spPr bwMode="auto">
          <a:xfrm rot="457384">
            <a:off x="1692275" y="5238750"/>
            <a:ext cx="96838" cy="95250"/>
          </a:xfrm>
          <a:prstGeom prst="ellipse">
            <a:avLst/>
          </a:prstGeom>
          <a:solidFill>
            <a:srgbClr val="339966"/>
          </a:solidFill>
          <a:ln w="9525">
            <a:solidFill>
              <a:schemeClr val="tx1"/>
            </a:solidFill>
            <a:round/>
            <a:headEnd/>
            <a:tailEnd/>
          </a:ln>
        </p:spPr>
        <p:txBody>
          <a:bodyPr wrap="none" anchor="ctr"/>
          <a:lstStyle/>
          <a:p>
            <a:endParaRPr lang="he-IL"/>
          </a:p>
        </p:txBody>
      </p:sp>
      <p:sp>
        <p:nvSpPr>
          <p:cNvPr id="401420" name="Oval 12"/>
          <p:cNvSpPr>
            <a:spLocks noChangeAspect="1" noChangeArrowheads="1"/>
          </p:cNvSpPr>
          <p:nvPr/>
        </p:nvSpPr>
        <p:spPr bwMode="auto">
          <a:xfrm rot="457384">
            <a:off x="1457325" y="5729288"/>
            <a:ext cx="95250" cy="96837"/>
          </a:xfrm>
          <a:prstGeom prst="ellipse">
            <a:avLst/>
          </a:prstGeom>
          <a:solidFill>
            <a:srgbClr val="339966"/>
          </a:solidFill>
          <a:ln w="9525">
            <a:solidFill>
              <a:schemeClr val="tx1"/>
            </a:solidFill>
            <a:round/>
            <a:headEnd/>
            <a:tailEnd/>
          </a:ln>
        </p:spPr>
        <p:txBody>
          <a:bodyPr wrap="none" anchor="ctr"/>
          <a:lstStyle/>
          <a:p>
            <a:endParaRPr lang="he-IL"/>
          </a:p>
        </p:txBody>
      </p:sp>
      <p:sp>
        <p:nvSpPr>
          <p:cNvPr id="401421" name="Oval 13"/>
          <p:cNvSpPr>
            <a:spLocks noChangeAspect="1" noChangeArrowheads="1"/>
          </p:cNvSpPr>
          <p:nvPr/>
        </p:nvSpPr>
        <p:spPr bwMode="auto">
          <a:xfrm rot="457384">
            <a:off x="884238" y="5770563"/>
            <a:ext cx="96837" cy="96837"/>
          </a:xfrm>
          <a:prstGeom prst="ellipse">
            <a:avLst/>
          </a:prstGeom>
          <a:solidFill>
            <a:srgbClr val="339966"/>
          </a:solidFill>
          <a:ln w="9525">
            <a:solidFill>
              <a:schemeClr val="tx1"/>
            </a:solidFill>
            <a:round/>
            <a:headEnd/>
            <a:tailEnd/>
          </a:ln>
        </p:spPr>
        <p:txBody>
          <a:bodyPr wrap="none" anchor="ctr"/>
          <a:lstStyle/>
          <a:p>
            <a:endParaRPr lang="he-IL"/>
          </a:p>
        </p:txBody>
      </p:sp>
      <p:grpSp>
        <p:nvGrpSpPr>
          <p:cNvPr id="5" name="Group 14"/>
          <p:cNvGrpSpPr>
            <a:grpSpLocks/>
          </p:cNvGrpSpPr>
          <p:nvPr/>
        </p:nvGrpSpPr>
        <p:grpSpPr bwMode="auto">
          <a:xfrm>
            <a:off x="2093913" y="3522663"/>
            <a:ext cx="1239837" cy="1239837"/>
            <a:chOff x="1319" y="2219"/>
            <a:chExt cx="781" cy="781"/>
          </a:xfrm>
        </p:grpSpPr>
        <p:sp>
          <p:nvSpPr>
            <p:cNvPr id="54308" name="Oval 15" descr="Divot"/>
            <p:cNvSpPr>
              <a:spLocks noChangeAspect="1" noChangeArrowheads="1"/>
            </p:cNvSpPr>
            <p:nvPr/>
          </p:nvSpPr>
          <p:spPr bwMode="auto">
            <a:xfrm>
              <a:off x="1319" y="2219"/>
              <a:ext cx="781" cy="781"/>
            </a:xfrm>
            <a:prstGeom prst="ellipse">
              <a:avLst/>
            </a:prstGeom>
            <a:noFill/>
            <a:ln w="9525">
              <a:solidFill>
                <a:schemeClr val="tx1"/>
              </a:solidFill>
              <a:prstDash val="lgDash"/>
              <a:round/>
              <a:headEnd/>
              <a:tailEnd/>
            </a:ln>
          </p:spPr>
          <p:txBody>
            <a:bodyPr wrap="none" anchor="ctr"/>
            <a:lstStyle/>
            <a:p>
              <a:endParaRPr lang="he-IL"/>
            </a:p>
          </p:txBody>
        </p:sp>
        <p:grpSp>
          <p:nvGrpSpPr>
            <p:cNvPr id="54309" name="Group 16"/>
            <p:cNvGrpSpPr>
              <a:grpSpLocks/>
            </p:cNvGrpSpPr>
            <p:nvPr/>
          </p:nvGrpSpPr>
          <p:grpSpPr bwMode="auto">
            <a:xfrm>
              <a:off x="1680" y="2544"/>
              <a:ext cx="58" cy="58"/>
              <a:chOff x="1727" y="2303"/>
              <a:chExt cx="58" cy="58"/>
            </a:xfrm>
          </p:grpSpPr>
          <p:sp>
            <p:nvSpPr>
              <p:cNvPr id="54310" name="Line 17"/>
              <p:cNvSpPr>
                <a:spLocks noChangeAspect="1" noChangeShapeType="1"/>
              </p:cNvSpPr>
              <p:nvPr/>
            </p:nvSpPr>
            <p:spPr bwMode="auto">
              <a:xfrm flipV="1">
                <a:off x="1727" y="2303"/>
                <a:ext cx="58" cy="58"/>
              </a:xfrm>
              <a:prstGeom prst="line">
                <a:avLst/>
              </a:prstGeom>
              <a:noFill/>
              <a:ln w="9525">
                <a:solidFill>
                  <a:schemeClr val="tx1"/>
                </a:solidFill>
                <a:round/>
                <a:headEnd/>
                <a:tailEnd/>
              </a:ln>
            </p:spPr>
            <p:txBody>
              <a:bodyPr wrap="none" anchor="ctr"/>
              <a:lstStyle/>
              <a:p>
                <a:endParaRPr lang="he-IL"/>
              </a:p>
            </p:txBody>
          </p:sp>
          <p:sp>
            <p:nvSpPr>
              <p:cNvPr id="54311" name="Line 18"/>
              <p:cNvSpPr>
                <a:spLocks noChangeAspect="1" noChangeShapeType="1"/>
              </p:cNvSpPr>
              <p:nvPr/>
            </p:nvSpPr>
            <p:spPr bwMode="auto">
              <a:xfrm rot="5400000" flipV="1">
                <a:off x="1727" y="2303"/>
                <a:ext cx="58" cy="58"/>
              </a:xfrm>
              <a:prstGeom prst="line">
                <a:avLst/>
              </a:prstGeom>
              <a:noFill/>
              <a:ln w="12700">
                <a:solidFill>
                  <a:schemeClr val="tx1"/>
                </a:solidFill>
                <a:round/>
                <a:headEnd/>
                <a:tailEnd/>
              </a:ln>
            </p:spPr>
            <p:txBody>
              <a:bodyPr wrap="none" anchor="ctr"/>
              <a:lstStyle/>
              <a:p>
                <a:endParaRPr lang="he-IL"/>
              </a:p>
            </p:txBody>
          </p:sp>
        </p:grpSp>
      </p:grpSp>
      <p:sp>
        <p:nvSpPr>
          <p:cNvPr id="401427" name="Oval 19"/>
          <p:cNvSpPr>
            <a:spLocks noChangeAspect="1" noChangeArrowheads="1"/>
          </p:cNvSpPr>
          <p:nvPr/>
        </p:nvSpPr>
        <p:spPr bwMode="auto">
          <a:xfrm rot="457384">
            <a:off x="2686050" y="5543550"/>
            <a:ext cx="96838" cy="95250"/>
          </a:xfrm>
          <a:prstGeom prst="ellipse">
            <a:avLst/>
          </a:prstGeom>
          <a:solidFill>
            <a:srgbClr val="339966"/>
          </a:solidFill>
          <a:ln w="9525">
            <a:solidFill>
              <a:schemeClr val="tx1"/>
            </a:solidFill>
            <a:round/>
            <a:headEnd/>
            <a:tailEnd/>
          </a:ln>
        </p:spPr>
        <p:txBody>
          <a:bodyPr wrap="none" anchor="ctr"/>
          <a:lstStyle/>
          <a:p>
            <a:endParaRPr lang="he-IL"/>
          </a:p>
        </p:txBody>
      </p:sp>
      <p:sp>
        <p:nvSpPr>
          <p:cNvPr id="401428" name="Oval 20"/>
          <p:cNvSpPr>
            <a:spLocks noChangeAspect="1" noChangeArrowheads="1"/>
          </p:cNvSpPr>
          <p:nvPr/>
        </p:nvSpPr>
        <p:spPr bwMode="auto">
          <a:xfrm rot="457384">
            <a:off x="1257300" y="3998913"/>
            <a:ext cx="95250" cy="96837"/>
          </a:xfrm>
          <a:prstGeom prst="ellipse">
            <a:avLst/>
          </a:prstGeom>
          <a:solidFill>
            <a:srgbClr val="339966"/>
          </a:solidFill>
          <a:ln w="9525">
            <a:solidFill>
              <a:schemeClr val="tx1"/>
            </a:solidFill>
            <a:round/>
            <a:headEnd/>
            <a:tailEnd/>
          </a:ln>
        </p:spPr>
        <p:txBody>
          <a:bodyPr wrap="none" anchor="ctr"/>
          <a:lstStyle/>
          <a:p>
            <a:endParaRPr lang="he-IL"/>
          </a:p>
        </p:txBody>
      </p:sp>
      <p:sp>
        <p:nvSpPr>
          <p:cNvPr id="401429" name="Oval 21"/>
          <p:cNvSpPr>
            <a:spLocks noChangeAspect="1" noChangeArrowheads="1"/>
          </p:cNvSpPr>
          <p:nvPr/>
        </p:nvSpPr>
        <p:spPr bwMode="auto">
          <a:xfrm rot="457384">
            <a:off x="3179763" y="3810000"/>
            <a:ext cx="96837"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01430" name="Oval 22"/>
          <p:cNvSpPr>
            <a:spLocks noChangeAspect="1" noChangeArrowheads="1"/>
          </p:cNvSpPr>
          <p:nvPr/>
        </p:nvSpPr>
        <p:spPr bwMode="auto">
          <a:xfrm rot="457384">
            <a:off x="2085975" y="4148138"/>
            <a:ext cx="96838" cy="96837"/>
          </a:xfrm>
          <a:prstGeom prst="ellipse">
            <a:avLst/>
          </a:prstGeom>
          <a:solidFill>
            <a:srgbClr val="339966"/>
          </a:solidFill>
          <a:ln w="9525">
            <a:solidFill>
              <a:schemeClr val="tx1"/>
            </a:solidFill>
            <a:round/>
            <a:headEnd/>
            <a:tailEnd/>
          </a:ln>
        </p:spPr>
        <p:txBody>
          <a:bodyPr wrap="none" anchor="ctr"/>
          <a:lstStyle/>
          <a:p>
            <a:endParaRPr lang="he-IL"/>
          </a:p>
        </p:txBody>
      </p:sp>
      <p:sp>
        <p:nvSpPr>
          <p:cNvPr id="401431" name="Oval 23"/>
          <p:cNvSpPr>
            <a:spLocks noChangeAspect="1" noChangeArrowheads="1"/>
          </p:cNvSpPr>
          <p:nvPr/>
        </p:nvSpPr>
        <p:spPr bwMode="auto">
          <a:xfrm rot="457384">
            <a:off x="2811463" y="4014788"/>
            <a:ext cx="96837" cy="96837"/>
          </a:xfrm>
          <a:prstGeom prst="ellipse">
            <a:avLst/>
          </a:prstGeom>
          <a:solidFill>
            <a:srgbClr val="339966"/>
          </a:solidFill>
          <a:ln w="9525">
            <a:solidFill>
              <a:schemeClr val="tx1"/>
            </a:solidFill>
            <a:round/>
            <a:headEnd/>
            <a:tailEnd/>
          </a:ln>
        </p:spPr>
        <p:txBody>
          <a:bodyPr wrap="none" anchor="ctr"/>
          <a:lstStyle/>
          <a:p>
            <a:endParaRPr lang="he-IL"/>
          </a:p>
        </p:txBody>
      </p:sp>
      <p:sp>
        <p:nvSpPr>
          <p:cNvPr id="401432" name="Oval 24"/>
          <p:cNvSpPr>
            <a:spLocks noChangeAspect="1" noChangeArrowheads="1"/>
          </p:cNvSpPr>
          <p:nvPr/>
        </p:nvSpPr>
        <p:spPr bwMode="auto">
          <a:xfrm rot="457384">
            <a:off x="2474913" y="4403725"/>
            <a:ext cx="96837" cy="96838"/>
          </a:xfrm>
          <a:prstGeom prst="ellipse">
            <a:avLst/>
          </a:prstGeom>
          <a:solidFill>
            <a:srgbClr val="339966"/>
          </a:solidFill>
          <a:ln w="9525">
            <a:solidFill>
              <a:schemeClr val="tx1"/>
            </a:solidFill>
            <a:round/>
            <a:headEnd/>
            <a:tailEnd/>
          </a:ln>
        </p:spPr>
        <p:txBody>
          <a:bodyPr wrap="none" anchor="ctr"/>
          <a:lstStyle/>
          <a:p>
            <a:pPr eaLnBrk="1" hangingPunct="1"/>
            <a:endParaRPr lang="en-GB">
              <a:solidFill>
                <a:schemeClr val="tx1"/>
              </a:solidFill>
              <a:cs typeface="Arial" pitchFamily="34" charset="0"/>
            </a:endParaRPr>
          </a:p>
        </p:txBody>
      </p:sp>
      <p:sp>
        <p:nvSpPr>
          <p:cNvPr id="401433" name="Oval 25"/>
          <p:cNvSpPr>
            <a:spLocks noChangeAspect="1" noChangeArrowheads="1"/>
          </p:cNvSpPr>
          <p:nvPr/>
        </p:nvSpPr>
        <p:spPr bwMode="auto">
          <a:xfrm rot="457384">
            <a:off x="885825" y="5772150"/>
            <a:ext cx="96838" cy="96838"/>
          </a:xfrm>
          <a:prstGeom prst="ellipse">
            <a:avLst/>
          </a:prstGeom>
          <a:solidFill>
            <a:srgbClr val="FF0000"/>
          </a:solidFill>
          <a:ln w="9525">
            <a:solidFill>
              <a:schemeClr val="tx1"/>
            </a:solidFill>
            <a:round/>
            <a:headEnd/>
            <a:tailEnd/>
          </a:ln>
        </p:spPr>
        <p:txBody>
          <a:bodyPr wrap="none" anchor="ctr"/>
          <a:lstStyle/>
          <a:p>
            <a:endParaRPr lang="he-IL"/>
          </a:p>
        </p:txBody>
      </p:sp>
      <p:grpSp>
        <p:nvGrpSpPr>
          <p:cNvPr id="7" name="Group 26"/>
          <p:cNvGrpSpPr>
            <a:grpSpLocks/>
          </p:cNvGrpSpPr>
          <p:nvPr/>
        </p:nvGrpSpPr>
        <p:grpSpPr bwMode="auto">
          <a:xfrm>
            <a:off x="758825" y="5003800"/>
            <a:ext cx="1239838" cy="1239838"/>
            <a:chOff x="480" y="3155"/>
            <a:chExt cx="781" cy="781"/>
          </a:xfrm>
        </p:grpSpPr>
        <p:sp>
          <p:nvSpPr>
            <p:cNvPr id="54304" name="Oval 27"/>
            <p:cNvSpPr>
              <a:spLocks noChangeAspect="1" noChangeArrowheads="1"/>
            </p:cNvSpPr>
            <p:nvPr/>
          </p:nvSpPr>
          <p:spPr bwMode="auto">
            <a:xfrm>
              <a:off x="480" y="3155"/>
              <a:ext cx="781" cy="781"/>
            </a:xfrm>
            <a:prstGeom prst="ellipse">
              <a:avLst/>
            </a:prstGeom>
            <a:noFill/>
            <a:ln w="9525">
              <a:solidFill>
                <a:srgbClr val="FF0000"/>
              </a:solidFill>
              <a:prstDash val="lgDash"/>
              <a:round/>
              <a:headEnd/>
              <a:tailEnd/>
            </a:ln>
          </p:spPr>
          <p:txBody>
            <a:bodyPr wrap="none" anchor="ctr"/>
            <a:lstStyle/>
            <a:p>
              <a:endParaRPr lang="he-IL"/>
            </a:p>
          </p:txBody>
        </p:sp>
        <p:grpSp>
          <p:nvGrpSpPr>
            <p:cNvPr id="54305" name="Group 28"/>
            <p:cNvGrpSpPr>
              <a:grpSpLocks/>
            </p:cNvGrpSpPr>
            <p:nvPr/>
          </p:nvGrpSpPr>
          <p:grpSpPr bwMode="auto">
            <a:xfrm>
              <a:off x="841" y="3480"/>
              <a:ext cx="58" cy="58"/>
              <a:chOff x="1727" y="2303"/>
              <a:chExt cx="58" cy="58"/>
            </a:xfrm>
          </p:grpSpPr>
          <p:sp>
            <p:nvSpPr>
              <p:cNvPr id="54306" name="Line 29"/>
              <p:cNvSpPr>
                <a:spLocks noChangeAspect="1" noChangeShapeType="1"/>
              </p:cNvSpPr>
              <p:nvPr/>
            </p:nvSpPr>
            <p:spPr bwMode="auto">
              <a:xfrm flipV="1">
                <a:off x="1727" y="2303"/>
                <a:ext cx="58" cy="58"/>
              </a:xfrm>
              <a:prstGeom prst="line">
                <a:avLst/>
              </a:prstGeom>
              <a:noFill/>
              <a:ln w="9525">
                <a:solidFill>
                  <a:schemeClr val="tx1"/>
                </a:solidFill>
                <a:round/>
                <a:headEnd/>
                <a:tailEnd/>
              </a:ln>
            </p:spPr>
            <p:txBody>
              <a:bodyPr wrap="none" anchor="ctr"/>
              <a:lstStyle/>
              <a:p>
                <a:endParaRPr lang="he-IL"/>
              </a:p>
            </p:txBody>
          </p:sp>
          <p:sp>
            <p:nvSpPr>
              <p:cNvPr id="54307" name="Line 30"/>
              <p:cNvSpPr>
                <a:spLocks noChangeAspect="1" noChangeShapeType="1"/>
              </p:cNvSpPr>
              <p:nvPr/>
            </p:nvSpPr>
            <p:spPr bwMode="auto">
              <a:xfrm rot="5400000" flipV="1">
                <a:off x="1727" y="2303"/>
                <a:ext cx="58" cy="58"/>
              </a:xfrm>
              <a:prstGeom prst="line">
                <a:avLst/>
              </a:prstGeom>
              <a:noFill/>
              <a:ln w="12700">
                <a:solidFill>
                  <a:schemeClr val="tx1"/>
                </a:solidFill>
                <a:round/>
                <a:headEnd/>
                <a:tailEnd/>
              </a:ln>
            </p:spPr>
            <p:txBody>
              <a:bodyPr wrap="none" anchor="ctr"/>
              <a:lstStyle/>
              <a:p>
                <a:endParaRPr lang="he-IL"/>
              </a:p>
            </p:txBody>
          </p:sp>
        </p:grpSp>
      </p:grpSp>
      <p:grpSp>
        <p:nvGrpSpPr>
          <p:cNvPr id="9" name="Group 31"/>
          <p:cNvGrpSpPr>
            <a:grpSpLocks/>
          </p:cNvGrpSpPr>
          <p:nvPr/>
        </p:nvGrpSpPr>
        <p:grpSpPr bwMode="auto">
          <a:xfrm>
            <a:off x="4175125" y="3209925"/>
            <a:ext cx="4419600" cy="3124200"/>
            <a:chOff x="2640" y="2016"/>
            <a:chExt cx="2784" cy="1968"/>
          </a:xfrm>
        </p:grpSpPr>
        <p:sp>
          <p:nvSpPr>
            <p:cNvPr id="54302" name="AutoShape 32"/>
            <p:cNvSpPr>
              <a:spLocks noChangeArrowheads="1"/>
            </p:cNvSpPr>
            <p:nvPr/>
          </p:nvSpPr>
          <p:spPr bwMode="auto">
            <a:xfrm>
              <a:off x="2640" y="2016"/>
              <a:ext cx="2784" cy="1968"/>
            </a:xfrm>
            <a:prstGeom prst="roundRect">
              <a:avLst>
                <a:gd name="adj" fmla="val 16667"/>
              </a:avLst>
            </a:prstGeom>
            <a:solidFill>
              <a:srgbClr val="FFF0AF"/>
            </a:solidFill>
            <a:ln w="9525">
              <a:solidFill>
                <a:schemeClr val="tx1"/>
              </a:solidFill>
              <a:round/>
              <a:headEnd/>
              <a:tailEnd/>
            </a:ln>
          </p:spPr>
          <p:txBody>
            <a:bodyPr wrap="none" anchor="ctr"/>
            <a:lstStyle/>
            <a:p>
              <a:endParaRPr lang="he-IL"/>
            </a:p>
          </p:txBody>
        </p:sp>
        <p:sp>
          <p:nvSpPr>
            <p:cNvPr id="54303" name="Text Box 33"/>
            <p:cNvSpPr txBox="1">
              <a:spLocks noChangeArrowheads="1"/>
            </p:cNvSpPr>
            <p:nvPr/>
          </p:nvSpPr>
          <p:spPr bwMode="auto">
            <a:xfrm>
              <a:off x="2688" y="2062"/>
              <a:ext cx="2736" cy="1154"/>
            </a:xfrm>
            <a:prstGeom prst="rect">
              <a:avLst/>
            </a:prstGeom>
            <a:noFill/>
            <a:ln w="9525">
              <a:noFill/>
              <a:miter lim="800000"/>
              <a:headEnd/>
              <a:tailEnd/>
            </a:ln>
          </p:spPr>
          <p:txBody>
            <a:bodyPr anchor="ctr"/>
            <a:lstStyle/>
            <a:p>
              <a:pPr algn="l" eaLnBrk="1" hangingPunct="1">
                <a:lnSpc>
                  <a:spcPct val="130000"/>
                </a:lnSpc>
                <a:buFontTx/>
                <a:buChar char="•"/>
              </a:pPr>
              <a:r>
                <a:rPr lang="en-GB" sz="2200">
                  <a:solidFill>
                    <a:srgbClr val="006600"/>
                  </a:solidFill>
                  <a:latin typeface="Arial" pitchFamily="34" charset="0"/>
                  <a:cs typeface="Arial" pitchFamily="34" charset="0"/>
                </a:rPr>
                <a:t> The group emulation enhances robustness:</a:t>
              </a:r>
            </a:p>
            <a:p>
              <a:pPr lvl="1" algn="l" eaLnBrk="1" hangingPunct="1">
                <a:lnSpc>
                  <a:spcPct val="130000"/>
                </a:lnSpc>
                <a:buFontTx/>
                <a:buChar char="•"/>
              </a:pPr>
              <a:r>
                <a:rPr lang="en-GB" sz="2200">
                  <a:solidFill>
                    <a:srgbClr val="006600"/>
                  </a:solidFill>
                  <a:latin typeface="Arial" pitchFamily="34" charset="0"/>
                  <a:cs typeface="Arial" pitchFamily="34" charset="0"/>
                </a:rPr>
                <a:t> some may fail, or </a:t>
              </a:r>
            </a:p>
            <a:p>
              <a:pPr lvl="1" algn="l" eaLnBrk="1" hangingPunct="1">
                <a:lnSpc>
                  <a:spcPct val="130000"/>
                </a:lnSpc>
                <a:buFontTx/>
                <a:buChar char="•"/>
              </a:pPr>
              <a:r>
                <a:rPr lang="en-GB" sz="2200">
                  <a:solidFill>
                    <a:srgbClr val="006600"/>
                  </a:solidFill>
                  <a:latin typeface="Arial" pitchFamily="34" charset="0"/>
                  <a:cs typeface="Arial" pitchFamily="34" charset="0"/>
                </a:rPr>
                <a:t> move out of range.</a:t>
              </a:r>
            </a:p>
          </p:txBody>
        </p:sp>
      </p:grpSp>
      <p:grpSp>
        <p:nvGrpSpPr>
          <p:cNvPr id="10" name="Group 34"/>
          <p:cNvGrpSpPr>
            <a:grpSpLocks/>
          </p:cNvGrpSpPr>
          <p:nvPr/>
        </p:nvGrpSpPr>
        <p:grpSpPr bwMode="auto">
          <a:xfrm>
            <a:off x="611188" y="1416050"/>
            <a:ext cx="7848600" cy="1644650"/>
            <a:chOff x="384" y="2708"/>
            <a:chExt cx="4944" cy="1036"/>
          </a:xfrm>
        </p:grpSpPr>
        <p:sp>
          <p:nvSpPr>
            <p:cNvPr id="54300" name="Rectangle 35"/>
            <p:cNvSpPr>
              <a:spLocks noChangeArrowheads="1"/>
            </p:cNvSpPr>
            <p:nvPr/>
          </p:nvSpPr>
          <p:spPr bwMode="auto">
            <a:xfrm>
              <a:off x="384" y="2708"/>
              <a:ext cx="2160" cy="1036"/>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006600"/>
                  </a:solidFill>
                  <a:cs typeface="Times New Roman" pitchFamily="18" charset="0"/>
                </a:rPr>
                <a:t>Automaton</a:t>
              </a:r>
            </a:p>
            <a:p>
              <a:pPr marL="342900" indent="-342900" algn="l" eaLnBrk="1" hangingPunct="1">
                <a:spcBef>
                  <a:spcPct val="20000"/>
                </a:spcBef>
                <a:buFontTx/>
                <a:buChar char="•"/>
              </a:pPr>
              <a:r>
                <a:rPr lang="en-US" sz="2800">
                  <a:solidFill>
                    <a:srgbClr val="33CC33"/>
                  </a:solidFill>
                  <a:cs typeface="Times New Roman" pitchFamily="18" charset="0"/>
                </a:rPr>
                <a:t>Reliability</a:t>
              </a:r>
              <a:endParaRPr lang="en-US" sz="2800">
                <a:solidFill>
                  <a:srgbClr val="008000"/>
                </a:solidFill>
                <a:cs typeface="Times New Roman" pitchFamily="18" charset="0"/>
              </a:endParaRPr>
            </a:p>
          </p:txBody>
        </p:sp>
        <p:sp>
          <p:nvSpPr>
            <p:cNvPr id="54301" name="Rectangle 36"/>
            <p:cNvSpPr>
              <a:spLocks noChangeArrowheads="1"/>
            </p:cNvSpPr>
            <p:nvPr/>
          </p:nvSpPr>
          <p:spPr bwMode="auto">
            <a:xfrm>
              <a:off x="2736" y="2708"/>
              <a:ext cx="2592" cy="1036"/>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US" sz="2200">
                  <a:solidFill>
                    <a:srgbClr val="006600"/>
                  </a:solidFill>
                  <a:cs typeface="Times New Roman" pitchFamily="18" charset="0"/>
                </a:rPr>
                <a:t>Fault  recovery</a:t>
              </a:r>
            </a:p>
            <a:p>
              <a:pPr marL="342900" indent="-342900" algn="l" eaLnBrk="1" hangingPunct="1">
                <a:spcBef>
                  <a:spcPct val="20000"/>
                </a:spcBef>
                <a:buFontTx/>
                <a:buChar char="•"/>
              </a:pPr>
              <a:r>
                <a:rPr lang="en-US" sz="2200">
                  <a:solidFill>
                    <a:srgbClr val="33CC33"/>
                  </a:solidFill>
                  <a:cs typeface="Times New Roman" pitchFamily="18" charset="0"/>
                </a:rPr>
                <a:t>Self-stabilization</a:t>
              </a:r>
              <a:endParaRPr lang="en-GB" sz="2200">
                <a:solidFill>
                  <a:srgbClr val="33CC33"/>
                </a:solidFill>
                <a:cs typeface="Times New Roman" pitchFamily="18" charset="0"/>
              </a:endParaRPr>
            </a:p>
          </p:txBody>
        </p:sp>
      </p:grpSp>
      <p:grpSp>
        <p:nvGrpSpPr>
          <p:cNvPr id="11" name="Group 37"/>
          <p:cNvGrpSpPr>
            <a:grpSpLocks/>
          </p:cNvGrpSpPr>
          <p:nvPr/>
        </p:nvGrpSpPr>
        <p:grpSpPr bwMode="auto">
          <a:xfrm>
            <a:off x="4195763" y="3186113"/>
            <a:ext cx="4419600" cy="3124200"/>
            <a:chOff x="2640" y="2016"/>
            <a:chExt cx="2784" cy="1968"/>
          </a:xfrm>
        </p:grpSpPr>
        <p:sp>
          <p:nvSpPr>
            <p:cNvPr id="54298" name="AutoShape 38"/>
            <p:cNvSpPr>
              <a:spLocks noChangeArrowheads="1"/>
            </p:cNvSpPr>
            <p:nvPr/>
          </p:nvSpPr>
          <p:spPr bwMode="auto">
            <a:xfrm>
              <a:off x="2640" y="2016"/>
              <a:ext cx="2784" cy="1968"/>
            </a:xfrm>
            <a:prstGeom prst="roundRect">
              <a:avLst>
                <a:gd name="adj" fmla="val 16667"/>
              </a:avLst>
            </a:prstGeom>
            <a:solidFill>
              <a:srgbClr val="FFF0AF"/>
            </a:solidFill>
            <a:ln w="9525">
              <a:solidFill>
                <a:schemeClr val="tx1"/>
              </a:solidFill>
              <a:round/>
              <a:headEnd/>
              <a:tailEnd/>
            </a:ln>
          </p:spPr>
          <p:txBody>
            <a:bodyPr wrap="none" anchor="ctr"/>
            <a:lstStyle/>
            <a:p>
              <a:endParaRPr lang="he-IL"/>
            </a:p>
          </p:txBody>
        </p:sp>
        <p:sp>
          <p:nvSpPr>
            <p:cNvPr id="54299" name="Text Box 39"/>
            <p:cNvSpPr txBox="1">
              <a:spLocks noChangeArrowheads="1"/>
            </p:cNvSpPr>
            <p:nvPr/>
          </p:nvSpPr>
          <p:spPr bwMode="auto">
            <a:xfrm>
              <a:off x="2662" y="2046"/>
              <a:ext cx="2736" cy="1154"/>
            </a:xfrm>
            <a:prstGeom prst="rect">
              <a:avLst/>
            </a:prstGeom>
            <a:noFill/>
            <a:ln w="9525">
              <a:noFill/>
              <a:miter lim="800000"/>
              <a:headEnd/>
              <a:tailEnd/>
            </a:ln>
          </p:spPr>
          <p:txBody>
            <a:bodyPr anchor="ctr">
              <a:spAutoFit/>
            </a:bodyPr>
            <a:lstStyle/>
            <a:p>
              <a:pPr algn="l" eaLnBrk="1" hangingPunct="1">
                <a:lnSpc>
                  <a:spcPct val="130000"/>
                </a:lnSpc>
                <a:buFontTx/>
                <a:buChar char="•"/>
              </a:pPr>
              <a:r>
                <a:rPr lang="en-US" sz="2200">
                  <a:solidFill>
                    <a:srgbClr val="006600"/>
                  </a:solidFill>
                  <a:latin typeface="Arial" pitchFamily="34" charset="0"/>
                  <a:cs typeface="Arial" pitchFamily="34" charset="0"/>
                </a:rPr>
                <a:t> Tolerate any starting state: </a:t>
              </a:r>
            </a:p>
            <a:p>
              <a:pPr lvl="1" algn="l" eaLnBrk="1" hangingPunct="1">
                <a:lnSpc>
                  <a:spcPct val="130000"/>
                </a:lnSpc>
                <a:buFontTx/>
                <a:buChar char="•"/>
              </a:pPr>
              <a:r>
                <a:rPr lang="en-US" sz="2200">
                  <a:solidFill>
                    <a:srgbClr val="006600"/>
                  </a:solidFill>
                  <a:latin typeface="Arial" pitchFamily="34" charset="0"/>
                  <a:cs typeface="Arial" pitchFamily="34" charset="0"/>
                </a:rPr>
                <a:t> maybe several (undesired) copies, or </a:t>
              </a:r>
            </a:p>
            <a:p>
              <a:pPr lvl="1" algn="l" eaLnBrk="1" hangingPunct="1">
                <a:lnSpc>
                  <a:spcPct val="130000"/>
                </a:lnSpc>
                <a:buFontTx/>
                <a:buChar char="•"/>
              </a:pPr>
              <a:r>
                <a:rPr lang="en-US" sz="2200">
                  <a:solidFill>
                    <a:srgbClr val="006600"/>
                  </a:solidFill>
                  <a:latin typeface="Arial" pitchFamily="34" charset="0"/>
                  <a:cs typeface="Arial" pitchFamily="34" charset="0"/>
                </a:rPr>
                <a:t> none at all.</a:t>
              </a:r>
              <a:endParaRPr lang="en-GB" sz="2200">
                <a:solidFill>
                  <a:srgbClr val="006600"/>
                </a:solidFill>
                <a:latin typeface="Arial" pitchFamily="34" charset="0"/>
                <a:cs typeface="Arial" pitchFamily="34" charset="0"/>
              </a:endParaRPr>
            </a:p>
          </p:txBody>
        </p:sp>
      </p:grpSp>
      <p:grpSp>
        <p:nvGrpSpPr>
          <p:cNvPr id="12" name="Group 40"/>
          <p:cNvGrpSpPr>
            <a:grpSpLocks/>
          </p:cNvGrpSpPr>
          <p:nvPr/>
        </p:nvGrpSpPr>
        <p:grpSpPr bwMode="auto">
          <a:xfrm>
            <a:off x="622300" y="1417638"/>
            <a:ext cx="7848600" cy="1644650"/>
            <a:chOff x="384" y="2708"/>
            <a:chExt cx="4944" cy="1036"/>
          </a:xfrm>
        </p:grpSpPr>
        <p:sp>
          <p:nvSpPr>
            <p:cNvPr id="54296" name="Rectangle 41"/>
            <p:cNvSpPr>
              <a:spLocks noChangeArrowheads="1"/>
            </p:cNvSpPr>
            <p:nvPr/>
          </p:nvSpPr>
          <p:spPr bwMode="auto">
            <a:xfrm>
              <a:off x="384" y="2708"/>
              <a:ext cx="2160" cy="1036"/>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006600"/>
                  </a:solidFill>
                  <a:cs typeface="Times New Roman" pitchFamily="18" charset="0"/>
                </a:rPr>
                <a:t>Automaton</a:t>
              </a:r>
            </a:p>
            <a:p>
              <a:pPr marL="342900" indent="-342900" algn="l" eaLnBrk="1" hangingPunct="1">
                <a:spcBef>
                  <a:spcPct val="20000"/>
                </a:spcBef>
                <a:buFontTx/>
                <a:buChar char="•"/>
              </a:pPr>
              <a:r>
                <a:rPr lang="en-US" sz="2800">
                  <a:solidFill>
                    <a:srgbClr val="006600"/>
                  </a:solidFill>
                  <a:cs typeface="Times New Roman" pitchFamily="18" charset="0"/>
                </a:rPr>
                <a:t>Reliability</a:t>
              </a:r>
            </a:p>
            <a:p>
              <a:pPr marL="342900" indent="-342900" algn="l" eaLnBrk="1" hangingPunct="1">
                <a:spcBef>
                  <a:spcPct val="20000"/>
                </a:spcBef>
                <a:buFontTx/>
                <a:buChar char="•"/>
              </a:pPr>
              <a:r>
                <a:rPr lang="en-US" sz="2800">
                  <a:solidFill>
                    <a:srgbClr val="33CC33"/>
                  </a:solidFill>
                  <a:cs typeface="Times New Roman" pitchFamily="18" charset="0"/>
                </a:rPr>
                <a:t>Autonomous</a:t>
              </a:r>
              <a:endParaRPr lang="en-US" sz="2800">
                <a:solidFill>
                  <a:srgbClr val="008000"/>
                </a:solidFill>
                <a:cs typeface="Times New Roman" pitchFamily="18" charset="0"/>
              </a:endParaRPr>
            </a:p>
          </p:txBody>
        </p:sp>
        <p:sp>
          <p:nvSpPr>
            <p:cNvPr id="54297" name="Rectangle 42"/>
            <p:cNvSpPr>
              <a:spLocks noChangeArrowheads="1"/>
            </p:cNvSpPr>
            <p:nvPr/>
          </p:nvSpPr>
          <p:spPr bwMode="auto">
            <a:xfrm>
              <a:off x="2736" y="2708"/>
              <a:ext cx="2592" cy="1036"/>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US" sz="2200">
                  <a:solidFill>
                    <a:srgbClr val="006600"/>
                  </a:solidFill>
                  <a:cs typeface="Times New Roman" pitchFamily="18" charset="0"/>
                </a:rPr>
                <a:t>On-line movement decision: </a:t>
              </a:r>
            </a:p>
            <a:p>
              <a:pPr marL="742950" lvl="1" indent="-285750" algn="l" eaLnBrk="1" hangingPunct="1">
                <a:spcBef>
                  <a:spcPct val="20000"/>
                </a:spcBef>
                <a:buFontTx/>
                <a:buChar char="–"/>
              </a:pPr>
              <a:r>
                <a:rPr lang="en-US" sz="2000">
                  <a:solidFill>
                    <a:srgbClr val="006600"/>
                  </a:solidFill>
                  <a:cs typeface="Times New Roman" pitchFamily="18" charset="0"/>
                </a:rPr>
                <a:t>current state, and </a:t>
              </a:r>
            </a:p>
            <a:p>
              <a:pPr marL="742950" lvl="1" indent="-285750" algn="l" eaLnBrk="1" hangingPunct="1">
                <a:spcBef>
                  <a:spcPct val="20000"/>
                </a:spcBef>
                <a:buFontTx/>
                <a:buChar char="–"/>
              </a:pPr>
              <a:r>
                <a:rPr lang="en-US" sz="2000">
                  <a:solidFill>
                    <a:srgbClr val="006600"/>
                  </a:solidFill>
                  <a:cs typeface="Times New Roman" pitchFamily="18" charset="0"/>
                </a:rPr>
                <a:t>sensor/environment input.</a:t>
              </a:r>
              <a:endParaRPr lang="en-GB" sz="2000">
                <a:solidFill>
                  <a:srgbClr val="006600"/>
                </a:solidFill>
                <a:cs typeface="Times New Roman" pitchFamily="18" charset="0"/>
              </a:endParaRPr>
            </a:p>
          </p:txBody>
        </p:sp>
      </p:grpSp>
      <p:grpSp>
        <p:nvGrpSpPr>
          <p:cNvPr id="13" name="Group 43"/>
          <p:cNvGrpSpPr>
            <a:grpSpLocks/>
          </p:cNvGrpSpPr>
          <p:nvPr/>
        </p:nvGrpSpPr>
        <p:grpSpPr bwMode="auto">
          <a:xfrm>
            <a:off x="4191000" y="3179763"/>
            <a:ext cx="4495800" cy="3125787"/>
            <a:chOff x="2640" y="2015"/>
            <a:chExt cx="2832" cy="1969"/>
          </a:xfrm>
        </p:grpSpPr>
        <p:sp>
          <p:nvSpPr>
            <p:cNvPr id="54294" name="AutoShape 44"/>
            <p:cNvSpPr>
              <a:spLocks noChangeArrowheads="1"/>
            </p:cNvSpPr>
            <p:nvPr/>
          </p:nvSpPr>
          <p:spPr bwMode="auto">
            <a:xfrm>
              <a:off x="2640" y="2016"/>
              <a:ext cx="2784" cy="1968"/>
            </a:xfrm>
            <a:prstGeom prst="roundRect">
              <a:avLst>
                <a:gd name="adj" fmla="val 16667"/>
              </a:avLst>
            </a:prstGeom>
            <a:solidFill>
              <a:srgbClr val="FFF0AF"/>
            </a:solidFill>
            <a:ln w="9525">
              <a:solidFill>
                <a:schemeClr val="tx1"/>
              </a:solidFill>
              <a:round/>
              <a:headEnd/>
              <a:tailEnd/>
            </a:ln>
          </p:spPr>
          <p:txBody>
            <a:bodyPr wrap="none" anchor="ctr"/>
            <a:lstStyle/>
            <a:p>
              <a:endParaRPr lang="he-IL"/>
            </a:p>
          </p:txBody>
        </p:sp>
        <p:sp>
          <p:nvSpPr>
            <p:cNvPr id="54295" name="Text Box 45"/>
            <p:cNvSpPr txBox="1">
              <a:spLocks noChangeArrowheads="1"/>
            </p:cNvSpPr>
            <p:nvPr/>
          </p:nvSpPr>
          <p:spPr bwMode="auto">
            <a:xfrm>
              <a:off x="2688" y="2015"/>
              <a:ext cx="2784" cy="1969"/>
            </a:xfrm>
            <a:prstGeom prst="rect">
              <a:avLst/>
            </a:prstGeom>
            <a:noFill/>
            <a:ln w="9525">
              <a:noFill/>
              <a:miter lim="800000"/>
              <a:headEnd/>
              <a:tailEnd/>
            </a:ln>
          </p:spPr>
          <p:txBody>
            <a:bodyPr/>
            <a:lstStyle/>
            <a:p>
              <a:pPr algn="l" eaLnBrk="1" hangingPunct="1">
                <a:lnSpc>
                  <a:spcPct val="150000"/>
                </a:lnSpc>
              </a:pPr>
              <a:r>
                <a:rPr lang="en-GB" sz="2200">
                  <a:solidFill>
                    <a:srgbClr val="006600"/>
                  </a:solidFill>
                  <a:cs typeface="Times New Roman" pitchFamily="18" charset="0"/>
                </a:rPr>
                <a:t> Example 1</a:t>
              </a:r>
            </a:p>
            <a:p>
              <a:pPr algn="l" eaLnBrk="1" hangingPunct="1">
                <a:lnSpc>
                  <a:spcPct val="150000"/>
                </a:lnSpc>
                <a:buFontTx/>
                <a:buChar char="•"/>
              </a:pPr>
              <a:r>
                <a:rPr lang="en-GB" sz="2200">
                  <a:solidFill>
                    <a:srgbClr val="006600"/>
                  </a:solidFill>
                  <a:cs typeface="Times New Roman" pitchFamily="18" charset="0"/>
                </a:rPr>
                <a:t> If north-east area appears deserted </a:t>
              </a:r>
            </a:p>
            <a:p>
              <a:pPr lvl="1" algn="l" eaLnBrk="1" hangingPunct="1">
                <a:lnSpc>
                  <a:spcPct val="150000"/>
                </a:lnSpc>
                <a:buFontTx/>
                <a:buChar char="•"/>
              </a:pPr>
              <a:r>
                <a:rPr lang="en-GB" sz="2200">
                  <a:solidFill>
                    <a:srgbClr val="006600"/>
                  </a:solidFill>
                  <a:cs typeface="Times New Roman" pitchFamily="18" charset="0"/>
                </a:rPr>
                <a:t> go south-west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100000">
                                          <p:val>
                                            <p:strVal val="#ppt_x"/>
                                          </p:val>
                                        </p:tav>
                                      </p:tavLst>
                                    </p:anim>
                                    <p:anim calcmode="lin" valueType="num">
                                      <p:cBhvr>
                                        <p:cTn id="8" dur="500" fill="hold"/>
                                        <p:tgtEl>
                                          <p:spTgt spid="9"/>
                                        </p:tgtEl>
                                        <p:attrNameLst>
                                          <p:attrName>ppt_y</p:attrName>
                                        </p:attrNameLst>
                                      </p:cBhvr>
                                      <p:tavLst>
                                        <p:tav tm="0">
                                          <p:val>
                                            <p:strVal val="#ppt_y-#ppt_h/2"/>
                                          </p:val>
                                        </p:tav>
                                        <p:tav tm="100000">
                                          <p:val>
                                            <p:strVal val="#ppt_y"/>
                                          </p:val>
                                        </p:tav>
                                      </p:tavLst>
                                    </p:anim>
                                    <p:anim calcmode="lin" valueType="num">
                                      <p:cBhvr>
                                        <p:cTn id="9" dur="500" fill="hold"/>
                                        <p:tgtEl>
                                          <p:spTgt spid="9"/>
                                        </p:tgtEl>
                                        <p:attrNameLst>
                                          <p:attrName>ppt_w</p:attrName>
                                        </p:attrNameLst>
                                      </p:cBhvr>
                                      <p:tavLst>
                                        <p:tav tm="0">
                                          <p:val>
                                            <p:strVal val="#ppt_w"/>
                                          </p:val>
                                        </p:tav>
                                        <p:tav tm="100000">
                                          <p:val>
                                            <p:strVal val="#ppt_w"/>
                                          </p:val>
                                        </p:tav>
                                      </p:tavLst>
                                    </p:anim>
                                    <p:anim calcmode="lin" valueType="num">
                                      <p:cBhvr>
                                        <p:cTn id="10" dur="500" fill="hold"/>
                                        <p:tgtEl>
                                          <p:spTgt spid="9"/>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9" presetClass="path" presetSubtype="0" accel="50000" decel="50000" fill="hold" grpId="0" nodeType="afterEffect">
                                  <p:stCondLst>
                                    <p:cond delay="0"/>
                                  </p:stCondLst>
                                  <p:childTnLst>
                                    <p:animMotion origin="layout" path="M -3.33333E-6 4.44444E-6 L 0.01893 0.1905 " pathEditMode="relative" rAng="0" ptsTypes="AA">
                                      <p:cBhvr>
                                        <p:cTn id="13" dur="2000" fill="hold"/>
                                        <p:tgtEl>
                                          <p:spTgt spid="401430"/>
                                        </p:tgtEl>
                                        <p:attrNameLst>
                                          <p:attrName>ppt_x</p:attrName>
                                          <p:attrName>ppt_y</p:attrName>
                                        </p:attrNameLst>
                                      </p:cBhvr>
                                      <p:rCtr x="9" y="95"/>
                                    </p:animMotion>
                                  </p:childTnLst>
                                </p:cTn>
                              </p:par>
                              <p:par>
                                <p:cTn id="14" presetID="56" presetClass="path" presetSubtype="0" accel="50000" decel="50000" fill="hold" grpId="0" nodeType="withEffect">
                                  <p:stCondLst>
                                    <p:cond delay="0"/>
                                  </p:stCondLst>
                                  <p:childTnLst>
                                    <p:animMotion origin="layout" path="M 1.66667E-6 2.22222E-6 L -0.11823 -0.13056 " pathEditMode="relative" rAng="0" ptsTypes="AA">
                                      <p:cBhvr>
                                        <p:cTn id="15" dur="2000" fill="hold"/>
                                        <p:tgtEl>
                                          <p:spTgt spid="401427"/>
                                        </p:tgtEl>
                                        <p:attrNameLst>
                                          <p:attrName>ppt_x</p:attrName>
                                          <p:attrName>ppt_y</p:attrName>
                                        </p:attrNameLst>
                                      </p:cBhvr>
                                      <p:rCtr x="-59" y="-65"/>
                                    </p:animMotion>
                                  </p:childTnLst>
                                </p:cTn>
                              </p:par>
                              <p:par>
                                <p:cTn id="16" presetID="49" presetClass="path" presetSubtype="0" accel="50000" decel="50000" fill="hold" grpId="0" nodeType="withEffect">
                                  <p:stCondLst>
                                    <p:cond delay="0"/>
                                  </p:stCondLst>
                                  <p:childTnLst>
                                    <p:animMotion origin="layout" path="M 1.66667E-6 3.7037E-6 L 0.16406 0.12847 " pathEditMode="relative" rAng="0" ptsTypes="AA">
                                      <p:cBhvr>
                                        <p:cTn id="17" dur="2000" fill="hold"/>
                                        <p:tgtEl>
                                          <p:spTgt spid="401428"/>
                                        </p:tgtEl>
                                        <p:attrNameLst>
                                          <p:attrName>ppt_x</p:attrName>
                                          <p:attrName>ppt_y</p:attrName>
                                        </p:attrNameLst>
                                      </p:cBhvr>
                                      <p:rCtr x="82" y="64"/>
                                    </p:animMotion>
                                  </p:childTnLst>
                                </p:cTn>
                              </p:par>
                              <p:par>
                                <p:cTn id="18" presetID="56" presetClass="path" presetSubtype="0" accel="50000" decel="50000" fill="hold" grpId="0" nodeType="withEffect">
                                  <p:stCondLst>
                                    <p:cond delay="0"/>
                                  </p:stCondLst>
                                  <p:childTnLst>
                                    <p:animMotion origin="layout" path="M 0.01476 -0.0338 L 0.04306 -0.15903 " pathEditMode="relative" rAng="0" ptsTypes="AA">
                                      <p:cBhvr>
                                        <p:cTn id="19" dur="2000" fill="hold"/>
                                        <p:tgtEl>
                                          <p:spTgt spid="401419"/>
                                        </p:tgtEl>
                                        <p:attrNameLst>
                                          <p:attrName>ppt_x</p:attrName>
                                          <p:attrName>ppt_y</p:attrName>
                                        </p:attrNameLst>
                                      </p:cBhvr>
                                      <p:rCtr x="14" y="-63"/>
                                    </p:animMotion>
                                  </p:childTnLst>
                                </p:cTn>
                              </p:par>
                              <p:par>
                                <p:cTn id="20" presetID="63" presetClass="path" presetSubtype="0" accel="50000" decel="50000" fill="hold" grpId="0" nodeType="withEffect">
                                  <p:stCondLst>
                                    <p:cond delay="0"/>
                                  </p:stCondLst>
                                  <p:childTnLst>
                                    <p:animMotion origin="layout" path="M 0 0  L 0.25 0  E" pathEditMode="relative" rAng="0" ptsTypes="">
                                      <p:cBhvr>
                                        <p:cTn id="21" dur="2000" fill="hold"/>
                                        <p:tgtEl>
                                          <p:spTgt spid="401429"/>
                                        </p:tgtEl>
                                        <p:attrNameLst>
                                          <p:attrName>ppt_x</p:attrName>
                                          <p:attrName>ppt_y</p:attrName>
                                        </p:attrNameLst>
                                      </p:cBhvr>
                                      <p:rCtr x="0" y="0"/>
                                    </p:animMotion>
                                  </p:childTnLst>
                                </p:cTn>
                              </p:par>
                              <p:par>
                                <p:cTn id="22" presetID="1" presetClass="exit" presetSubtype="0" fill="hold" grpId="0" nodeType="withEffect">
                                  <p:stCondLst>
                                    <p:cond delay="1000"/>
                                  </p:stCondLst>
                                  <p:childTnLst>
                                    <p:set>
                                      <p:cBhvr>
                                        <p:cTn id="23" dur="1" fill="hold">
                                          <p:stCondLst>
                                            <p:cond delay="0"/>
                                          </p:stCondLst>
                                        </p:cTn>
                                        <p:tgtEl>
                                          <p:spTgt spid="401421"/>
                                        </p:tgtEl>
                                        <p:attrNameLst>
                                          <p:attrName>style.visibility</p:attrName>
                                        </p:attrNameLst>
                                      </p:cBhvr>
                                      <p:to>
                                        <p:strVal val="hidden"/>
                                      </p:to>
                                    </p:set>
                                  </p:childTnLst>
                                </p:cTn>
                              </p:par>
                              <p:par>
                                <p:cTn id="24" presetID="1" presetClass="entr" presetSubtype="0" fill="hold" grpId="0" nodeType="withEffect">
                                  <p:stCondLst>
                                    <p:cond delay="1000"/>
                                  </p:stCondLst>
                                  <p:childTnLst>
                                    <p:set>
                                      <p:cBhvr>
                                        <p:cTn id="25" dur="1" fill="hold">
                                          <p:stCondLst>
                                            <p:cond delay="0"/>
                                          </p:stCondLst>
                                        </p:cTn>
                                        <p:tgtEl>
                                          <p:spTgt spid="401433"/>
                                        </p:tgtEl>
                                        <p:attrNameLst>
                                          <p:attrName>style.visibility</p:attrName>
                                        </p:attrNameLst>
                                      </p:cBhvr>
                                      <p:to>
                                        <p:strVal val="visible"/>
                                      </p:to>
                                    </p:set>
                                  </p:childTnLst>
                                </p:cTn>
                              </p:par>
                              <p:par>
                                <p:cTn id="26" presetID="1" presetClass="exit" presetSubtype="0" fill="hold" grpId="1" nodeType="withEffect">
                                  <p:stCondLst>
                                    <p:cond delay="5000"/>
                                  </p:stCondLst>
                                  <p:childTnLst>
                                    <p:set>
                                      <p:cBhvr>
                                        <p:cTn id="27" dur="1" fill="hold">
                                          <p:stCondLst>
                                            <p:cond delay="0"/>
                                          </p:stCondLst>
                                        </p:cTn>
                                        <p:tgtEl>
                                          <p:spTgt spid="401433"/>
                                        </p:tgtEl>
                                        <p:attrNameLst>
                                          <p:attrName>style.visibility</p:attrName>
                                        </p:attrNameLst>
                                      </p:cBhvr>
                                      <p:to>
                                        <p:strVal val="hidden"/>
                                      </p:to>
                                    </p:set>
                                  </p:childTnLst>
                                </p:cTn>
                              </p:par>
                              <p:par>
                                <p:cTn id="28" presetID="56" presetClass="path" presetSubtype="0" accel="50000" decel="50000" fill="hold" grpId="0" nodeType="withEffect">
                                  <p:stCondLst>
                                    <p:cond delay="100"/>
                                  </p:stCondLst>
                                  <p:childTnLst>
                                    <p:animMotion origin="layout" path="M 2.77778E-7 1.48148E-6 L 0.12743 -0.1294 " pathEditMode="relative" rAng="0" ptsTypes="AA">
                                      <p:cBhvr>
                                        <p:cTn id="29" dur="3900" fill="hold"/>
                                        <p:tgtEl>
                                          <p:spTgt spid="401420"/>
                                        </p:tgtEl>
                                        <p:attrNameLst>
                                          <p:attrName>ppt_x</p:attrName>
                                          <p:attrName>ppt_y</p:attrName>
                                        </p:attrNameLst>
                                      </p:cBhvr>
                                      <p:rCtr x="64" y="-65"/>
                                    </p:animMotion>
                                  </p:childTnLst>
                                </p:cTn>
                              </p:par>
                              <p:par>
                                <p:cTn id="30" presetID="49" presetClass="path" presetSubtype="0" accel="50000" decel="50000" fill="hold" nodeType="withEffect">
                                  <p:stCondLst>
                                    <p:cond delay="100"/>
                                  </p:stCondLst>
                                  <p:childTnLst>
                                    <p:animMotion origin="layout" path="M 1.94444E-6 -4.07407E-6 L 0.00573 0.09723 " pathEditMode="relative" rAng="0" ptsTypes="AA">
                                      <p:cBhvr>
                                        <p:cTn id="31" dur="3900" fill="hold"/>
                                        <p:tgtEl>
                                          <p:spTgt spid="401432"/>
                                        </p:tgtEl>
                                        <p:attrNameLst>
                                          <p:attrName>ppt_x</p:attrName>
                                          <p:attrName>ppt_y</p:attrName>
                                        </p:attrNameLst>
                                      </p:cBhvr>
                                      <p:rCtr x="3" y="49"/>
                                    </p:animMotion>
                                  </p:childTnLst>
                                </p:cTn>
                              </p:par>
                              <p:par>
                                <p:cTn id="32" presetID="49" presetClass="path" presetSubtype="0" accel="50000" decel="50000" fill="hold" grpId="0" nodeType="withEffect">
                                  <p:stCondLst>
                                    <p:cond delay="0"/>
                                  </p:stCondLst>
                                  <p:childTnLst>
                                    <p:animMotion origin="layout" path="M -0.03039 0.00741 L -0.10764 0.14468 " pathEditMode="relative" rAng="0" ptsTypes="AA">
                                      <p:cBhvr>
                                        <p:cTn id="33" dur="2000" fill="hold"/>
                                        <p:tgtEl>
                                          <p:spTgt spid="401431"/>
                                        </p:tgtEl>
                                        <p:attrNameLst>
                                          <p:attrName>ppt_x</p:attrName>
                                          <p:attrName>ppt_y</p:attrName>
                                        </p:attrNameLst>
                                      </p:cBhvr>
                                      <p:rCtr x="-39" y="69"/>
                                    </p:animMotion>
                                  </p:childTnLst>
                                </p:cTn>
                              </p:par>
                              <p:par>
                                <p:cTn id="34" presetID="1" presetClass="exit" presetSubtype="0" fill="hold" nodeType="withEffect">
                                  <p:stCondLst>
                                    <p:cond delay="2100"/>
                                  </p:stCondLst>
                                  <p:childTnLst>
                                    <p:set>
                                      <p:cBhvr>
                                        <p:cTn id="35" dur="1" fill="hold">
                                          <p:stCondLst>
                                            <p:cond delay="0"/>
                                          </p:stCondLst>
                                        </p:cTn>
                                        <p:tgtEl>
                                          <p:spTgt spid="3"/>
                                        </p:tgtEl>
                                        <p:attrNameLst>
                                          <p:attrName>style.visibility</p:attrName>
                                        </p:attrNameLst>
                                      </p:cBhvr>
                                      <p:to>
                                        <p:strVal val="hidden"/>
                                      </p:to>
                                    </p:set>
                                  </p:childTnLst>
                                </p:cTn>
                              </p:par>
                              <p:par>
                                <p:cTn id="36" presetID="1" presetClass="entr" presetSubtype="0" fill="hold" nodeType="withEffect">
                                  <p:stCondLst>
                                    <p:cond delay="2000"/>
                                  </p:stCondLst>
                                  <p:childTnLst>
                                    <p:set>
                                      <p:cBhvr>
                                        <p:cTn id="37" dur="1" fill="hold">
                                          <p:stCondLst>
                                            <p:cond delay="0"/>
                                          </p:stCondLst>
                                        </p:cTn>
                                        <p:tgtEl>
                                          <p:spTgt spid="7"/>
                                        </p:tgtEl>
                                        <p:attrNameLst>
                                          <p:attrName>style.visibility</p:attrName>
                                        </p:attrNameLst>
                                      </p:cBhvr>
                                      <p:to>
                                        <p:strVal val="visible"/>
                                      </p:to>
                                    </p:set>
                                  </p:childTnLst>
                                </p:cTn>
                              </p:par>
                            </p:childTnLst>
                          </p:cTn>
                        </p:par>
                        <p:par>
                          <p:cTn id="38" fill="hold">
                            <p:stCondLst>
                              <p:cond delay="5500"/>
                            </p:stCondLst>
                            <p:childTnLst>
                              <p:par>
                                <p:cTn id="39" presetID="1" presetClass="exit" presetSubtype="0" fill="hold" nodeType="afterEffect">
                                  <p:stCondLst>
                                    <p:cond delay="1000"/>
                                  </p:stCondLst>
                                  <p:childTnLst>
                                    <p:set>
                                      <p:cBhvr>
                                        <p:cTn id="40" dur="1" fill="hold">
                                          <p:stCondLst>
                                            <p:cond delay="0"/>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par>
                                <p:cTn id="48" presetID="17" presetClass="entr" presetSubtype="1" fill="hold" nodeType="withEffect">
                                  <p:stCondLst>
                                    <p:cond delay="50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ppt_x</p:attrName>
                                        </p:attrNameLst>
                                      </p:cBhvr>
                                      <p:tavLst>
                                        <p:tav tm="0">
                                          <p:val>
                                            <p:strVal val="#ppt_x"/>
                                          </p:val>
                                        </p:tav>
                                        <p:tav tm="100000">
                                          <p:val>
                                            <p:strVal val="#ppt_x"/>
                                          </p:val>
                                        </p:tav>
                                      </p:tavLst>
                                    </p:anim>
                                    <p:anim calcmode="lin" valueType="num">
                                      <p:cBhvr>
                                        <p:cTn id="51" dur="500" fill="hold"/>
                                        <p:tgtEl>
                                          <p:spTgt spid="11"/>
                                        </p:tgtEl>
                                        <p:attrNameLst>
                                          <p:attrName>ppt_y</p:attrName>
                                        </p:attrNameLst>
                                      </p:cBhvr>
                                      <p:tavLst>
                                        <p:tav tm="0">
                                          <p:val>
                                            <p:strVal val="#ppt_y-#ppt_h/2"/>
                                          </p:val>
                                        </p:tav>
                                        <p:tav tm="100000">
                                          <p:val>
                                            <p:strVal val="#ppt_y"/>
                                          </p:val>
                                        </p:tav>
                                      </p:tavLst>
                                    </p:anim>
                                    <p:anim calcmode="lin" valueType="num">
                                      <p:cBhvr>
                                        <p:cTn id="52" dur="500" fill="hold"/>
                                        <p:tgtEl>
                                          <p:spTgt spid="11"/>
                                        </p:tgtEl>
                                        <p:attrNameLst>
                                          <p:attrName>ppt_w</p:attrName>
                                        </p:attrNameLst>
                                      </p:cBhvr>
                                      <p:tavLst>
                                        <p:tav tm="0">
                                          <p:val>
                                            <p:strVal val="#ppt_w"/>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par>
                                <p:cTn id="58" presetID="10" presetClass="exit" presetSubtype="0" fill="hold" nodeType="with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childTnLst>
                          </p:cTn>
                        </p:par>
                        <p:par>
                          <p:cTn id="61" fill="hold">
                            <p:stCondLst>
                              <p:cond delay="500"/>
                            </p:stCondLst>
                            <p:childTnLst>
                              <p:par>
                                <p:cTn id="62" presetID="17" presetClass="entr" presetSubtype="1" fill="hold" nodeType="afterEffect">
                                  <p:stCondLst>
                                    <p:cond delay="1500"/>
                                  </p:stCondLst>
                                  <p:childTnLst>
                                    <p:set>
                                      <p:cBhvr>
                                        <p:cTn id="63" dur="1" fill="hold">
                                          <p:stCondLst>
                                            <p:cond delay="0"/>
                                          </p:stCondLst>
                                        </p:cTn>
                                        <p:tgtEl>
                                          <p:spTgt spid="13"/>
                                        </p:tgtEl>
                                        <p:attrNameLst>
                                          <p:attrName>style.visibility</p:attrName>
                                        </p:attrNameLst>
                                      </p:cBhvr>
                                      <p:to>
                                        <p:strVal val="visible"/>
                                      </p:to>
                                    </p:set>
                                    <p:anim calcmode="lin" valueType="num">
                                      <p:cBhvr>
                                        <p:cTn id="64" dur="500" fill="hold"/>
                                        <p:tgtEl>
                                          <p:spTgt spid="13"/>
                                        </p:tgtEl>
                                        <p:attrNameLst>
                                          <p:attrName>ppt_x</p:attrName>
                                        </p:attrNameLst>
                                      </p:cBhvr>
                                      <p:tavLst>
                                        <p:tav tm="0">
                                          <p:val>
                                            <p:strVal val="#ppt_x"/>
                                          </p:val>
                                        </p:tav>
                                        <p:tav tm="100000">
                                          <p:val>
                                            <p:strVal val="#ppt_x"/>
                                          </p:val>
                                        </p:tav>
                                      </p:tavLst>
                                    </p:anim>
                                    <p:anim calcmode="lin" valueType="num">
                                      <p:cBhvr>
                                        <p:cTn id="65" dur="500" fill="hold"/>
                                        <p:tgtEl>
                                          <p:spTgt spid="13"/>
                                        </p:tgtEl>
                                        <p:attrNameLst>
                                          <p:attrName>ppt_y</p:attrName>
                                        </p:attrNameLst>
                                      </p:cBhvr>
                                      <p:tavLst>
                                        <p:tav tm="0">
                                          <p:val>
                                            <p:strVal val="#ppt_y-#ppt_h/2"/>
                                          </p:val>
                                        </p:tav>
                                        <p:tav tm="100000">
                                          <p:val>
                                            <p:strVal val="#ppt_y"/>
                                          </p:val>
                                        </p:tav>
                                      </p:tavLst>
                                    </p:anim>
                                    <p:anim calcmode="lin" valueType="num">
                                      <p:cBhvr>
                                        <p:cTn id="66" dur="500" fill="hold"/>
                                        <p:tgtEl>
                                          <p:spTgt spid="13"/>
                                        </p:tgtEl>
                                        <p:attrNameLst>
                                          <p:attrName>ppt_w</p:attrName>
                                        </p:attrNameLst>
                                      </p:cBhvr>
                                      <p:tavLst>
                                        <p:tav tm="0">
                                          <p:val>
                                            <p:strVal val="#ppt_w"/>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childTnLst>
                                </p:cTn>
                              </p:par>
                              <p:par>
                                <p:cTn id="68" presetID="49" presetClass="path" presetSubtype="0" accel="50000" decel="50000" fill="hold" nodeType="withEffect">
                                  <p:stCondLst>
                                    <p:cond delay="2000"/>
                                  </p:stCondLst>
                                  <p:childTnLst>
                                    <p:animMotion origin="layout" path="M -1.38889E-6 4.81481E-6 L -0.05295 0.12013 " pathEditMode="relative" rAng="0" ptsTypes="AA">
                                      <p:cBhvr>
                                        <p:cTn id="69" dur="3000" fill="hold"/>
                                        <p:tgtEl>
                                          <p:spTgt spid="5"/>
                                        </p:tgtEl>
                                        <p:attrNameLst>
                                          <p:attrName>ppt_x</p:attrName>
                                          <p:attrName>ppt_y</p:attrName>
                                        </p:attrNameLst>
                                      </p:cBhvr>
                                      <p:rCtr x="-27" y="6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2000"/>
                                        <p:tgtEl>
                                          <p:spTgt spid="3"/>
                                        </p:tgtEl>
                                      </p:cBhvr>
                                    </p:animEffect>
                                    <p:set>
                                      <p:cBhvr>
                                        <p:cTn id="74" dur="1" fill="hold">
                                          <p:stCondLst>
                                            <p:cond delay="1999"/>
                                          </p:stCondLst>
                                        </p:cTn>
                                        <p:tgtEl>
                                          <p:spTgt spid="3"/>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2000"/>
                                        <p:tgtEl>
                                          <p:spTgt spid="401419"/>
                                        </p:tgtEl>
                                      </p:cBhvr>
                                    </p:animEffect>
                                    <p:set>
                                      <p:cBhvr>
                                        <p:cTn id="77" dur="1" fill="hold">
                                          <p:stCondLst>
                                            <p:cond delay="1999"/>
                                          </p:stCondLst>
                                        </p:cTn>
                                        <p:tgtEl>
                                          <p:spTgt spid="401419"/>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2000"/>
                                        <p:tgtEl>
                                          <p:spTgt spid="401420"/>
                                        </p:tgtEl>
                                      </p:cBhvr>
                                    </p:animEffect>
                                    <p:set>
                                      <p:cBhvr>
                                        <p:cTn id="80" dur="1" fill="hold">
                                          <p:stCondLst>
                                            <p:cond delay="1999"/>
                                          </p:stCondLst>
                                        </p:cTn>
                                        <p:tgtEl>
                                          <p:spTgt spid="401420"/>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2000"/>
                                        <p:tgtEl>
                                          <p:spTgt spid="401421"/>
                                        </p:tgtEl>
                                      </p:cBhvr>
                                    </p:animEffect>
                                    <p:set>
                                      <p:cBhvr>
                                        <p:cTn id="83" dur="1" fill="hold">
                                          <p:stCondLst>
                                            <p:cond delay="1999"/>
                                          </p:stCondLst>
                                        </p:cTn>
                                        <p:tgtEl>
                                          <p:spTgt spid="401421"/>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2000"/>
                                        <p:tgtEl>
                                          <p:spTgt spid="401427"/>
                                        </p:tgtEl>
                                      </p:cBhvr>
                                    </p:animEffect>
                                    <p:set>
                                      <p:cBhvr>
                                        <p:cTn id="86" dur="1" fill="hold">
                                          <p:stCondLst>
                                            <p:cond delay="1999"/>
                                          </p:stCondLst>
                                        </p:cTn>
                                        <p:tgtEl>
                                          <p:spTgt spid="401427"/>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2000"/>
                                        <p:tgtEl>
                                          <p:spTgt spid="401428"/>
                                        </p:tgtEl>
                                      </p:cBhvr>
                                    </p:animEffect>
                                    <p:set>
                                      <p:cBhvr>
                                        <p:cTn id="89" dur="1" fill="hold">
                                          <p:stCondLst>
                                            <p:cond delay="1999"/>
                                          </p:stCondLst>
                                        </p:cTn>
                                        <p:tgtEl>
                                          <p:spTgt spid="40142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2000"/>
                                        <p:tgtEl>
                                          <p:spTgt spid="401429"/>
                                        </p:tgtEl>
                                      </p:cBhvr>
                                    </p:animEffect>
                                    <p:set>
                                      <p:cBhvr>
                                        <p:cTn id="92" dur="1" fill="hold">
                                          <p:stCondLst>
                                            <p:cond delay="1999"/>
                                          </p:stCondLst>
                                        </p:cTn>
                                        <p:tgtEl>
                                          <p:spTgt spid="401429"/>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2000"/>
                                        <p:tgtEl>
                                          <p:spTgt spid="401430"/>
                                        </p:tgtEl>
                                      </p:cBhvr>
                                    </p:animEffect>
                                    <p:set>
                                      <p:cBhvr>
                                        <p:cTn id="95" dur="1" fill="hold">
                                          <p:stCondLst>
                                            <p:cond delay="1999"/>
                                          </p:stCondLst>
                                        </p:cTn>
                                        <p:tgtEl>
                                          <p:spTgt spid="401430"/>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2000"/>
                                        <p:tgtEl>
                                          <p:spTgt spid="401431"/>
                                        </p:tgtEl>
                                      </p:cBhvr>
                                    </p:animEffect>
                                    <p:set>
                                      <p:cBhvr>
                                        <p:cTn id="98" dur="1" fill="hold">
                                          <p:stCondLst>
                                            <p:cond delay="1999"/>
                                          </p:stCondLst>
                                        </p:cTn>
                                        <p:tgtEl>
                                          <p:spTgt spid="401431"/>
                                        </p:tgtEl>
                                        <p:attrNameLst>
                                          <p:attrName>style.visibility</p:attrName>
                                        </p:attrNameLst>
                                      </p:cBhvr>
                                      <p:to>
                                        <p:strVal val="hidden"/>
                                      </p:to>
                                    </p:set>
                                  </p:childTnLst>
                                </p:cTn>
                              </p:par>
                              <p:par>
                                <p:cTn id="99" presetID="10" presetClass="exit" presetSubtype="0" fill="hold" grpId="0" nodeType="withEffect">
                                  <p:stCondLst>
                                    <p:cond delay="0"/>
                                  </p:stCondLst>
                                  <p:childTnLst>
                                    <p:animEffect transition="out" filter="fade">
                                      <p:cBhvr>
                                        <p:cTn id="100" dur="2000"/>
                                        <p:tgtEl>
                                          <p:spTgt spid="401432"/>
                                        </p:tgtEl>
                                      </p:cBhvr>
                                    </p:animEffect>
                                    <p:set>
                                      <p:cBhvr>
                                        <p:cTn id="101" dur="1" fill="hold">
                                          <p:stCondLst>
                                            <p:cond delay="1999"/>
                                          </p:stCondLst>
                                        </p:cTn>
                                        <p:tgtEl>
                                          <p:spTgt spid="401432"/>
                                        </p:tgtEl>
                                        <p:attrNameLst>
                                          <p:attrName>style.visibility</p:attrName>
                                        </p:attrNameLst>
                                      </p:cBhvr>
                                      <p:to>
                                        <p:strVal val="hidden"/>
                                      </p:to>
                                    </p:set>
                                  </p:childTnLst>
                                </p:cTn>
                              </p:par>
                              <p:par>
                                <p:cTn id="102" presetID="10" presetClass="exit" presetSubtype="0" fill="hold" grpId="2" nodeType="withEffect">
                                  <p:stCondLst>
                                    <p:cond delay="0"/>
                                  </p:stCondLst>
                                  <p:childTnLst>
                                    <p:animEffect transition="out" filter="fade">
                                      <p:cBhvr>
                                        <p:cTn id="103" dur="2000"/>
                                        <p:tgtEl>
                                          <p:spTgt spid="401433"/>
                                        </p:tgtEl>
                                      </p:cBhvr>
                                    </p:animEffect>
                                    <p:set>
                                      <p:cBhvr>
                                        <p:cTn id="104" dur="1" fill="hold">
                                          <p:stCondLst>
                                            <p:cond delay="1999"/>
                                          </p:stCondLst>
                                        </p:cTn>
                                        <p:tgtEl>
                                          <p:spTgt spid="401433"/>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2000"/>
                                        <p:tgtEl>
                                          <p:spTgt spid="13"/>
                                        </p:tgtEl>
                                      </p:cBhvr>
                                    </p:animEffect>
                                    <p:set>
                                      <p:cBhvr>
                                        <p:cTn id="107"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9" grpId="0" animBg="1"/>
      <p:bldP spid="401419" grpId="1" animBg="1"/>
      <p:bldP spid="401420" grpId="0" animBg="1"/>
      <p:bldP spid="401420" grpId="1" animBg="1"/>
      <p:bldP spid="401421" grpId="0" animBg="1"/>
      <p:bldP spid="401421" grpId="1" animBg="1"/>
      <p:bldP spid="401427" grpId="0" animBg="1"/>
      <p:bldP spid="401427" grpId="1" animBg="1"/>
      <p:bldP spid="401428" grpId="0" animBg="1"/>
      <p:bldP spid="401428" grpId="1" animBg="1"/>
      <p:bldP spid="401429" grpId="0" animBg="1"/>
      <p:bldP spid="401429" grpId="1" animBg="1"/>
      <p:bldP spid="401430" grpId="0" animBg="1"/>
      <p:bldP spid="401430" grpId="1" animBg="1"/>
      <p:bldP spid="401431" grpId="0" animBg="1"/>
      <p:bldP spid="401431" grpId="1" animBg="1"/>
      <p:bldP spid="401432" grpId="0" animBg="1"/>
      <p:bldP spid="401433" grpId="0" animBg="1"/>
      <p:bldP spid="401433" grpId="1" animBg="1"/>
      <p:bldP spid="401433"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7"/>
          <p:cNvGrpSpPr>
            <a:grpSpLocks/>
          </p:cNvGrpSpPr>
          <p:nvPr/>
        </p:nvGrpSpPr>
        <p:grpSpPr bwMode="auto">
          <a:xfrm>
            <a:off x="-3175" y="4284663"/>
            <a:ext cx="9163050" cy="1189037"/>
            <a:chOff x="-2" y="2713"/>
            <a:chExt cx="5772" cy="749"/>
          </a:xfrm>
        </p:grpSpPr>
        <p:sp>
          <p:nvSpPr>
            <p:cNvPr id="55337" name="Rectangle 108"/>
            <p:cNvSpPr>
              <a:spLocks noChangeArrowheads="1"/>
            </p:cNvSpPr>
            <p:nvPr/>
          </p:nvSpPr>
          <p:spPr bwMode="auto">
            <a:xfrm>
              <a:off x="0" y="2713"/>
              <a:ext cx="5760" cy="749"/>
            </a:xfrm>
            <a:prstGeom prst="rect">
              <a:avLst/>
            </a:prstGeom>
            <a:solidFill>
              <a:schemeClr val="tx1">
                <a:alpha val="50195"/>
              </a:schemeClr>
            </a:solidFill>
            <a:ln w="9525">
              <a:noFill/>
              <a:miter lim="800000"/>
              <a:headEnd/>
              <a:tailEnd/>
            </a:ln>
          </p:spPr>
          <p:txBody>
            <a:bodyPr wrap="none" anchor="ctr"/>
            <a:lstStyle/>
            <a:p>
              <a:endParaRPr lang="he-IL"/>
            </a:p>
          </p:txBody>
        </p:sp>
        <p:sp>
          <p:nvSpPr>
            <p:cNvPr id="55338" name="Line 109"/>
            <p:cNvSpPr>
              <a:spLocks noChangeAspect="1" noChangeShapeType="1"/>
            </p:cNvSpPr>
            <p:nvPr/>
          </p:nvSpPr>
          <p:spPr bwMode="auto">
            <a:xfrm>
              <a:off x="0" y="2944"/>
              <a:ext cx="5760" cy="0"/>
            </a:xfrm>
            <a:prstGeom prst="line">
              <a:avLst/>
            </a:prstGeom>
            <a:noFill/>
            <a:ln w="25400">
              <a:solidFill>
                <a:schemeClr val="bg1"/>
              </a:solidFill>
              <a:prstDash val="dash"/>
              <a:round/>
              <a:headEnd/>
              <a:tailEnd/>
            </a:ln>
          </p:spPr>
          <p:txBody>
            <a:bodyPr wrap="none" anchor="ctr"/>
            <a:lstStyle/>
            <a:p>
              <a:endParaRPr lang="he-IL"/>
            </a:p>
          </p:txBody>
        </p:sp>
        <p:sp>
          <p:nvSpPr>
            <p:cNvPr id="55339" name="Line 110"/>
            <p:cNvSpPr>
              <a:spLocks noChangeAspect="1" noChangeShapeType="1"/>
            </p:cNvSpPr>
            <p:nvPr/>
          </p:nvSpPr>
          <p:spPr bwMode="auto">
            <a:xfrm>
              <a:off x="0" y="3220"/>
              <a:ext cx="5760" cy="0"/>
            </a:xfrm>
            <a:prstGeom prst="line">
              <a:avLst/>
            </a:prstGeom>
            <a:noFill/>
            <a:ln w="25400">
              <a:solidFill>
                <a:schemeClr val="bg1"/>
              </a:solidFill>
              <a:prstDash val="dash"/>
              <a:round/>
              <a:headEnd/>
              <a:tailEnd/>
            </a:ln>
          </p:spPr>
          <p:txBody>
            <a:bodyPr wrap="none" anchor="ctr"/>
            <a:lstStyle/>
            <a:p>
              <a:endParaRPr lang="he-IL"/>
            </a:p>
          </p:txBody>
        </p:sp>
        <p:sp>
          <p:nvSpPr>
            <p:cNvPr id="55340" name="Line 111"/>
            <p:cNvSpPr>
              <a:spLocks noChangeAspect="1" noChangeShapeType="1"/>
            </p:cNvSpPr>
            <p:nvPr/>
          </p:nvSpPr>
          <p:spPr bwMode="auto">
            <a:xfrm>
              <a:off x="-2" y="3442"/>
              <a:ext cx="5760" cy="0"/>
            </a:xfrm>
            <a:prstGeom prst="line">
              <a:avLst/>
            </a:prstGeom>
            <a:noFill/>
            <a:ln w="38100">
              <a:solidFill>
                <a:srgbClr val="FFFF00"/>
              </a:solidFill>
              <a:prstDash val="dash"/>
              <a:round/>
              <a:headEnd/>
              <a:tailEnd/>
            </a:ln>
          </p:spPr>
          <p:txBody>
            <a:bodyPr wrap="none" anchor="ctr"/>
            <a:lstStyle/>
            <a:p>
              <a:endParaRPr lang="he-IL"/>
            </a:p>
          </p:txBody>
        </p:sp>
        <p:sp>
          <p:nvSpPr>
            <p:cNvPr id="55341" name="Line 112"/>
            <p:cNvSpPr>
              <a:spLocks noChangeAspect="1" noChangeShapeType="1"/>
            </p:cNvSpPr>
            <p:nvPr/>
          </p:nvSpPr>
          <p:spPr bwMode="auto">
            <a:xfrm>
              <a:off x="10" y="2754"/>
              <a:ext cx="5760" cy="0"/>
            </a:xfrm>
            <a:prstGeom prst="line">
              <a:avLst/>
            </a:prstGeom>
            <a:noFill/>
            <a:ln w="38100">
              <a:solidFill>
                <a:srgbClr val="FFFF00"/>
              </a:solidFill>
              <a:prstDash val="dash"/>
              <a:round/>
              <a:headEnd/>
              <a:tailEnd/>
            </a:ln>
          </p:spPr>
          <p:txBody>
            <a:bodyPr wrap="none" anchor="ctr"/>
            <a:lstStyle/>
            <a:p>
              <a:endParaRPr lang="he-IL"/>
            </a:p>
          </p:txBody>
        </p:sp>
      </p:grpSp>
      <p:sp>
        <p:nvSpPr>
          <p:cNvPr id="55299" name="Rectangle 2"/>
          <p:cNvSpPr>
            <a:spLocks noGrp="1" noChangeArrowheads="1"/>
          </p:cNvSpPr>
          <p:nvPr>
            <p:ph type="title"/>
          </p:nvPr>
        </p:nvSpPr>
        <p:spPr>
          <a:xfrm>
            <a:off x="304800" y="274638"/>
            <a:ext cx="8610600" cy="1143000"/>
          </a:xfrm>
        </p:spPr>
        <p:txBody>
          <a:bodyPr/>
          <a:lstStyle/>
          <a:p>
            <a:r>
              <a:rPr lang="en-GB" smtClean="0"/>
              <a:t> </a:t>
            </a:r>
            <a:r>
              <a:rPr lang="en-GB" u="none" smtClean="0">
                <a:solidFill>
                  <a:srgbClr val="0070C0"/>
                </a:solidFill>
              </a:rPr>
              <a:t>Autonomous Virtual Mobile Node</a:t>
            </a:r>
          </a:p>
        </p:txBody>
      </p:sp>
      <p:grpSp>
        <p:nvGrpSpPr>
          <p:cNvPr id="3" name="Group 14"/>
          <p:cNvGrpSpPr>
            <a:grpSpLocks/>
          </p:cNvGrpSpPr>
          <p:nvPr/>
        </p:nvGrpSpPr>
        <p:grpSpPr bwMode="auto">
          <a:xfrm>
            <a:off x="-1239838" y="4294188"/>
            <a:ext cx="1239838" cy="1239837"/>
            <a:chOff x="1319" y="2219"/>
            <a:chExt cx="781" cy="781"/>
          </a:xfrm>
        </p:grpSpPr>
        <p:sp>
          <p:nvSpPr>
            <p:cNvPr id="55333" name="Oval 15"/>
            <p:cNvSpPr>
              <a:spLocks noChangeAspect="1" noChangeArrowheads="1"/>
            </p:cNvSpPr>
            <p:nvPr/>
          </p:nvSpPr>
          <p:spPr bwMode="auto">
            <a:xfrm>
              <a:off x="1319" y="2219"/>
              <a:ext cx="781" cy="781"/>
            </a:xfrm>
            <a:prstGeom prst="ellipse">
              <a:avLst/>
            </a:prstGeom>
            <a:noFill/>
            <a:ln w="9525">
              <a:solidFill>
                <a:schemeClr val="tx1"/>
              </a:solidFill>
              <a:prstDash val="lgDash"/>
              <a:round/>
              <a:headEnd/>
              <a:tailEnd/>
            </a:ln>
          </p:spPr>
          <p:txBody>
            <a:bodyPr wrap="none" anchor="ctr"/>
            <a:lstStyle/>
            <a:p>
              <a:endParaRPr lang="he-IL"/>
            </a:p>
          </p:txBody>
        </p:sp>
        <p:grpSp>
          <p:nvGrpSpPr>
            <p:cNvPr id="55334" name="Group 16"/>
            <p:cNvGrpSpPr>
              <a:grpSpLocks/>
            </p:cNvGrpSpPr>
            <p:nvPr/>
          </p:nvGrpSpPr>
          <p:grpSpPr bwMode="auto">
            <a:xfrm>
              <a:off x="1680" y="2544"/>
              <a:ext cx="58" cy="58"/>
              <a:chOff x="1727" y="2303"/>
              <a:chExt cx="58" cy="58"/>
            </a:xfrm>
          </p:grpSpPr>
          <p:sp>
            <p:nvSpPr>
              <p:cNvPr id="55335" name="Line 17"/>
              <p:cNvSpPr>
                <a:spLocks noChangeAspect="1" noChangeShapeType="1"/>
              </p:cNvSpPr>
              <p:nvPr/>
            </p:nvSpPr>
            <p:spPr bwMode="auto">
              <a:xfrm flipV="1">
                <a:off x="1727" y="2303"/>
                <a:ext cx="58" cy="58"/>
              </a:xfrm>
              <a:prstGeom prst="line">
                <a:avLst/>
              </a:prstGeom>
              <a:noFill/>
              <a:ln w="9525">
                <a:solidFill>
                  <a:schemeClr val="tx1"/>
                </a:solidFill>
                <a:round/>
                <a:headEnd/>
                <a:tailEnd/>
              </a:ln>
            </p:spPr>
            <p:txBody>
              <a:bodyPr wrap="none" anchor="ctr"/>
              <a:lstStyle/>
              <a:p>
                <a:endParaRPr lang="he-IL"/>
              </a:p>
            </p:txBody>
          </p:sp>
          <p:sp>
            <p:nvSpPr>
              <p:cNvPr id="55336" name="Line 18"/>
              <p:cNvSpPr>
                <a:spLocks noChangeAspect="1" noChangeShapeType="1"/>
              </p:cNvSpPr>
              <p:nvPr/>
            </p:nvSpPr>
            <p:spPr bwMode="auto">
              <a:xfrm rot="5400000" flipV="1">
                <a:off x="1727" y="2303"/>
                <a:ext cx="58" cy="58"/>
              </a:xfrm>
              <a:prstGeom prst="line">
                <a:avLst/>
              </a:prstGeom>
              <a:noFill/>
              <a:ln w="12700">
                <a:solidFill>
                  <a:schemeClr val="tx1"/>
                </a:solidFill>
                <a:round/>
                <a:headEnd/>
                <a:tailEnd/>
              </a:ln>
            </p:spPr>
            <p:txBody>
              <a:bodyPr wrap="none" anchor="ctr"/>
              <a:lstStyle/>
              <a:p>
                <a:endParaRPr lang="he-IL"/>
              </a:p>
            </p:txBody>
          </p:sp>
        </p:grpSp>
      </p:grpSp>
      <p:sp>
        <p:nvSpPr>
          <p:cNvPr id="428052" name="Oval 20"/>
          <p:cNvSpPr>
            <a:spLocks noChangeAspect="1" noChangeArrowheads="1"/>
          </p:cNvSpPr>
          <p:nvPr/>
        </p:nvSpPr>
        <p:spPr bwMode="auto">
          <a:xfrm rot="457384">
            <a:off x="-180975" y="4527550"/>
            <a:ext cx="95250" cy="96838"/>
          </a:xfrm>
          <a:prstGeom prst="ellipse">
            <a:avLst/>
          </a:prstGeom>
          <a:solidFill>
            <a:srgbClr val="339966"/>
          </a:solidFill>
          <a:ln w="9525">
            <a:solidFill>
              <a:schemeClr val="tx1"/>
            </a:solidFill>
            <a:round/>
            <a:headEnd/>
            <a:tailEnd/>
          </a:ln>
        </p:spPr>
        <p:txBody>
          <a:bodyPr wrap="none" anchor="ctr"/>
          <a:lstStyle/>
          <a:p>
            <a:endParaRPr lang="he-IL"/>
          </a:p>
        </p:txBody>
      </p:sp>
      <p:grpSp>
        <p:nvGrpSpPr>
          <p:cNvPr id="55302" name="Group 46"/>
          <p:cNvGrpSpPr>
            <a:grpSpLocks/>
          </p:cNvGrpSpPr>
          <p:nvPr/>
        </p:nvGrpSpPr>
        <p:grpSpPr bwMode="auto">
          <a:xfrm>
            <a:off x="615950" y="1412875"/>
            <a:ext cx="7848600" cy="1644650"/>
            <a:chOff x="384" y="2708"/>
            <a:chExt cx="4944" cy="1036"/>
          </a:xfrm>
        </p:grpSpPr>
        <p:sp>
          <p:nvSpPr>
            <p:cNvPr id="55331" name="Rectangle 47"/>
            <p:cNvSpPr>
              <a:spLocks noChangeArrowheads="1"/>
            </p:cNvSpPr>
            <p:nvPr/>
          </p:nvSpPr>
          <p:spPr bwMode="auto">
            <a:xfrm>
              <a:off x="384" y="2708"/>
              <a:ext cx="2160" cy="1036"/>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006600"/>
                  </a:solidFill>
                  <a:cs typeface="Times New Roman" pitchFamily="18" charset="0"/>
                </a:rPr>
                <a:t>Automaton</a:t>
              </a:r>
            </a:p>
            <a:p>
              <a:pPr marL="342900" indent="-342900" algn="l" eaLnBrk="1" hangingPunct="1">
                <a:spcBef>
                  <a:spcPct val="20000"/>
                </a:spcBef>
                <a:buFontTx/>
                <a:buChar char="•"/>
              </a:pPr>
              <a:r>
                <a:rPr lang="en-US" sz="2800">
                  <a:solidFill>
                    <a:srgbClr val="006600"/>
                  </a:solidFill>
                  <a:cs typeface="Times New Roman" pitchFamily="18" charset="0"/>
                </a:rPr>
                <a:t>Reliability</a:t>
              </a:r>
            </a:p>
            <a:p>
              <a:pPr marL="342900" indent="-342900" algn="l" eaLnBrk="1" hangingPunct="1">
                <a:spcBef>
                  <a:spcPct val="20000"/>
                </a:spcBef>
                <a:buFontTx/>
                <a:buChar char="•"/>
              </a:pPr>
              <a:r>
                <a:rPr lang="en-US" sz="2800">
                  <a:solidFill>
                    <a:srgbClr val="33CC33"/>
                  </a:solidFill>
                  <a:cs typeface="Times New Roman" pitchFamily="18" charset="0"/>
                </a:rPr>
                <a:t>Autonomous</a:t>
              </a:r>
              <a:endParaRPr lang="en-US" sz="2800">
                <a:solidFill>
                  <a:srgbClr val="008000"/>
                </a:solidFill>
                <a:cs typeface="Times New Roman" pitchFamily="18" charset="0"/>
              </a:endParaRPr>
            </a:p>
          </p:txBody>
        </p:sp>
        <p:sp>
          <p:nvSpPr>
            <p:cNvPr id="55332" name="Rectangle 48"/>
            <p:cNvSpPr>
              <a:spLocks noChangeArrowheads="1"/>
            </p:cNvSpPr>
            <p:nvPr/>
          </p:nvSpPr>
          <p:spPr bwMode="auto">
            <a:xfrm>
              <a:off x="2736" y="2708"/>
              <a:ext cx="2592" cy="1036"/>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US" sz="2200">
                  <a:solidFill>
                    <a:srgbClr val="006600"/>
                  </a:solidFill>
                  <a:cs typeface="Times New Roman" pitchFamily="18" charset="0"/>
                </a:rPr>
                <a:t>On-line movement decision: </a:t>
              </a:r>
            </a:p>
            <a:p>
              <a:pPr marL="742950" lvl="1" indent="-285750" algn="l" eaLnBrk="1" hangingPunct="1">
                <a:spcBef>
                  <a:spcPct val="20000"/>
                </a:spcBef>
                <a:buFontTx/>
                <a:buChar char="–"/>
              </a:pPr>
              <a:r>
                <a:rPr lang="en-US" sz="2000">
                  <a:solidFill>
                    <a:srgbClr val="006600"/>
                  </a:solidFill>
                  <a:cs typeface="Times New Roman" pitchFamily="18" charset="0"/>
                </a:rPr>
                <a:t>current state, and </a:t>
              </a:r>
            </a:p>
            <a:p>
              <a:pPr marL="742950" lvl="1" indent="-285750" algn="l" eaLnBrk="1" hangingPunct="1">
                <a:spcBef>
                  <a:spcPct val="20000"/>
                </a:spcBef>
                <a:buFontTx/>
                <a:buChar char="–"/>
              </a:pPr>
              <a:r>
                <a:rPr lang="en-US" sz="2000">
                  <a:solidFill>
                    <a:srgbClr val="006600"/>
                  </a:solidFill>
                  <a:cs typeface="Times New Roman" pitchFamily="18" charset="0"/>
                </a:rPr>
                <a:t>sensor/environment input.</a:t>
              </a:r>
              <a:endParaRPr lang="en-GB" sz="2000">
                <a:solidFill>
                  <a:srgbClr val="006600"/>
                </a:solidFill>
                <a:cs typeface="Times New Roman" pitchFamily="18" charset="0"/>
              </a:endParaRPr>
            </a:p>
          </p:txBody>
        </p:sp>
      </p:grpSp>
      <p:sp>
        <p:nvSpPr>
          <p:cNvPr id="428085" name="Oval 53"/>
          <p:cNvSpPr>
            <a:spLocks noChangeAspect="1" noChangeArrowheads="1"/>
          </p:cNvSpPr>
          <p:nvPr/>
        </p:nvSpPr>
        <p:spPr bwMode="auto">
          <a:xfrm rot="457384">
            <a:off x="-180975" y="4679950"/>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086" name="Oval 54"/>
          <p:cNvSpPr>
            <a:spLocks noChangeAspect="1" noChangeArrowheads="1"/>
          </p:cNvSpPr>
          <p:nvPr/>
        </p:nvSpPr>
        <p:spPr bwMode="auto">
          <a:xfrm rot="457384">
            <a:off x="-180975" y="4832350"/>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087" name="Oval 55"/>
          <p:cNvSpPr>
            <a:spLocks noChangeAspect="1" noChangeArrowheads="1"/>
          </p:cNvSpPr>
          <p:nvPr/>
        </p:nvSpPr>
        <p:spPr bwMode="auto">
          <a:xfrm rot="457384">
            <a:off x="-180975" y="4984750"/>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088" name="Oval 56"/>
          <p:cNvSpPr>
            <a:spLocks noChangeAspect="1" noChangeArrowheads="1"/>
          </p:cNvSpPr>
          <p:nvPr/>
        </p:nvSpPr>
        <p:spPr bwMode="auto">
          <a:xfrm rot="457384">
            <a:off x="-180975" y="5137150"/>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089" name="Oval 57"/>
          <p:cNvSpPr>
            <a:spLocks noChangeAspect="1" noChangeArrowheads="1"/>
          </p:cNvSpPr>
          <p:nvPr/>
        </p:nvSpPr>
        <p:spPr bwMode="auto">
          <a:xfrm rot="457384">
            <a:off x="-180975" y="5289550"/>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090" name="Oval 58"/>
          <p:cNvSpPr>
            <a:spLocks noChangeAspect="1" noChangeArrowheads="1"/>
          </p:cNvSpPr>
          <p:nvPr/>
        </p:nvSpPr>
        <p:spPr bwMode="auto">
          <a:xfrm rot="457384">
            <a:off x="-185738" y="4384675"/>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55309" name="Oval 59"/>
          <p:cNvSpPr>
            <a:spLocks noChangeAspect="1" noChangeArrowheads="1"/>
          </p:cNvSpPr>
          <p:nvPr/>
        </p:nvSpPr>
        <p:spPr bwMode="auto">
          <a:xfrm rot="457384">
            <a:off x="-185738" y="5456238"/>
            <a:ext cx="95250" cy="96837"/>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092" name="Oval 60"/>
          <p:cNvSpPr>
            <a:spLocks noChangeAspect="1" noChangeArrowheads="1"/>
          </p:cNvSpPr>
          <p:nvPr/>
        </p:nvSpPr>
        <p:spPr bwMode="auto">
          <a:xfrm rot="457384">
            <a:off x="-357188" y="4689475"/>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093" name="Oval 61"/>
          <p:cNvSpPr>
            <a:spLocks noChangeAspect="1" noChangeArrowheads="1"/>
          </p:cNvSpPr>
          <p:nvPr/>
        </p:nvSpPr>
        <p:spPr bwMode="auto">
          <a:xfrm rot="457384">
            <a:off x="-357188" y="4841875"/>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094" name="Oval 62"/>
          <p:cNvSpPr>
            <a:spLocks noChangeAspect="1" noChangeArrowheads="1"/>
          </p:cNvSpPr>
          <p:nvPr/>
        </p:nvSpPr>
        <p:spPr bwMode="auto">
          <a:xfrm rot="457384">
            <a:off x="-357188" y="5146675"/>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095" name="Oval 63"/>
          <p:cNvSpPr>
            <a:spLocks noChangeAspect="1" noChangeArrowheads="1"/>
          </p:cNvSpPr>
          <p:nvPr/>
        </p:nvSpPr>
        <p:spPr bwMode="auto">
          <a:xfrm rot="457384">
            <a:off x="-357188" y="5299075"/>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096" name="Oval 64"/>
          <p:cNvSpPr>
            <a:spLocks noChangeAspect="1" noChangeArrowheads="1"/>
          </p:cNvSpPr>
          <p:nvPr/>
        </p:nvSpPr>
        <p:spPr bwMode="auto">
          <a:xfrm rot="457384">
            <a:off x="-361950" y="4394200"/>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55315" name="Oval 65"/>
          <p:cNvSpPr>
            <a:spLocks noChangeAspect="1" noChangeArrowheads="1"/>
          </p:cNvSpPr>
          <p:nvPr/>
        </p:nvSpPr>
        <p:spPr bwMode="auto">
          <a:xfrm rot="457384">
            <a:off x="-361950" y="5465763"/>
            <a:ext cx="95250" cy="96837"/>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098" name="Oval 66"/>
          <p:cNvSpPr>
            <a:spLocks noChangeAspect="1" noChangeArrowheads="1"/>
          </p:cNvSpPr>
          <p:nvPr/>
        </p:nvSpPr>
        <p:spPr bwMode="auto">
          <a:xfrm rot="457384">
            <a:off x="-500063" y="4689475"/>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099" name="Oval 67"/>
          <p:cNvSpPr>
            <a:spLocks noChangeAspect="1" noChangeArrowheads="1"/>
          </p:cNvSpPr>
          <p:nvPr/>
        </p:nvSpPr>
        <p:spPr bwMode="auto">
          <a:xfrm rot="457384">
            <a:off x="-500063" y="4841875"/>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100" name="Oval 68"/>
          <p:cNvSpPr>
            <a:spLocks noChangeAspect="1" noChangeArrowheads="1"/>
          </p:cNvSpPr>
          <p:nvPr/>
        </p:nvSpPr>
        <p:spPr bwMode="auto">
          <a:xfrm rot="457384">
            <a:off x="-500063" y="5146675"/>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101" name="Oval 69"/>
          <p:cNvSpPr>
            <a:spLocks noChangeAspect="1" noChangeArrowheads="1"/>
          </p:cNvSpPr>
          <p:nvPr/>
        </p:nvSpPr>
        <p:spPr bwMode="auto">
          <a:xfrm rot="457384">
            <a:off x="-500063" y="5299075"/>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102" name="Oval 70"/>
          <p:cNvSpPr>
            <a:spLocks noChangeAspect="1" noChangeArrowheads="1"/>
          </p:cNvSpPr>
          <p:nvPr/>
        </p:nvSpPr>
        <p:spPr bwMode="auto">
          <a:xfrm rot="457384">
            <a:off x="-504825" y="4394200"/>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55321" name="Oval 71"/>
          <p:cNvSpPr>
            <a:spLocks noChangeAspect="1" noChangeArrowheads="1"/>
          </p:cNvSpPr>
          <p:nvPr/>
        </p:nvSpPr>
        <p:spPr bwMode="auto">
          <a:xfrm rot="457384">
            <a:off x="-504825" y="5465763"/>
            <a:ext cx="95250" cy="96837"/>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104" name="Oval 72"/>
          <p:cNvSpPr>
            <a:spLocks noChangeAspect="1" noChangeArrowheads="1"/>
          </p:cNvSpPr>
          <p:nvPr/>
        </p:nvSpPr>
        <p:spPr bwMode="auto">
          <a:xfrm rot="457384">
            <a:off x="-862013" y="4699000"/>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105" name="Oval 73"/>
          <p:cNvSpPr>
            <a:spLocks noChangeAspect="1" noChangeArrowheads="1"/>
          </p:cNvSpPr>
          <p:nvPr/>
        </p:nvSpPr>
        <p:spPr bwMode="auto">
          <a:xfrm rot="457384">
            <a:off x="-862013" y="4851400"/>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106" name="Oval 74"/>
          <p:cNvSpPr>
            <a:spLocks noChangeAspect="1" noChangeArrowheads="1"/>
          </p:cNvSpPr>
          <p:nvPr/>
        </p:nvSpPr>
        <p:spPr bwMode="auto">
          <a:xfrm rot="457384">
            <a:off x="-862013" y="5156200"/>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107" name="Oval 75"/>
          <p:cNvSpPr>
            <a:spLocks noChangeAspect="1" noChangeArrowheads="1"/>
          </p:cNvSpPr>
          <p:nvPr/>
        </p:nvSpPr>
        <p:spPr bwMode="auto">
          <a:xfrm rot="457384">
            <a:off x="-862013" y="5308600"/>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108" name="Oval 76"/>
          <p:cNvSpPr>
            <a:spLocks noChangeAspect="1" noChangeArrowheads="1"/>
          </p:cNvSpPr>
          <p:nvPr/>
        </p:nvSpPr>
        <p:spPr bwMode="auto">
          <a:xfrm rot="457384">
            <a:off x="-866775" y="4403725"/>
            <a:ext cx="95250" cy="96838"/>
          </a:xfrm>
          <a:prstGeom prst="ellipse">
            <a:avLst/>
          </a:prstGeom>
          <a:solidFill>
            <a:srgbClr val="339966"/>
          </a:solidFill>
          <a:ln w="9525">
            <a:solidFill>
              <a:schemeClr val="tx1"/>
            </a:solidFill>
            <a:round/>
            <a:headEnd/>
            <a:tailEnd/>
          </a:ln>
        </p:spPr>
        <p:txBody>
          <a:bodyPr wrap="none" anchor="ctr"/>
          <a:lstStyle/>
          <a:p>
            <a:endParaRPr lang="he-IL"/>
          </a:p>
        </p:txBody>
      </p:sp>
      <p:sp>
        <p:nvSpPr>
          <p:cNvPr id="428109" name="Oval 77"/>
          <p:cNvSpPr>
            <a:spLocks noChangeAspect="1" noChangeArrowheads="1"/>
          </p:cNvSpPr>
          <p:nvPr/>
        </p:nvSpPr>
        <p:spPr bwMode="auto">
          <a:xfrm rot="457384">
            <a:off x="-866775" y="5475288"/>
            <a:ext cx="95250" cy="96837"/>
          </a:xfrm>
          <a:prstGeom prst="ellipse">
            <a:avLst/>
          </a:prstGeom>
          <a:solidFill>
            <a:srgbClr val="339966"/>
          </a:solidFill>
          <a:ln w="9525">
            <a:solidFill>
              <a:schemeClr val="tx1"/>
            </a:solidFill>
            <a:round/>
            <a:headEnd/>
            <a:tailEnd/>
          </a:ln>
        </p:spPr>
        <p:txBody>
          <a:bodyPr wrap="none" anchor="ctr"/>
          <a:lstStyle/>
          <a:p>
            <a:endParaRPr lang="he-IL"/>
          </a:p>
        </p:txBody>
      </p:sp>
      <p:grpSp>
        <p:nvGrpSpPr>
          <p:cNvPr id="6" name="Group 49"/>
          <p:cNvGrpSpPr>
            <a:grpSpLocks/>
          </p:cNvGrpSpPr>
          <p:nvPr/>
        </p:nvGrpSpPr>
        <p:grpSpPr bwMode="auto">
          <a:xfrm>
            <a:off x="4191000" y="3179763"/>
            <a:ext cx="4495800" cy="3125787"/>
            <a:chOff x="2640" y="2015"/>
            <a:chExt cx="2832" cy="1969"/>
          </a:xfrm>
        </p:grpSpPr>
        <p:sp>
          <p:nvSpPr>
            <p:cNvPr id="55329" name="AutoShape 50"/>
            <p:cNvSpPr>
              <a:spLocks noChangeArrowheads="1"/>
            </p:cNvSpPr>
            <p:nvPr/>
          </p:nvSpPr>
          <p:spPr bwMode="auto">
            <a:xfrm>
              <a:off x="2640" y="2016"/>
              <a:ext cx="2784" cy="1968"/>
            </a:xfrm>
            <a:prstGeom prst="roundRect">
              <a:avLst>
                <a:gd name="adj" fmla="val 16667"/>
              </a:avLst>
            </a:prstGeom>
            <a:solidFill>
              <a:srgbClr val="FFF0AF"/>
            </a:solidFill>
            <a:ln w="9525">
              <a:solidFill>
                <a:schemeClr val="tx1"/>
              </a:solidFill>
              <a:round/>
              <a:headEnd/>
              <a:tailEnd/>
            </a:ln>
          </p:spPr>
          <p:txBody>
            <a:bodyPr wrap="none" anchor="ctr"/>
            <a:lstStyle/>
            <a:p>
              <a:endParaRPr lang="he-IL"/>
            </a:p>
          </p:txBody>
        </p:sp>
        <p:sp>
          <p:nvSpPr>
            <p:cNvPr id="55330" name="Text Box 51"/>
            <p:cNvSpPr txBox="1">
              <a:spLocks noChangeArrowheads="1"/>
            </p:cNvSpPr>
            <p:nvPr/>
          </p:nvSpPr>
          <p:spPr bwMode="auto">
            <a:xfrm>
              <a:off x="2688" y="2015"/>
              <a:ext cx="2784" cy="1969"/>
            </a:xfrm>
            <a:prstGeom prst="rect">
              <a:avLst/>
            </a:prstGeom>
            <a:noFill/>
            <a:ln w="9525">
              <a:noFill/>
              <a:miter lim="800000"/>
              <a:headEnd/>
              <a:tailEnd/>
            </a:ln>
          </p:spPr>
          <p:txBody>
            <a:bodyPr/>
            <a:lstStyle/>
            <a:p>
              <a:pPr algn="l" eaLnBrk="1" hangingPunct="1">
                <a:lnSpc>
                  <a:spcPct val="150000"/>
                </a:lnSpc>
              </a:pPr>
              <a:r>
                <a:rPr lang="en-GB" sz="2200">
                  <a:solidFill>
                    <a:srgbClr val="006600"/>
                  </a:solidFill>
                  <a:cs typeface="Times New Roman" pitchFamily="18" charset="0"/>
                </a:rPr>
                <a:t> Example 2</a:t>
              </a:r>
            </a:p>
            <a:p>
              <a:pPr lvl="1" algn="l" eaLnBrk="1" hangingPunct="1">
                <a:lnSpc>
                  <a:spcPct val="150000"/>
                </a:lnSpc>
                <a:buFontTx/>
                <a:buChar char="•"/>
              </a:pPr>
              <a:r>
                <a:rPr lang="en-GB" sz="2200">
                  <a:solidFill>
                    <a:srgbClr val="006600"/>
                  </a:solidFill>
                  <a:cs typeface="Times New Roman" pitchFamily="18" charset="0"/>
                </a:rPr>
                <a:t> Hitchhike with the traffic, or</a:t>
              </a:r>
            </a:p>
            <a:p>
              <a:pPr lvl="1" algn="l" eaLnBrk="1" hangingPunct="1">
                <a:lnSpc>
                  <a:spcPct val="150000"/>
                </a:lnSpc>
                <a:buFontTx/>
                <a:buChar char="•"/>
              </a:pPr>
              <a:r>
                <a:rPr lang="en-GB" sz="2200">
                  <a:solidFill>
                    <a:srgbClr val="006600"/>
                  </a:solidFill>
                  <a:cs typeface="Times New Roman" pitchFamily="18" charset="0"/>
                </a:rPr>
                <a:t> Go in the opposite direction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childTnLst>
                                </p:cTn>
                              </p:par>
                              <p:par>
                                <p:cTn id="11" presetID="49" presetClass="path" presetSubtype="0" repeatCount="indefinite" fill="hold" grpId="0" nodeType="withEffect">
                                  <p:stCondLst>
                                    <p:cond delay="1600"/>
                                  </p:stCondLst>
                                  <p:childTnLst>
                                    <p:animMotion origin="layout" path="M -4.16667E-6 3.7037E-7 L 0.99428 3.7037E-7 " pathEditMode="relative" rAng="0" ptsTypes="AA">
                                      <p:cBhvr>
                                        <p:cTn id="12" dur="6000" fill="hold"/>
                                        <p:tgtEl>
                                          <p:spTgt spid="428052"/>
                                        </p:tgtEl>
                                        <p:attrNameLst>
                                          <p:attrName>ppt_x</p:attrName>
                                          <p:attrName>ppt_y</p:attrName>
                                        </p:attrNameLst>
                                      </p:cBhvr>
                                      <p:rCtr x="497" y="0"/>
                                    </p:animMotion>
                                  </p:childTnLst>
                                </p:cTn>
                              </p:par>
                              <p:par>
                                <p:cTn id="13" presetID="49" presetClass="path" presetSubtype="0" repeatCount="indefinite" fill="hold" grpId="0" nodeType="withEffect">
                                  <p:stCondLst>
                                    <p:cond delay="1100"/>
                                  </p:stCondLst>
                                  <p:childTnLst>
                                    <p:animMotion origin="layout" path="M 8.33333E-7 -1.85185E-6 L 1.00052 -1.85185E-6 " pathEditMode="relative" rAng="0" ptsTypes="AA">
                                      <p:cBhvr>
                                        <p:cTn id="14" dur="5200" fill="hold"/>
                                        <p:tgtEl>
                                          <p:spTgt spid="428085"/>
                                        </p:tgtEl>
                                        <p:attrNameLst>
                                          <p:attrName>ppt_x</p:attrName>
                                          <p:attrName>ppt_y</p:attrName>
                                        </p:attrNameLst>
                                      </p:cBhvr>
                                      <p:rCtr x="500" y="0"/>
                                    </p:animMotion>
                                  </p:childTnLst>
                                </p:cTn>
                              </p:par>
                              <p:par>
                                <p:cTn id="15" presetID="49" presetClass="path" presetSubtype="0" repeatCount="indefinite" fill="hold" grpId="0" nodeType="withEffect">
                                  <p:stCondLst>
                                    <p:cond delay="1400"/>
                                  </p:stCondLst>
                                  <p:childTnLst>
                                    <p:animMotion origin="layout" path="M 8.33333E-7 -4.07407E-6 L 1.00052 -4.07407E-6 " pathEditMode="relative" rAng="0" ptsTypes="AA">
                                      <p:cBhvr>
                                        <p:cTn id="16" dur="4700" fill="hold"/>
                                        <p:tgtEl>
                                          <p:spTgt spid="428086"/>
                                        </p:tgtEl>
                                        <p:attrNameLst>
                                          <p:attrName>ppt_x</p:attrName>
                                          <p:attrName>ppt_y</p:attrName>
                                        </p:attrNameLst>
                                      </p:cBhvr>
                                      <p:rCtr x="500" y="0"/>
                                    </p:animMotion>
                                  </p:childTnLst>
                                </p:cTn>
                              </p:par>
                              <p:par>
                                <p:cTn id="17" presetID="49" presetClass="path" presetSubtype="0" repeatCount="indefinite" fill="hold" grpId="0" nodeType="withEffect">
                                  <p:stCondLst>
                                    <p:cond delay="4800"/>
                                  </p:stCondLst>
                                  <p:childTnLst>
                                    <p:animMotion origin="layout" path="M -4.16667E-6 3.7037E-6 L 1.0099 3.7037E-6 " pathEditMode="relative" rAng="0" ptsTypes="AA">
                                      <p:cBhvr>
                                        <p:cTn id="18" dur="5000" fill="hold"/>
                                        <p:tgtEl>
                                          <p:spTgt spid="428087"/>
                                        </p:tgtEl>
                                        <p:attrNameLst>
                                          <p:attrName>ppt_x</p:attrName>
                                          <p:attrName>ppt_y</p:attrName>
                                        </p:attrNameLst>
                                      </p:cBhvr>
                                      <p:rCtr x="505" y="0"/>
                                    </p:animMotion>
                                  </p:childTnLst>
                                </p:cTn>
                              </p:par>
                              <p:par>
                                <p:cTn id="19" presetID="49" presetClass="path" presetSubtype="0" repeatCount="indefinite" fill="hold" grpId="0" nodeType="withEffect">
                                  <p:stCondLst>
                                    <p:cond delay="1200"/>
                                  </p:stCondLst>
                                  <p:childTnLst>
                                    <p:animMotion origin="layout" path="M 3.33333E-6 1.48148E-6 L 1.01458 -0.00949 " pathEditMode="relative" rAng="0" ptsTypes="AA">
                                      <p:cBhvr>
                                        <p:cTn id="20" dur="4400" fill="hold"/>
                                        <p:tgtEl>
                                          <p:spTgt spid="428088"/>
                                        </p:tgtEl>
                                        <p:attrNameLst>
                                          <p:attrName>ppt_x</p:attrName>
                                          <p:attrName>ppt_y</p:attrName>
                                        </p:attrNameLst>
                                      </p:cBhvr>
                                      <p:rCtr x="507" y="-5"/>
                                    </p:animMotion>
                                  </p:childTnLst>
                                </p:cTn>
                              </p:par>
                              <p:par>
                                <p:cTn id="21" presetID="49" presetClass="path" presetSubtype="0" repeatCount="indefinite" fill="hold" grpId="0" nodeType="withEffect">
                                  <p:stCondLst>
                                    <p:cond delay="3500"/>
                                  </p:stCondLst>
                                  <p:childTnLst>
                                    <p:animMotion origin="layout" path="M 3.33333E-6 -7.40741E-7 L 1.00208 0.00139 " pathEditMode="relative" rAng="0" ptsTypes="AA">
                                      <p:cBhvr>
                                        <p:cTn id="22" dur="5000" fill="hold"/>
                                        <p:tgtEl>
                                          <p:spTgt spid="428089"/>
                                        </p:tgtEl>
                                        <p:attrNameLst>
                                          <p:attrName>ppt_x</p:attrName>
                                          <p:attrName>ppt_y</p:attrName>
                                        </p:attrNameLst>
                                      </p:cBhvr>
                                      <p:rCtr x="501" y="1"/>
                                    </p:animMotion>
                                  </p:childTnLst>
                                </p:cTn>
                              </p:par>
                              <p:par>
                                <p:cTn id="23" presetID="49" presetClass="path" presetSubtype="0" repeatCount="indefinite" fill="hold" grpId="0" nodeType="withEffect">
                                  <p:stCondLst>
                                    <p:cond delay="700"/>
                                  </p:stCondLst>
                                  <p:childTnLst>
                                    <p:animMotion origin="layout" path="M 4.16667E-6 3.7037E-6 L 0.99166 3.7037E-6 " pathEditMode="relative" rAng="0" ptsTypes="AA">
                                      <p:cBhvr>
                                        <p:cTn id="24" dur="5900" fill="hold"/>
                                        <p:tgtEl>
                                          <p:spTgt spid="428090"/>
                                        </p:tgtEl>
                                        <p:attrNameLst>
                                          <p:attrName>ppt_x</p:attrName>
                                          <p:attrName>ppt_y</p:attrName>
                                        </p:attrNameLst>
                                      </p:cBhvr>
                                      <p:rCtr x="496" y="0"/>
                                    </p:animMotion>
                                  </p:childTnLst>
                                </p:cTn>
                              </p:par>
                              <p:par>
                                <p:cTn id="25" presetID="49" presetClass="path" presetSubtype="0" repeatCount="indefinite" fill="hold" grpId="0" nodeType="withEffect">
                                  <p:stCondLst>
                                    <p:cond delay="2800"/>
                                  </p:stCondLst>
                                  <p:childTnLst>
                                    <p:animMotion origin="layout" path="M 4.16667E-6 -7.40741E-7 L 1.01979 -0.00139 " pathEditMode="relative" rAng="0" ptsTypes="AA">
                                      <p:cBhvr>
                                        <p:cTn id="26" dur="5000" fill="hold"/>
                                        <p:tgtEl>
                                          <p:spTgt spid="428092"/>
                                        </p:tgtEl>
                                        <p:attrNameLst>
                                          <p:attrName>ppt_x</p:attrName>
                                          <p:attrName>ppt_y</p:attrName>
                                        </p:attrNameLst>
                                      </p:cBhvr>
                                      <p:rCtr x="510" y="-1"/>
                                    </p:animMotion>
                                  </p:childTnLst>
                                </p:cTn>
                              </p:par>
                              <p:par>
                                <p:cTn id="27" presetID="49" presetClass="path" presetSubtype="0" repeatCount="indefinite" fill="hold" grpId="0" nodeType="withEffect">
                                  <p:stCondLst>
                                    <p:cond delay="2100"/>
                                  </p:stCondLst>
                                  <p:childTnLst>
                                    <p:animMotion origin="layout" path="M 4.16667E-6 -2.96296E-6 L 1.0276 -0.00139 " pathEditMode="relative" rAng="0" ptsTypes="AA">
                                      <p:cBhvr>
                                        <p:cTn id="28" dur="4700" fill="hold"/>
                                        <p:tgtEl>
                                          <p:spTgt spid="428093"/>
                                        </p:tgtEl>
                                        <p:attrNameLst>
                                          <p:attrName>ppt_x</p:attrName>
                                          <p:attrName>ppt_y</p:attrName>
                                        </p:attrNameLst>
                                      </p:cBhvr>
                                      <p:rCtr x="514" y="-1"/>
                                    </p:animMotion>
                                  </p:childTnLst>
                                </p:cTn>
                              </p:par>
                              <p:par>
                                <p:cTn id="29" presetID="49" presetClass="path" presetSubtype="0" repeatCount="indefinite" fill="hold" grpId="0" nodeType="withEffect">
                                  <p:stCondLst>
                                    <p:cond delay="4900"/>
                                  </p:stCondLst>
                                  <p:childTnLst>
                                    <p:animMotion origin="layout" path="M 4.16667E-6 2.59259E-6 L 1.03385 -0.01088 " pathEditMode="relative" rAng="0" ptsTypes="AA">
                                      <p:cBhvr>
                                        <p:cTn id="30" dur="5800" fill="hold"/>
                                        <p:tgtEl>
                                          <p:spTgt spid="428094"/>
                                        </p:tgtEl>
                                        <p:attrNameLst>
                                          <p:attrName>ppt_x</p:attrName>
                                          <p:attrName>ppt_y</p:attrName>
                                        </p:attrNameLst>
                                      </p:cBhvr>
                                      <p:rCtr x="517" y="-6"/>
                                    </p:animMotion>
                                  </p:childTnLst>
                                </p:cTn>
                              </p:par>
                              <p:par>
                                <p:cTn id="31" presetID="49" presetClass="path" presetSubtype="0" repeatCount="indefinite" fill="hold" grpId="0" nodeType="withEffect">
                                  <p:stCondLst>
                                    <p:cond delay="1400"/>
                                  </p:stCondLst>
                                  <p:childTnLst>
                                    <p:animMotion origin="layout" path="M 4.16667E-6 3.7037E-7 L 1.03385 -0.00139 " pathEditMode="relative" rAng="0" ptsTypes="AA">
                                      <p:cBhvr>
                                        <p:cTn id="32" dur="5200" fill="hold"/>
                                        <p:tgtEl>
                                          <p:spTgt spid="428095"/>
                                        </p:tgtEl>
                                        <p:attrNameLst>
                                          <p:attrName>ppt_x</p:attrName>
                                          <p:attrName>ppt_y</p:attrName>
                                        </p:attrNameLst>
                                      </p:cBhvr>
                                      <p:rCtr x="517" y="-1"/>
                                    </p:animMotion>
                                  </p:childTnLst>
                                </p:cTn>
                              </p:par>
                              <p:par>
                                <p:cTn id="33" presetID="49" presetClass="path" presetSubtype="0" repeatCount="indefinite" fill="hold" grpId="0" nodeType="withEffect">
                                  <p:stCondLst>
                                    <p:cond delay="2300"/>
                                  </p:stCondLst>
                                  <p:childTnLst>
                                    <p:animMotion origin="layout" path="M -2.5E-6 4.81481E-6 L 1.02344 4.81481E-6 " pathEditMode="relative" rAng="0" ptsTypes="AA">
                                      <p:cBhvr>
                                        <p:cTn id="34" dur="5000" fill="hold"/>
                                        <p:tgtEl>
                                          <p:spTgt spid="428096"/>
                                        </p:tgtEl>
                                        <p:attrNameLst>
                                          <p:attrName>ppt_x</p:attrName>
                                          <p:attrName>ppt_y</p:attrName>
                                        </p:attrNameLst>
                                      </p:cBhvr>
                                      <p:rCtr x="512" y="0"/>
                                    </p:animMotion>
                                  </p:childTnLst>
                                </p:cTn>
                              </p:par>
                              <p:par>
                                <p:cTn id="35" presetID="49" presetClass="path" presetSubtype="0" repeatCount="indefinite" fill="hold" grpId="0" nodeType="withEffect">
                                  <p:stCondLst>
                                    <p:cond delay="700"/>
                                  </p:stCondLst>
                                  <p:childTnLst>
                                    <p:animMotion origin="layout" path="M -8.33333E-7 -7.40741E-7 L 1.04479 -0.00139 " pathEditMode="relative" rAng="0" ptsTypes="AA">
                                      <p:cBhvr>
                                        <p:cTn id="36" dur="5900" fill="hold"/>
                                        <p:tgtEl>
                                          <p:spTgt spid="428098"/>
                                        </p:tgtEl>
                                        <p:attrNameLst>
                                          <p:attrName>ppt_x</p:attrName>
                                          <p:attrName>ppt_y</p:attrName>
                                        </p:attrNameLst>
                                      </p:cBhvr>
                                      <p:rCtr x="522" y="-1"/>
                                    </p:animMotion>
                                  </p:childTnLst>
                                </p:cTn>
                              </p:par>
                              <p:par>
                                <p:cTn id="37" presetID="49" presetClass="path" presetSubtype="0" repeatCount="indefinite" fill="hold" grpId="0" nodeType="withEffect">
                                  <p:stCondLst>
                                    <p:cond delay="3900"/>
                                  </p:stCondLst>
                                  <p:childTnLst>
                                    <p:animMotion origin="layout" path="M -3.33333E-6 -2.96296E-6 L 1.04792 -0.00139 " pathEditMode="relative" rAng="0" ptsTypes="AA">
                                      <p:cBhvr>
                                        <p:cTn id="38" dur="5000" fill="hold"/>
                                        <p:tgtEl>
                                          <p:spTgt spid="428099"/>
                                        </p:tgtEl>
                                        <p:attrNameLst>
                                          <p:attrName>ppt_x</p:attrName>
                                          <p:attrName>ppt_y</p:attrName>
                                        </p:attrNameLst>
                                      </p:cBhvr>
                                      <p:rCtr x="524" y="-1"/>
                                    </p:animMotion>
                                  </p:childTnLst>
                                </p:cTn>
                              </p:par>
                              <p:par>
                                <p:cTn id="39" presetID="49" presetClass="path" presetSubtype="0" repeatCount="indefinite" fill="hold" grpId="0" nodeType="withEffect">
                                  <p:stCondLst>
                                    <p:cond delay="1200"/>
                                  </p:stCondLst>
                                  <p:childTnLst>
                                    <p:animMotion origin="layout" path="M -8.33333E-7 2.59259E-6 L 1.03698 -0.01088 " pathEditMode="relative" rAng="0" ptsTypes="AA">
                                      <p:cBhvr>
                                        <p:cTn id="40" dur="5700" fill="hold"/>
                                        <p:tgtEl>
                                          <p:spTgt spid="428100"/>
                                        </p:tgtEl>
                                        <p:attrNameLst>
                                          <p:attrName>ppt_x</p:attrName>
                                          <p:attrName>ppt_y</p:attrName>
                                        </p:attrNameLst>
                                      </p:cBhvr>
                                      <p:rCtr x="518" y="-6"/>
                                    </p:animMotion>
                                  </p:childTnLst>
                                </p:cTn>
                              </p:par>
                              <p:par>
                                <p:cTn id="41" presetID="49" presetClass="path" presetSubtype="0" repeatCount="indefinite" fill="hold" grpId="0" nodeType="withEffect">
                                  <p:stCondLst>
                                    <p:cond delay="900"/>
                                  </p:stCondLst>
                                  <p:childTnLst>
                                    <p:animMotion origin="layout" path="M -8.33333E-7 3.7037E-7 L 1.04948 3.7037E-7 " pathEditMode="relative" rAng="0" ptsTypes="AA">
                                      <p:cBhvr>
                                        <p:cTn id="42" dur="6300" fill="hold"/>
                                        <p:tgtEl>
                                          <p:spTgt spid="428101"/>
                                        </p:tgtEl>
                                        <p:attrNameLst>
                                          <p:attrName>ppt_x</p:attrName>
                                          <p:attrName>ppt_y</p:attrName>
                                        </p:attrNameLst>
                                      </p:cBhvr>
                                      <p:rCtr x="525" y="0"/>
                                    </p:animMotion>
                                  </p:childTnLst>
                                </p:cTn>
                              </p:par>
                              <p:par>
                                <p:cTn id="43" presetID="49" presetClass="path" presetSubtype="0" repeatCount="indefinite" fill="hold" grpId="0" nodeType="withEffect">
                                  <p:stCondLst>
                                    <p:cond delay="2200"/>
                                  </p:stCondLst>
                                  <p:childTnLst>
                                    <p:animMotion origin="layout" path="M -6.93889E-18 4.81481E-6 L 1.04531 4.81481E-6 " pathEditMode="relative" rAng="0" ptsTypes="AA">
                                      <p:cBhvr>
                                        <p:cTn id="44" dur="6600" fill="hold"/>
                                        <p:tgtEl>
                                          <p:spTgt spid="428102"/>
                                        </p:tgtEl>
                                        <p:attrNameLst>
                                          <p:attrName>ppt_x</p:attrName>
                                          <p:attrName>ppt_y</p:attrName>
                                        </p:attrNameLst>
                                      </p:cBhvr>
                                      <p:rCtr x="523" y="0"/>
                                    </p:animMotion>
                                  </p:childTnLst>
                                </p:cTn>
                              </p:par>
                              <p:par>
                                <p:cTn id="45" presetID="49" presetClass="path" presetSubtype="0" repeatCount="indefinite" fill="hold" grpId="0" nodeType="withEffect">
                                  <p:stCondLst>
                                    <p:cond delay="1500"/>
                                  </p:stCondLst>
                                  <p:childTnLst>
                                    <p:animMotion origin="layout" path="M -5E-6 3.7037E-7 L 1.07969 3.7037E-7 " pathEditMode="relative" rAng="0" ptsTypes="AA">
                                      <p:cBhvr>
                                        <p:cTn id="46" dur="5800" fill="hold"/>
                                        <p:tgtEl>
                                          <p:spTgt spid="428104"/>
                                        </p:tgtEl>
                                        <p:attrNameLst>
                                          <p:attrName>ppt_x</p:attrName>
                                          <p:attrName>ppt_y</p:attrName>
                                        </p:attrNameLst>
                                      </p:cBhvr>
                                      <p:rCtr x="540" y="0"/>
                                    </p:animMotion>
                                  </p:childTnLst>
                                </p:cTn>
                              </p:par>
                              <p:par>
                                <p:cTn id="47" presetID="49" presetClass="path" presetSubtype="0" repeatCount="indefinite" fill="hold" grpId="0" nodeType="withEffect">
                                  <p:stCondLst>
                                    <p:cond delay="1900"/>
                                  </p:stCondLst>
                                  <p:childTnLst>
                                    <p:animMotion origin="layout" path="M -1.38778E-17 -1.85185E-6 L 1.075 -0.00278 " pathEditMode="relative" rAng="0" ptsTypes="AA">
                                      <p:cBhvr>
                                        <p:cTn id="48" dur="5000" fill="hold"/>
                                        <p:tgtEl>
                                          <p:spTgt spid="428105"/>
                                        </p:tgtEl>
                                        <p:attrNameLst>
                                          <p:attrName>ppt_x</p:attrName>
                                          <p:attrName>ppt_y</p:attrName>
                                        </p:attrNameLst>
                                      </p:cBhvr>
                                      <p:rCtr x="538" y="-1"/>
                                    </p:animMotion>
                                  </p:childTnLst>
                                </p:cTn>
                              </p:par>
                              <p:par>
                                <p:cTn id="49" presetID="49" presetClass="path" presetSubtype="0" repeatCount="indefinite" fill="hold" grpId="0" nodeType="withEffect">
                                  <p:stCondLst>
                                    <p:cond delay="4700"/>
                                  </p:stCondLst>
                                  <p:childTnLst>
                                    <p:animMotion origin="layout" path="M 2.5E-6 3.7037E-6 L 1.08281 -0.01227 " pathEditMode="relative" rAng="0" ptsTypes="AA">
                                      <p:cBhvr>
                                        <p:cTn id="50" dur="5000" fill="hold"/>
                                        <p:tgtEl>
                                          <p:spTgt spid="428106"/>
                                        </p:tgtEl>
                                        <p:attrNameLst>
                                          <p:attrName>ppt_x</p:attrName>
                                          <p:attrName>ppt_y</p:attrName>
                                        </p:attrNameLst>
                                      </p:cBhvr>
                                      <p:rCtr x="541" y="-6"/>
                                    </p:animMotion>
                                  </p:childTnLst>
                                </p:cTn>
                              </p:par>
                              <p:par>
                                <p:cTn id="51" presetID="49" presetClass="path" presetSubtype="0" repeatCount="indefinite" fill="hold" grpId="0" nodeType="withEffect">
                                  <p:stCondLst>
                                    <p:cond delay="1200"/>
                                  </p:stCondLst>
                                  <p:childTnLst>
                                    <p:animMotion origin="layout" path="M 2.5E-6 1.48148E-6 L 1.06406 -0.00278 " pathEditMode="relative" rAng="0" ptsTypes="AA">
                                      <p:cBhvr>
                                        <p:cTn id="52" dur="6200" fill="hold"/>
                                        <p:tgtEl>
                                          <p:spTgt spid="428107"/>
                                        </p:tgtEl>
                                        <p:attrNameLst>
                                          <p:attrName>ppt_x</p:attrName>
                                          <p:attrName>ppt_y</p:attrName>
                                        </p:attrNameLst>
                                      </p:cBhvr>
                                      <p:rCtr x="532" y="-1"/>
                                    </p:animMotion>
                                  </p:childTnLst>
                                </p:cTn>
                              </p:par>
                              <p:par>
                                <p:cTn id="53" presetID="49" presetClass="path" presetSubtype="0" repeatCount="indefinite" fill="hold" grpId="0" nodeType="withEffect">
                                  <p:stCondLst>
                                    <p:cond delay="2700"/>
                                  </p:stCondLst>
                                  <p:childTnLst>
                                    <p:animMotion origin="layout" path="M 0.00937 0.08334 L 1.07708 0.08334 " pathEditMode="relative" rAng="0" ptsTypes="AA">
                                      <p:cBhvr>
                                        <p:cTn id="54" dur="7900" fill="hold"/>
                                        <p:tgtEl>
                                          <p:spTgt spid="428108"/>
                                        </p:tgtEl>
                                        <p:attrNameLst>
                                          <p:attrName>ppt_x</p:attrName>
                                          <p:attrName>ppt_y</p:attrName>
                                        </p:attrNameLst>
                                      </p:cBhvr>
                                      <p:rCtr x="534" y="0"/>
                                    </p:animMotion>
                                  </p:childTnLst>
                                </p:cTn>
                              </p:par>
                              <p:par>
                                <p:cTn id="55" presetID="49" presetClass="path" presetSubtype="0" repeatCount="indefinite" fill="hold" grpId="0" nodeType="withEffect">
                                  <p:stCondLst>
                                    <p:cond delay="1400"/>
                                  </p:stCondLst>
                                  <p:childTnLst>
                                    <p:animMotion origin="layout" path="M 0.00781 -0.05 L 1.07708 -0.05879 " pathEditMode="relative" rAng="0" ptsTypes="AA">
                                      <p:cBhvr>
                                        <p:cTn id="56" dur="5000" fill="hold"/>
                                        <p:tgtEl>
                                          <p:spTgt spid="428109"/>
                                        </p:tgtEl>
                                        <p:attrNameLst>
                                          <p:attrName>ppt_x</p:attrName>
                                          <p:attrName>ppt_y</p:attrName>
                                        </p:attrNameLst>
                                      </p:cBhvr>
                                      <p:rCtr x="535" y="-4"/>
                                    </p:animMotion>
                                  </p:childTnLst>
                                </p:cTn>
                              </p:par>
                              <p:par>
                                <p:cTn id="57" presetID="10" presetClass="exit" presetSubtype="0" fill="hold" nodeType="withEffect">
                                  <p:stCondLst>
                                    <p:cond delay="6300"/>
                                  </p:stCondLst>
                                  <p:childTnLst>
                                    <p:animEffect transition="out" filter="fade">
                                      <p:cBhvr>
                                        <p:cTn id="58" dur="1000"/>
                                        <p:tgtEl>
                                          <p:spTgt spid="6"/>
                                        </p:tgtEl>
                                      </p:cBhvr>
                                    </p:animEffect>
                                    <p:set>
                                      <p:cBhvr>
                                        <p:cTn id="59" dur="1" fill="hold">
                                          <p:stCondLst>
                                            <p:cond delay="999"/>
                                          </p:stCondLst>
                                        </p:cTn>
                                        <p:tgtEl>
                                          <p:spTgt spid="6"/>
                                        </p:tgtEl>
                                        <p:attrNameLst>
                                          <p:attrName>style.visibility</p:attrName>
                                        </p:attrNameLst>
                                      </p:cBhvr>
                                      <p:to>
                                        <p:strVal val="hidden"/>
                                      </p:to>
                                    </p:set>
                                  </p:childTnLst>
                                </p:cTn>
                              </p:par>
                              <p:par>
                                <p:cTn id="60" presetID="63" presetClass="path" presetSubtype="0" repeatCount="indefinite" accel="50000" decel="50000" autoRev="1" fill="hold" nodeType="withEffect">
                                  <p:stCondLst>
                                    <p:cond delay="5900"/>
                                  </p:stCondLst>
                                  <p:childTnLst>
                                    <p:animMotion origin="layout" path="M -1.66667E-6 4.81481E-6 L 1.15799 -0.00487 " pathEditMode="relative" rAng="0" ptsTypes="AA">
                                      <p:cBhvr>
                                        <p:cTn id="61" dur="3000" fill="hold"/>
                                        <p:tgtEl>
                                          <p:spTgt spid="3"/>
                                        </p:tgtEl>
                                        <p:attrNameLst>
                                          <p:attrName>ppt_x</p:attrName>
                                          <p:attrName>ppt_y</p:attrName>
                                        </p:attrNameLst>
                                      </p:cBhvr>
                                      <p:rCtr x="579" y="-3"/>
                                    </p:animMotion>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52" grpId="0" animBg="1"/>
      <p:bldP spid="428085" grpId="0" animBg="1"/>
      <p:bldP spid="428086" grpId="0" animBg="1"/>
      <p:bldP spid="428087" grpId="0" animBg="1"/>
      <p:bldP spid="428088" grpId="0" animBg="1"/>
      <p:bldP spid="428089" grpId="0" animBg="1"/>
      <p:bldP spid="428090" grpId="0" animBg="1"/>
      <p:bldP spid="428092" grpId="0" animBg="1"/>
      <p:bldP spid="428093" grpId="0" animBg="1"/>
      <p:bldP spid="428094" grpId="0" animBg="1"/>
      <p:bldP spid="428095" grpId="0" animBg="1"/>
      <p:bldP spid="428096" grpId="0" animBg="1"/>
      <p:bldP spid="428098" grpId="0" animBg="1"/>
      <p:bldP spid="428099" grpId="0" animBg="1"/>
      <p:bldP spid="428100" grpId="0" animBg="1"/>
      <p:bldP spid="428101" grpId="0" animBg="1"/>
      <p:bldP spid="428102" grpId="0" animBg="1"/>
      <p:bldP spid="428104" grpId="0" animBg="1"/>
      <p:bldP spid="428105" grpId="0" animBg="1"/>
      <p:bldP spid="428106" grpId="0" animBg="1"/>
      <p:bldP spid="428107" grpId="0" animBg="1"/>
      <p:bldP spid="428108" grpId="0" animBg="1"/>
      <p:bldP spid="42810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descr="Sphere"/>
          <p:cNvSpPr>
            <a:spLocks noChangeArrowheads="1"/>
          </p:cNvSpPr>
          <p:nvPr/>
        </p:nvSpPr>
        <p:spPr bwMode="auto">
          <a:xfrm>
            <a:off x="577850" y="3775075"/>
            <a:ext cx="1843088" cy="2265363"/>
          </a:xfrm>
          <a:prstGeom prst="rect">
            <a:avLst/>
          </a:prstGeom>
          <a:pattFill prst="sphere">
            <a:fgClr>
              <a:srgbClr val="00007F"/>
            </a:fgClr>
            <a:bgClr>
              <a:schemeClr val="bg1"/>
            </a:bgClr>
          </a:pattFill>
          <a:ln w="9525">
            <a:solidFill>
              <a:schemeClr val="tx1"/>
            </a:solidFill>
            <a:miter lim="800000"/>
            <a:headEnd/>
            <a:tailEnd/>
          </a:ln>
        </p:spPr>
        <p:txBody>
          <a:bodyPr wrap="none" anchor="ctr"/>
          <a:lstStyle/>
          <a:p>
            <a:endParaRPr lang="he-IL"/>
          </a:p>
        </p:txBody>
      </p:sp>
      <p:sp>
        <p:nvSpPr>
          <p:cNvPr id="56323" name="Rectangle 3"/>
          <p:cNvSpPr>
            <a:spLocks noGrp="1" noChangeArrowheads="1"/>
          </p:cNvSpPr>
          <p:nvPr>
            <p:ph type="title"/>
          </p:nvPr>
        </p:nvSpPr>
        <p:spPr/>
        <p:txBody>
          <a:bodyPr/>
          <a:lstStyle/>
          <a:p>
            <a:r>
              <a:rPr lang="en-GB" u="none" smtClean="0">
                <a:solidFill>
                  <a:srgbClr val="0070C0"/>
                </a:solidFill>
              </a:rPr>
              <a:t>Application Domain</a:t>
            </a:r>
          </a:p>
        </p:txBody>
      </p:sp>
      <p:grpSp>
        <p:nvGrpSpPr>
          <p:cNvPr id="56324" name="Group 4"/>
          <p:cNvGrpSpPr>
            <a:grpSpLocks/>
          </p:cNvGrpSpPr>
          <p:nvPr/>
        </p:nvGrpSpPr>
        <p:grpSpPr bwMode="auto">
          <a:xfrm>
            <a:off x="611188" y="1416050"/>
            <a:ext cx="7848600" cy="1644650"/>
            <a:chOff x="385" y="892"/>
            <a:chExt cx="4944" cy="1036"/>
          </a:xfrm>
        </p:grpSpPr>
        <p:sp>
          <p:nvSpPr>
            <p:cNvPr id="56331" name="Rectangle 5"/>
            <p:cNvSpPr>
              <a:spLocks noChangeArrowheads="1"/>
            </p:cNvSpPr>
            <p:nvPr/>
          </p:nvSpPr>
          <p:spPr bwMode="auto">
            <a:xfrm>
              <a:off x="385" y="892"/>
              <a:ext cx="2255" cy="1036"/>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006600"/>
                  </a:solidFill>
                  <a:cs typeface="Times New Roman" pitchFamily="18" charset="0"/>
                </a:rPr>
                <a:t>Vehicular networks</a:t>
              </a:r>
            </a:p>
            <a:p>
              <a:pPr marL="342900" indent="-342900" algn="l" eaLnBrk="1" hangingPunct="1">
                <a:spcBef>
                  <a:spcPct val="20000"/>
                </a:spcBef>
                <a:buFontTx/>
                <a:buChar char="•"/>
              </a:pPr>
              <a:r>
                <a:rPr lang="en-US" sz="2800">
                  <a:solidFill>
                    <a:srgbClr val="33CC33"/>
                  </a:solidFill>
                  <a:cs typeface="Times New Roman" pitchFamily="18" charset="0"/>
                </a:rPr>
                <a:t>RFID tags</a:t>
              </a:r>
            </a:p>
          </p:txBody>
        </p:sp>
        <p:sp>
          <p:nvSpPr>
            <p:cNvPr id="56332" name="Rectangle 6"/>
            <p:cNvSpPr>
              <a:spLocks noChangeArrowheads="1"/>
            </p:cNvSpPr>
            <p:nvPr/>
          </p:nvSpPr>
          <p:spPr bwMode="auto">
            <a:xfrm>
              <a:off x="2737" y="892"/>
              <a:ext cx="2592" cy="1036"/>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GB">
                  <a:solidFill>
                    <a:srgbClr val="006600"/>
                  </a:solidFill>
                  <a:cs typeface="Times New Roman" pitchFamily="18" charset="0"/>
                </a:rPr>
                <a:t>Very small, cheap and wireless tagging network.</a:t>
              </a:r>
            </a:p>
            <a:p>
              <a:pPr marL="342900" indent="-342900" algn="l" eaLnBrk="1" hangingPunct="1">
                <a:spcBef>
                  <a:spcPct val="20000"/>
                </a:spcBef>
                <a:buFontTx/>
                <a:buChar char="•"/>
              </a:pPr>
              <a:r>
                <a:rPr lang="en-GB">
                  <a:solidFill>
                    <a:srgbClr val="006600"/>
                  </a:solidFill>
                  <a:cs typeface="Times New Roman" pitchFamily="18" charset="0"/>
                </a:rPr>
                <a:t>Limited power supply.</a:t>
              </a:r>
            </a:p>
            <a:p>
              <a:pPr marL="742950" lvl="1" indent="-285750" algn="l" eaLnBrk="1" hangingPunct="1">
                <a:spcBef>
                  <a:spcPct val="20000"/>
                </a:spcBef>
                <a:buFontTx/>
                <a:buChar char="–"/>
              </a:pPr>
              <a:r>
                <a:rPr lang="en-GB" sz="2000">
                  <a:solidFill>
                    <a:srgbClr val="006600"/>
                  </a:solidFill>
                  <a:cs typeface="Times New Roman" pitchFamily="18" charset="0"/>
                </a:rPr>
                <a:t>Photoelectric gate</a:t>
              </a:r>
              <a:endParaRPr lang="en-GB">
                <a:solidFill>
                  <a:srgbClr val="006600"/>
                </a:solidFill>
                <a:cs typeface="Times New Roman" pitchFamily="18" charset="0"/>
              </a:endParaRPr>
            </a:p>
          </p:txBody>
        </p:sp>
      </p:grpSp>
      <p:grpSp>
        <p:nvGrpSpPr>
          <p:cNvPr id="3" name="Group 7"/>
          <p:cNvGrpSpPr>
            <a:grpSpLocks/>
          </p:cNvGrpSpPr>
          <p:nvPr/>
        </p:nvGrpSpPr>
        <p:grpSpPr bwMode="auto">
          <a:xfrm>
            <a:off x="4191000" y="3200400"/>
            <a:ext cx="4495800" cy="3125788"/>
            <a:chOff x="2640" y="2015"/>
            <a:chExt cx="2832" cy="1969"/>
          </a:xfrm>
        </p:grpSpPr>
        <p:sp>
          <p:nvSpPr>
            <p:cNvPr id="56329" name="AutoShape 8"/>
            <p:cNvSpPr>
              <a:spLocks noChangeArrowheads="1"/>
            </p:cNvSpPr>
            <p:nvPr/>
          </p:nvSpPr>
          <p:spPr bwMode="auto">
            <a:xfrm>
              <a:off x="2640" y="2016"/>
              <a:ext cx="2784" cy="1968"/>
            </a:xfrm>
            <a:prstGeom prst="roundRect">
              <a:avLst>
                <a:gd name="adj" fmla="val 16667"/>
              </a:avLst>
            </a:prstGeom>
            <a:solidFill>
              <a:srgbClr val="FFF0AF"/>
            </a:solidFill>
            <a:ln w="9525">
              <a:solidFill>
                <a:schemeClr val="tx1"/>
              </a:solidFill>
              <a:round/>
              <a:headEnd/>
              <a:tailEnd/>
            </a:ln>
          </p:spPr>
          <p:txBody>
            <a:bodyPr wrap="none" anchor="ctr"/>
            <a:lstStyle/>
            <a:p>
              <a:endParaRPr lang="he-IL"/>
            </a:p>
          </p:txBody>
        </p:sp>
        <p:sp>
          <p:nvSpPr>
            <p:cNvPr id="56330" name="Text Box 9"/>
            <p:cNvSpPr txBox="1">
              <a:spLocks noChangeArrowheads="1"/>
            </p:cNvSpPr>
            <p:nvPr/>
          </p:nvSpPr>
          <p:spPr bwMode="auto">
            <a:xfrm>
              <a:off x="2688" y="2015"/>
              <a:ext cx="2784" cy="1969"/>
            </a:xfrm>
            <a:prstGeom prst="rect">
              <a:avLst/>
            </a:prstGeom>
            <a:noFill/>
            <a:ln w="9525">
              <a:noFill/>
              <a:miter lim="800000"/>
              <a:headEnd/>
              <a:tailEnd/>
            </a:ln>
          </p:spPr>
          <p:txBody>
            <a:bodyPr/>
            <a:lstStyle/>
            <a:p>
              <a:pPr algn="l" eaLnBrk="1" hangingPunct="1">
                <a:lnSpc>
                  <a:spcPct val="150000"/>
                </a:lnSpc>
                <a:buFontTx/>
                <a:buChar char="•"/>
              </a:pPr>
              <a:r>
                <a:rPr lang="en-GB" sz="2200">
                  <a:solidFill>
                    <a:srgbClr val="006600"/>
                  </a:solidFill>
                  <a:cs typeface="Times New Roman" pitchFamily="18" charset="0"/>
                </a:rPr>
                <a:t> Use flash light to activate the net</a:t>
              </a:r>
            </a:p>
            <a:p>
              <a:pPr algn="l" eaLnBrk="1" hangingPunct="1">
                <a:lnSpc>
                  <a:spcPct val="150000"/>
                </a:lnSpc>
                <a:buFontTx/>
                <a:buChar char="•"/>
              </a:pPr>
              <a:r>
                <a:rPr lang="en-GB" sz="2200">
                  <a:solidFill>
                    <a:srgbClr val="006600"/>
                  </a:solidFill>
                  <a:cs typeface="Times New Roman" pitchFamily="18" charset="0"/>
                </a:rPr>
                <a:t> The AVMN follows the light </a:t>
              </a:r>
            </a:p>
            <a:p>
              <a:pPr algn="l" eaLnBrk="1" hangingPunct="1">
                <a:lnSpc>
                  <a:spcPct val="150000"/>
                </a:lnSpc>
                <a:buFontTx/>
                <a:buChar char="•"/>
              </a:pPr>
              <a:r>
                <a:rPr lang="en-GB" sz="2200">
                  <a:solidFill>
                    <a:srgbClr val="006600"/>
                  </a:solidFill>
                  <a:cs typeface="Times New Roman" pitchFamily="18" charset="0"/>
                </a:rPr>
                <a:t> E.g., </a:t>
              </a:r>
            </a:p>
            <a:p>
              <a:pPr lvl="1" algn="l" eaLnBrk="1" hangingPunct="1">
                <a:lnSpc>
                  <a:spcPct val="150000"/>
                </a:lnSpc>
                <a:buFontTx/>
                <a:buChar char="•"/>
              </a:pPr>
              <a:r>
                <a:rPr lang="en-GB" sz="2200">
                  <a:solidFill>
                    <a:srgbClr val="006600"/>
                  </a:solidFill>
                  <a:cs typeface="Times New Roman" pitchFamily="18" charset="0"/>
                </a:rPr>
                <a:t> count the number of items</a:t>
              </a:r>
            </a:p>
            <a:p>
              <a:pPr lvl="1" algn="l" eaLnBrk="1" hangingPunct="1">
                <a:lnSpc>
                  <a:spcPct val="150000"/>
                </a:lnSpc>
                <a:buFontTx/>
                <a:buChar char="•"/>
              </a:pPr>
              <a:r>
                <a:rPr lang="en-GB" sz="2200">
                  <a:solidFill>
                    <a:srgbClr val="006600"/>
                  </a:solidFill>
                  <a:cs typeface="Times New Roman" pitchFamily="18" charset="0"/>
                </a:rPr>
                <a:t> find an expired item</a:t>
              </a:r>
            </a:p>
            <a:p>
              <a:pPr algn="l" eaLnBrk="1" hangingPunct="1">
                <a:lnSpc>
                  <a:spcPct val="150000"/>
                </a:lnSpc>
                <a:buFontTx/>
                <a:buChar char="•"/>
              </a:pPr>
              <a:r>
                <a:rPr lang="en-GB" sz="2200">
                  <a:solidFill>
                    <a:srgbClr val="006600"/>
                  </a:solidFill>
                  <a:cs typeface="Times New Roman" pitchFamily="18" charset="0"/>
                </a:rPr>
                <a:t> Use microwave instead of light.</a:t>
              </a:r>
              <a:endParaRPr lang="en-GB" sz="1800">
                <a:solidFill>
                  <a:srgbClr val="006600"/>
                </a:solidFill>
                <a:cs typeface="Times New Roman" pitchFamily="18" charset="0"/>
              </a:endParaRPr>
            </a:p>
          </p:txBody>
        </p:sp>
      </p:grpSp>
      <p:sp>
        <p:nvSpPr>
          <p:cNvPr id="407562" name="Oval 10"/>
          <p:cNvSpPr>
            <a:spLocks noChangeArrowheads="1"/>
          </p:cNvSpPr>
          <p:nvPr/>
        </p:nvSpPr>
        <p:spPr bwMode="auto">
          <a:xfrm>
            <a:off x="769938" y="4005263"/>
            <a:ext cx="914400" cy="952500"/>
          </a:xfrm>
          <a:prstGeom prst="ellipse">
            <a:avLst/>
          </a:prstGeom>
          <a:noFill/>
          <a:ln w="9525">
            <a:noFill/>
            <a:round/>
            <a:headEnd/>
            <a:tailEnd/>
          </a:ln>
        </p:spPr>
        <p:txBody>
          <a:bodyPr wrap="none" anchor="ctr"/>
          <a:lstStyle/>
          <a:p>
            <a:endParaRPr lang="he-IL"/>
          </a:p>
        </p:txBody>
      </p:sp>
      <p:sp>
        <p:nvSpPr>
          <p:cNvPr id="56327" name="Oval 11"/>
          <p:cNvSpPr>
            <a:spLocks noChangeArrowheads="1"/>
          </p:cNvSpPr>
          <p:nvPr/>
        </p:nvSpPr>
        <p:spPr bwMode="auto">
          <a:xfrm>
            <a:off x="2613025" y="4005263"/>
            <a:ext cx="914400" cy="952500"/>
          </a:xfrm>
          <a:prstGeom prst="ellipse">
            <a:avLst/>
          </a:prstGeom>
          <a:noFill/>
          <a:ln w="9525">
            <a:noFill/>
            <a:round/>
            <a:headEnd/>
            <a:tailEnd/>
          </a:ln>
        </p:spPr>
        <p:txBody>
          <a:bodyPr wrap="none" anchor="ctr"/>
          <a:lstStyle/>
          <a:p>
            <a:endParaRPr lang="he-IL"/>
          </a:p>
        </p:txBody>
      </p:sp>
      <p:pic>
        <p:nvPicPr>
          <p:cNvPr id="407564" name="Picture 1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613025" y="4159250"/>
            <a:ext cx="1270000" cy="246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7554"/>
                                        </p:tgtEl>
                                        <p:attrNameLst>
                                          <p:attrName>style.visibility</p:attrName>
                                        </p:attrNameLst>
                                      </p:cBhvr>
                                      <p:to>
                                        <p:strVal val="visible"/>
                                      </p:to>
                                    </p:set>
                                    <p:animEffect transition="in" filter="fade">
                                      <p:cBhvr>
                                        <p:cTn id="7" dur="500"/>
                                        <p:tgtEl>
                                          <p:spTgt spid="407554"/>
                                        </p:tgtEl>
                                      </p:cBhvr>
                                    </p:animEffect>
                                  </p:childTnLst>
                                </p:cTn>
                              </p:par>
                              <p:par>
                                <p:cTn id="8" presetID="17"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ppt_x</p:attrName>
                                        </p:attrNameLst>
                                      </p:cBhvr>
                                      <p:tavLst>
                                        <p:tav tm="0">
                                          <p:val>
                                            <p:strVal val="#ppt_x"/>
                                          </p:val>
                                        </p:tav>
                                        <p:tav tm="100000">
                                          <p:val>
                                            <p:strVal val="#ppt_x"/>
                                          </p:val>
                                        </p:tav>
                                      </p:tavLst>
                                    </p:anim>
                                    <p:anim calcmode="lin" valueType="num">
                                      <p:cBhvr>
                                        <p:cTn id="11" dur="500" fill="hold"/>
                                        <p:tgtEl>
                                          <p:spTgt spid="3"/>
                                        </p:tgtEl>
                                        <p:attrNameLst>
                                          <p:attrName>ppt_y</p:attrName>
                                        </p:attrNameLst>
                                      </p:cBhvr>
                                      <p:tavLst>
                                        <p:tav tm="0">
                                          <p:val>
                                            <p:strVal val="#ppt_y-#ppt_h/2"/>
                                          </p:val>
                                        </p:tav>
                                        <p:tav tm="100000">
                                          <p:val>
                                            <p:strVal val="#ppt_y"/>
                                          </p:val>
                                        </p:tav>
                                      </p:tavLst>
                                    </p:anim>
                                    <p:anim calcmode="lin" valueType="num">
                                      <p:cBhvr>
                                        <p:cTn id="12" dur="500" fill="hold"/>
                                        <p:tgtEl>
                                          <p:spTgt spid="3"/>
                                        </p:tgtEl>
                                        <p:attrNameLst>
                                          <p:attrName>ppt_w</p:attrName>
                                        </p:attrNameLst>
                                      </p:cBhvr>
                                      <p:tavLst>
                                        <p:tav tm="0">
                                          <p:val>
                                            <p:strVal val="#ppt_w"/>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par>
                                <p:cTn id="14" presetID="1" presetClass="emph" presetSubtype="2" fill="hold" nodeType="withEffect">
                                  <p:stCondLst>
                                    <p:cond delay="3500"/>
                                  </p:stCondLst>
                                  <p:childTnLst>
                                    <p:animClr clrSpc="rgb" dir="cw">
                                      <p:cBhvr>
                                        <p:cTn id="15" dur="1000" fill="hold"/>
                                        <p:tgtEl>
                                          <p:spTgt spid="407562"/>
                                        </p:tgtEl>
                                        <p:attrNameLst>
                                          <p:attrName>fillcolor</p:attrName>
                                        </p:attrNameLst>
                                      </p:cBhvr>
                                      <p:to>
                                        <a:srgbClr val="808000"/>
                                      </p:to>
                                    </p:animClr>
                                    <p:set>
                                      <p:cBhvr>
                                        <p:cTn id="16" dur="1000" fill="hold"/>
                                        <p:tgtEl>
                                          <p:spTgt spid="407562"/>
                                        </p:tgtEl>
                                        <p:attrNameLst>
                                          <p:attrName>fill.type</p:attrName>
                                        </p:attrNameLst>
                                      </p:cBhvr>
                                      <p:to>
                                        <p:strVal val="solid"/>
                                      </p:to>
                                    </p:set>
                                    <p:set>
                                      <p:cBhvr>
                                        <p:cTn id="17" dur="1000" fill="hold"/>
                                        <p:tgtEl>
                                          <p:spTgt spid="407562"/>
                                        </p:tgtEl>
                                        <p:attrNameLst>
                                          <p:attrName>fill.on</p:attrName>
                                        </p:attrNameLst>
                                      </p:cBhvr>
                                      <p:to>
                                        <p:strVal val="true"/>
                                      </p:to>
                                    </p:set>
                                  </p:childTnLst>
                                </p:cTn>
                              </p:par>
                              <p:par>
                                <p:cTn id="18" presetID="53" presetClass="entr" presetSubtype="0" fill="hold" nodeType="withEffect">
                                  <p:stCondLst>
                                    <p:cond delay="3000"/>
                                  </p:stCondLst>
                                  <p:childTnLst>
                                    <p:set>
                                      <p:cBhvr>
                                        <p:cTn id="19" dur="1" fill="hold">
                                          <p:stCondLst>
                                            <p:cond delay="0"/>
                                          </p:stCondLst>
                                        </p:cTn>
                                        <p:tgtEl>
                                          <p:spTgt spid="407564"/>
                                        </p:tgtEl>
                                        <p:attrNameLst>
                                          <p:attrName>style.visibility</p:attrName>
                                        </p:attrNameLst>
                                      </p:cBhvr>
                                      <p:to>
                                        <p:strVal val="visible"/>
                                      </p:to>
                                    </p:set>
                                    <p:anim calcmode="lin" valueType="num">
                                      <p:cBhvr>
                                        <p:cTn id="20" dur="500" fill="hold"/>
                                        <p:tgtEl>
                                          <p:spTgt spid="407564"/>
                                        </p:tgtEl>
                                        <p:attrNameLst>
                                          <p:attrName>ppt_w</p:attrName>
                                        </p:attrNameLst>
                                      </p:cBhvr>
                                      <p:tavLst>
                                        <p:tav tm="0">
                                          <p:val>
                                            <p:fltVal val="0"/>
                                          </p:val>
                                        </p:tav>
                                        <p:tav tm="100000">
                                          <p:val>
                                            <p:strVal val="#ppt_w"/>
                                          </p:val>
                                        </p:tav>
                                      </p:tavLst>
                                    </p:anim>
                                    <p:anim calcmode="lin" valueType="num">
                                      <p:cBhvr>
                                        <p:cTn id="21" dur="500" fill="hold"/>
                                        <p:tgtEl>
                                          <p:spTgt spid="407564"/>
                                        </p:tgtEl>
                                        <p:attrNameLst>
                                          <p:attrName>ppt_h</p:attrName>
                                        </p:attrNameLst>
                                      </p:cBhvr>
                                      <p:tavLst>
                                        <p:tav tm="0">
                                          <p:val>
                                            <p:fltVal val="0"/>
                                          </p:val>
                                        </p:tav>
                                        <p:tav tm="100000">
                                          <p:val>
                                            <p:strVal val="#ppt_h"/>
                                          </p:val>
                                        </p:tav>
                                      </p:tavLst>
                                    </p:anim>
                                    <p:animEffect transition="in" filter="fade">
                                      <p:cBhvr>
                                        <p:cTn id="22" dur="500"/>
                                        <p:tgtEl>
                                          <p:spTgt spid="407564"/>
                                        </p:tgtEl>
                                      </p:cBhvr>
                                    </p:animEffect>
                                  </p:childTnLst>
                                </p:cTn>
                              </p:par>
                              <p:par>
                                <p:cTn id="23" presetID="1" presetClass="entr" presetSubtype="0" fill="hold" nodeType="withEffect">
                                  <p:stCondLst>
                                    <p:cond delay="3500"/>
                                  </p:stCondLst>
                                  <p:childTnLst>
                                    <p:set>
                                      <p:cBhvr>
                                        <p:cTn id="24" dur="1" fill="hold">
                                          <p:stCondLst>
                                            <p:cond delay="0"/>
                                          </p:stCondLst>
                                        </p:cTn>
                                        <p:tgtEl>
                                          <p:spTgt spid="407564"/>
                                        </p:tgtEl>
                                        <p:attrNameLst>
                                          <p:attrName>style.visibility</p:attrName>
                                        </p:attrNameLst>
                                      </p:cBhvr>
                                      <p:to>
                                        <p:strVal val="visible"/>
                                      </p:to>
                                    </p:set>
                                  </p:childTnLst>
                                </p:cTn>
                              </p:par>
                              <p:par>
                                <p:cTn id="25" presetID="20" presetClass="path" presetSubtype="0" repeatCount="indefinite" accel="50000" decel="50000" fill="hold" grpId="0" nodeType="withEffect" nodePh="1">
                                  <p:stCondLst>
                                    <p:cond delay="4000"/>
                                  </p:stCondLst>
                                  <p:endCondLst>
                                    <p:cond evt="begin" delay="0">
                                      <p:tn val="25"/>
                                    </p:cond>
                                  </p:endCondLst>
                                  <p:childTnLst>
                                    <p:animMotion origin="layout" path="M -0.00798 0.01968 C -0.00798 -0.00393 -0.00052 -0.02129 0.0092 -0.02129 L 0.05 -0.02129 C 0.05955 -0.02129 0.06806 -0.00393 0.06806 0.01968 L 0.06806 0.11412 C 0.06806 0.13773 0.05955 0.15787 0.05 0.15787 L 0.0092 0.15787 C -0.00052 0.15787 -0.00798 0.13773 -0.00798 0.11412 Z " pathEditMode="relative" rAng="0" ptsTypes="fFfFfFff">
                                      <p:cBhvr>
                                        <p:cTn id="26" dur="2000" fill="hold"/>
                                        <p:tgtEl>
                                          <p:spTgt spid="407562"/>
                                        </p:tgtEl>
                                        <p:attrNameLst>
                                          <p:attrName>ppt_x</p:attrName>
                                          <p:attrName>ppt_y</p:attrName>
                                        </p:attrNameLst>
                                      </p:cBhvr>
                                      <p:rCtr x="3800" y="4900"/>
                                    </p:animMotion>
                                  </p:childTnLst>
                                </p:cTn>
                              </p:par>
                              <p:par>
                                <p:cTn id="27" presetID="20" presetClass="path" presetSubtype="0" repeatCount="indefinite" accel="50000" decel="50000" fill="hold" nodeType="withEffect">
                                  <p:stCondLst>
                                    <p:cond delay="4000"/>
                                  </p:stCondLst>
                                  <p:childTnLst>
                                    <p:animMotion origin="layout" path="M -0.00799 0.02546 C -0.00799 -0.0051 -0.00226 -0.02963 0.00503 -0.02963 L 0.03542 -0.02963 C 0.04271 -0.02963 0.04861 -0.0051 0.04861 0.02546 L 0.04861 0.15185 C 0.04861 0.18263 0.04271 0.20902 0.03542 0.20902 L 0.00503 0.20902 C -0.00226 0.20902 -0.00799 0.18263 -0.00799 0.15185 Z " pathEditMode="relative" rAng="0" ptsTypes="fFfFfFff">
                                      <p:cBhvr>
                                        <p:cTn id="28" dur="2000" fill="hold"/>
                                        <p:tgtEl>
                                          <p:spTgt spid="407564"/>
                                        </p:tgtEl>
                                        <p:attrNameLst>
                                          <p:attrName>ppt_x</p:attrName>
                                          <p:attrName>ppt_y</p:attrName>
                                        </p:attrNameLst>
                                      </p:cBhvr>
                                      <p:rCtr x="2800" y="6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animBg="1"/>
      <p:bldP spid="4075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u="none" smtClean="0">
                <a:solidFill>
                  <a:srgbClr val="0070C0"/>
                </a:solidFill>
              </a:rPr>
              <a:t>Token Passing</a:t>
            </a:r>
          </a:p>
        </p:txBody>
      </p:sp>
      <p:sp>
        <p:nvSpPr>
          <p:cNvPr id="12291" name="Rectangle 3"/>
          <p:cNvSpPr>
            <a:spLocks noGrp="1" noChangeArrowheads="1"/>
          </p:cNvSpPr>
          <p:nvPr>
            <p:ph type="body" idx="1"/>
          </p:nvPr>
        </p:nvSpPr>
        <p:spPr>
          <a:xfrm>
            <a:off x="804863" y="2125663"/>
            <a:ext cx="7308850" cy="3786187"/>
          </a:xfrm>
        </p:spPr>
        <p:txBody>
          <a:bodyPr/>
          <a:lstStyle/>
          <a:p>
            <a:pPr>
              <a:buFont typeface="ZapfDingbats" pitchFamily="82" charset="2"/>
              <a:buNone/>
            </a:pPr>
            <a:r>
              <a:rPr lang="en-US" sz="2400" smtClean="0">
                <a:latin typeface="Courier New" pitchFamily="49" charset="0"/>
                <a:cs typeface="Courier New" pitchFamily="49" charset="0"/>
              </a:rPr>
              <a:t>1 P</a:t>
            </a:r>
            <a:r>
              <a:rPr lang="en-US" sz="2400" baseline="-30000" smtClean="0">
                <a:latin typeface="Courier New" pitchFamily="49" charset="0"/>
                <a:cs typeface="Courier New" pitchFamily="49" charset="0"/>
              </a:rPr>
              <a:t>1</a:t>
            </a:r>
            <a:r>
              <a:rPr lang="en-US" sz="2400" smtClean="0">
                <a:latin typeface="Courier New" pitchFamily="49" charset="0"/>
                <a:cs typeface="Courier New" pitchFamily="49" charset="0"/>
              </a:rPr>
              <a:t>:</a:t>
            </a:r>
            <a:r>
              <a:rPr lang="en-US" smtClean="0">
                <a:latin typeface="Courier New" pitchFamily="49" charset="0"/>
                <a:cs typeface="Courier New" pitchFamily="49" charset="0"/>
              </a:rPr>
              <a:t>      </a:t>
            </a:r>
            <a:r>
              <a:rPr lang="en-US" b="1" smtClean="0">
                <a:latin typeface="Courier New" pitchFamily="49" charset="0"/>
                <a:cs typeface="Courier New" pitchFamily="49" charset="0"/>
              </a:rPr>
              <a:t>do</a:t>
            </a:r>
            <a:r>
              <a:rPr lang="en-US" smtClean="0">
                <a:latin typeface="Courier New" pitchFamily="49" charset="0"/>
                <a:cs typeface="Courier New" pitchFamily="49" charset="0"/>
              </a:rPr>
              <a:t> forever </a:t>
            </a:r>
            <a:endParaRPr lang="en-US" smtClean="0"/>
          </a:p>
          <a:p>
            <a:pPr>
              <a:buFont typeface="ZapfDingbats" pitchFamily="82" charset="2"/>
              <a:buNone/>
            </a:pPr>
            <a:r>
              <a:rPr lang="en-US" sz="2400" smtClean="0">
                <a:latin typeface="Courier New" pitchFamily="49" charset="0"/>
                <a:cs typeface="Courier New" pitchFamily="49" charset="0"/>
              </a:rPr>
              <a:t>2</a:t>
            </a:r>
            <a:r>
              <a:rPr lang="en-US" smtClean="0">
                <a:latin typeface="Courier New" pitchFamily="49" charset="0"/>
                <a:cs typeface="Courier New" pitchFamily="49" charset="0"/>
              </a:rPr>
              <a:t>           </a:t>
            </a:r>
            <a:r>
              <a:rPr lang="en-US" b="1" smtClean="0">
                <a:latin typeface="Courier New" pitchFamily="49" charset="0"/>
                <a:cs typeface="Courier New" pitchFamily="49" charset="0"/>
              </a:rPr>
              <a:t>if </a:t>
            </a:r>
            <a:r>
              <a:rPr lang="en-US" i="1" smtClean="0">
                <a:latin typeface="Courier New" pitchFamily="49" charset="0"/>
                <a:cs typeface="Courier New" pitchFamily="49" charset="0"/>
              </a:rPr>
              <a:t>x</a:t>
            </a:r>
            <a:r>
              <a:rPr lang="en-US" i="1" baseline="-30000" smtClean="0">
                <a:latin typeface="Courier New" pitchFamily="49" charset="0"/>
                <a:cs typeface="Courier New" pitchFamily="49" charset="0"/>
              </a:rPr>
              <a:t>1</a:t>
            </a:r>
            <a:r>
              <a:rPr lang="en-US" i="1" smtClean="0">
                <a:latin typeface="Courier New" pitchFamily="49" charset="0"/>
                <a:cs typeface="Courier New" pitchFamily="49" charset="0"/>
              </a:rPr>
              <a:t>=x</a:t>
            </a:r>
            <a:r>
              <a:rPr lang="en-US" i="1" baseline="-30000" smtClean="0">
                <a:latin typeface="Courier New" pitchFamily="49" charset="0"/>
                <a:cs typeface="Courier New" pitchFamily="49" charset="0"/>
              </a:rPr>
              <a:t>n</a:t>
            </a:r>
            <a:r>
              <a:rPr lang="en-US" smtClean="0">
                <a:latin typeface="Courier New" pitchFamily="49" charset="0"/>
                <a:cs typeface="Courier New" pitchFamily="49" charset="0"/>
              </a:rPr>
              <a:t> </a:t>
            </a:r>
            <a:r>
              <a:rPr lang="en-US" b="1" smtClean="0">
                <a:latin typeface="Courier New" pitchFamily="49" charset="0"/>
                <a:cs typeface="Courier New" pitchFamily="49" charset="0"/>
              </a:rPr>
              <a:t>then</a:t>
            </a:r>
            <a:r>
              <a:rPr lang="en-US" smtClean="0">
                <a:latin typeface="Courier New" pitchFamily="49" charset="0"/>
                <a:cs typeface="Courier New" pitchFamily="49" charset="0"/>
              </a:rPr>
              <a:t> </a:t>
            </a:r>
            <a:endParaRPr lang="en-US" smtClean="0"/>
          </a:p>
          <a:p>
            <a:pPr>
              <a:buFont typeface="ZapfDingbats" pitchFamily="82" charset="2"/>
              <a:buNone/>
            </a:pPr>
            <a:r>
              <a:rPr lang="en-US" sz="2400" smtClean="0">
                <a:latin typeface="Courier New" pitchFamily="49" charset="0"/>
                <a:cs typeface="Courier New" pitchFamily="49" charset="0"/>
              </a:rPr>
              <a:t>3</a:t>
            </a:r>
            <a:r>
              <a:rPr lang="en-US" smtClean="0">
                <a:latin typeface="Courier New" pitchFamily="49" charset="0"/>
                <a:cs typeface="Courier New" pitchFamily="49" charset="0"/>
              </a:rPr>
              <a:t>             </a:t>
            </a:r>
            <a:r>
              <a:rPr lang="en-US" i="1" smtClean="0">
                <a:latin typeface="Courier New" pitchFamily="49" charset="0"/>
                <a:cs typeface="Courier New" pitchFamily="49" charset="0"/>
              </a:rPr>
              <a:t>x</a:t>
            </a:r>
            <a:r>
              <a:rPr lang="en-US" i="1" baseline="-30000" smtClean="0">
                <a:latin typeface="Courier New" pitchFamily="49" charset="0"/>
                <a:cs typeface="Courier New" pitchFamily="49" charset="0"/>
              </a:rPr>
              <a:t>1</a:t>
            </a:r>
            <a:r>
              <a:rPr lang="en-US" i="1" smtClean="0">
                <a:latin typeface="Courier New" pitchFamily="49" charset="0"/>
                <a:cs typeface="Courier New" pitchFamily="49" charset="0"/>
              </a:rPr>
              <a:t>:=(x</a:t>
            </a:r>
            <a:r>
              <a:rPr lang="en-US" i="1" baseline="-30000" smtClean="0">
                <a:latin typeface="Courier New" pitchFamily="49" charset="0"/>
                <a:cs typeface="Courier New" pitchFamily="49" charset="0"/>
              </a:rPr>
              <a:t>1</a:t>
            </a:r>
            <a:r>
              <a:rPr lang="en-US" i="1" smtClean="0">
                <a:latin typeface="Courier New" pitchFamily="49" charset="0"/>
                <a:cs typeface="Courier New" pitchFamily="49" charset="0"/>
              </a:rPr>
              <a:t>+1)</a:t>
            </a:r>
            <a:r>
              <a:rPr lang="en-US" smtClean="0">
                <a:latin typeface="Courier New" pitchFamily="49" charset="0"/>
                <a:cs typeface="Courier New" pitchFamily="49" charset="0"/>
              </a:rPr>
              <a:t>mod</a:t>
            </a:r>
            <a:r>
              <a:rPr lang="en-US" i="1" smtClean="0">
                <a:latin typeface="Courier New" pitchFamily="49" charset="0"/>
                <a:cs typeface="Courier New" pitchFamily="49" charset="0"/>
              </a:rPr>
              <a:t>(n+1)</a:t>
            </a:r>
            <a:r>
              <a:rPr lang="en-US" smtClean="0">
                <a:latin typeface="Courier New" pitchFamily="49" charset="0"/>
                <a:cs typeface="Courier New" pitchFamily="49" charset="0"/>
              </a:rPr>
              <a:t> </a:t>
            </a:r>
            <a:endParaRPr lang="en-US" smtClean="0"/>
          </a:p>
          <a:p>
            <a:pPr>
              <a:buFont typeface="ZapfDingbats" pitchFamily="82" charset="2"/>
              <a:buNone/>
            </a:pPr>
            <a:r>
              <a:rPr lang="en-US" sz="2400" smtClean="0">
                <a:latin typeface="Courier New" pitchFamily="49" charset="0"/>
                <a:cs typeface="Courier New" pitchFamily="49" charset="0"/>
              </a:rPr>
              <a:t>4 P</a:t>
            </a:r>
            <a:r>
              <a:rPr lang="en-US" sz="2400" baseline="-30000" smtClean="0">
                <a:latin typeface="Courier New" pitchFamily="49" charset="0"/>
                <a:cs typeface="Courier New" pitchFamily="49" charset="0"/>
              </a:rPr>
              <a:t>i</a:t>
            </a:r>
            <a:r>
              <a:rPr lang="en-US" sz="2400" smtClean="0">
                <a:latin typeface="Courier New" pitchFamily="49" charset="0"/>
                <a:cs typeface="Courier New" pitchFamily="49" charset="0"/>
              </a:rPr>
              <a:t>(</a:t>
            </a:r>
            <a:r>
              <a:rPr lang="en-US" sz="2400" i="1" smtClean="0">
                <a:latin typeface="Courier New" pitchFamily="49" charset="0"/>
                <a:cs typeface="Courier New" pitchFamily="49" charset="0"/>
              </a:rPr>
              <a:t>i </a:t>
            </a:r>
            <a:r>
              <a:rPr lang="en-US" sz="2400" i="1" smtClean="0">
                <a:latin typeface="Courier New" pitchFamily="49" charset="0"/>
              </a:rPr>
              <a:t>≠</a:t>
            </a:r>
            <a:r>
              <a:rPr lang="en-US" sz="2400" i="1" smtClean="0">
                <a:latin typeface="Courier New" pitchFamily="49" charset="0"/>
                <a:cs typeface="Courier New" pitchFamily="49" charset="0"/>
              </a:rPr>
              <a:t> 1</a:t>
            </a:r>
            <a:r>
              <a:rPr lang="en-US" sz="2400" smtClean="0">
                <a:latin typeface="Courier New" pitchFamily="49" charset="0"/>
                <a:cs typeface="Courier New" pitchFamily="49" charset="0"/>
              </a:rPr>
              <a:t>):</a:t>
            </a:r>
            <a:r>
              <a:rPr lang="en-US" b="1" smtClean="0">
                <a:latin typeface="Courier New" pitchFamily="49" charset="0"/>
                <a:cs typeface="Courier New" pitchFamily="49" charset="0"/>
              </a:rPr>
              <a:t>do</a:t>
            </a:r>
            <a:r>
              <a:rPr lang="en-US" smtClean="0">
                <a:latin typeface="Courier New" pitchFamily="49" charset="0"/>
                <a:cs typeface="Courier New" pitchFamily="49" charset="0"/>
              </a:rPr>
              <a:t> forever </a:t>
            </a:r>
            <a:endParaRPr lang="en-US" smtClean="0"/>
          </a:p>
          <a:p>
            <a:pPr>
              <a:buFont typeface="ZapfDingbats" pitchFamily="82" charset="2"/>
              <a:buNone/>
            </a:pPr>
            <a:r>
              <a:rPr lang="en-US" sz="2400" smtClean="0">
                <a:latin typeface="Courier New" pitchFamily="49" charset="0"/>
                <a:cs typeface="Courier New" pitchFamily="49" charset="0"/>
              </a:rPr>
              <a:t>5             </a:t>
            </a:r>
            <a:r>
              <a:rPr lang="en-US" b="1" smtClean="0">
                <a:latin typeface="Courier New" pitchFamily="49" charset="0"/>
                <a:cs typeface="Courier New" pitchFamily="49" charset="0"/>
              </a:rPr>
              <a:t>if</a:t>
            </a:r>
            <a:r>
              <a:rPr lang="en-US" smtClean="0">
                <a:latin typeface="Courier New" pitchFamily="49" charset="0"/>
                <a:cs typeface="Courier New" pitchFamily="49" charset="0"/>
              </a:rPr>
              <a:t> </a:t>
            </a:r>
            <a:r>
              <a:rPr lang="en-US" i="1" smtClean="0">
                <a:latin typeface="Courier New" pitchFamily="49" charset="0"/>
                <a:cs typeface="Courier New" pitchFamily="49" charset="0"/>
              </a:rPr>
              <a:t>x</a:t>
            </a:r>
            <a:r>
              <a:rPr lang="en-US" i="1" baseline="-30000" smtClean="0">
                <a:latin typeface="Courier New" pitchFamily="49" charset="0"/>
                <a:cs typeface="Courier New" pitchFamily="49" charset="0"/>
              </a:rPr>
              <a:t>i</a:t>
            </a:r>
            <a:r>
              <a:rPr lang="en-US" i="1" smtClean="0">
                <a:latin typeface="Courier New" pitchFamily="49" charset="0"/>
              </a:rPr>
              <a:t>≠</a:t>
            </a:r>
            <a:r>
              <a:rPr lang="en-US" i="1" smtClean="0">
                <a:latin typeface="Courier New" pitchFamily="49" charset="0"/>
                <a:cs typeface="Courier New" pitchFamily="49" charset="0"/>
              </a:rPr>
              <a:t>x</a:t>
            </a:r>
            <a:r>
              <a:rPr lang="en-US" i="1" baseline="-30000" smtClean="0">
                <a:latin typeface="Courier New" pitchFamily="49" charset="0"/>
                <a:cs typeface="Courier New" pitchFamily="49" charset="0"/>
              </a:rPr>
              <a:t>i-</a:t>
            </a:r>
            <a:r>
              <a:rPr lang="en-US" sz="2400" i="1" baseline="-30000" smtClean="0">
                <a:latin typeface="Courier New" pitchFamily="49" charset="0"/>
                <a:cs typeface="Courier New" pitchFamily="49" charset="0"/>
              </a:rPr>
              <a:t>1</a:t>
            </a:r>
            <a:r>
              <a:rPr lang="en-US" smtClean="0">
                <a:latin typeface="Courier New" pitchFamily="49" charset="0"/>
                <a:cs typeface="Courier New" pitchFamily="49" charset="0"/>
              </a:rPr>
              <a:t> </a:t>
            </a:r>
            <a:r>
              <a:rPr lang="en-US" b="1" smtClean="0">
                <a:latin typeface="Courier New" pitchFamily="49" charset="0"/>
                <a:cs typeface="Courier New" pitchFamily="49" charset="0"/>
              </a:rPr>
              <a:t>then</a:t>
            </a:r>
            <a:r>
              <a:rPr lang="en-US" smtClean="0">
                <a:latin typeface="Courier New" pitchFamily="49" charset="0"/>
                <a:cs typeface="Courier New" pitchFamily="49" charset="0"/>
              </a:rPr>
              <a:t> </a:t>
            </a:r>
            <a:endParaRPr lang="en-US" smtClean="0"/>
          </a:p>
          <a:p>
            <a:pPr>
              <a:buFont typeface="ZapfDingbats" pitchFamily="82" charset="2"/>
              <a:buNone/>
            </a:pPr>
            <a:r>
              <a:rPr lang="en-US" sz="2400" smtClean="0">
                <a:latin typeface="Courier New" pitchFamily="49" charset="0"/>
                <a:cs typeface="Courier New" pitchFamily="49" charset="0"/>
              </a:rPr>
              <a:t>6               </a:t>
            </a:r>
            <a:r>
              <a:rPr lang="en-US" i="1" smtClean="0">
                <a:latin typeface="Courier New" pitchFamily="49" charset="0"/>
                <a:cs typeface="Courier New" pitchFamily="49" charset="0"/>
              </a:rPr>
              <a:t>x</a:t>
            </a:r>
            <a:r>
              <a:rPr lang="en-US" i="1" baseline="-30000" smtClean="0">
                <a:latin typeface="Courier New" pitchFamily="49" charset="0"/>
                <a:cs typeface="Courier New" pitchFamily="49" charset="0"/>
              </a:rPr>
              <a:t>i</a:t>
            </a:r>
            <a:r>
              <a:rPr lang="en-US" i="1" smtClean="0">
                <a:latin typeface="Courier New" pitchFamily="49" charset="0"/>
                <a:cs typeface="Courier New" pitchFamily="49" charset="0"/>
              </a:rPr>
              <a:t>:=x</a:t>
            </a:r>
            <a:r>
              <a:rPr lang="en-US" i="1" baseline="-30000" smtClean="0">
                <a:latin typeface="Courier New" pitchFamily="49" charset="0"/>
                <a:cs typeface="Courier New" pitchFamily="49" charset="0"/>
              </a:rPr>
              <a:t>i-1</a:t>
            </a:r>
            <a:endParaRPr lang="en-US" i="1" smtClean="0"/>
          </a:p>
        </p:txBody>
      </p:sp>
      <p:sp>
        <p:nvSpPr>
          <p:cNvPr id="12292" name="Line 4"/>
          <p:cNvSpPr>
            <a:spLocks noChangeShapeType="1"/>
          </p:cNvSpPr>
          <p:nvPr/>
        </p:nvSpPr>
        <p:spPr bwMode="auto">
          <a:xfrm>
            <a:off x="228600" y="1752600"/>
            <a:ext cx="8686800" cy="0"/>
          </a:xfrm>
          <a:prstGeom prst="line">
            <a:avLst/>
          </a:prstGeom>
          <a:noFill/>
          <a:ln w="38100">
            <a:solidFill>
              <a:schemeClr val="tx1"/>
            </a:solidFill>
            <a:round/>
            <a:headEnd/>
            <a:tailEnd/>
          </a:ln>
        </p:spPr>
        <p:txBody>
          <a:bodyPr/>
          <a:lstStyle/>
          <a:p>
            <a:endParaRPr lang="he-IL"/>
          </a:p>
        </p:txBody>
      </p:sp>
      <p:sp>
        <p:nvSpPr>
          <p:cNvPr id="12293" name="Line 5"/>
          <p:cNvSpPr>
            <a:spLocks noChangeShapeType="1"/>
          </p:cNvSpPr>
          <p:nvPr/>
        </p:nvSpPr>
        <p:spPr bwMode="auto">
          <a:xfrm>
            <a:off x="228600" y="5486400"/>
            <a:ext cx="8686800" cy="0"/>
          </a:xfrm>
          <a:prstGeom prst="line">
            <a:avLst/>
          </a:prstGeom>
          <a:noFill/>
          <a:ln w="38100">
            <a:solidFill>
              <a:schemeClr val="tx1"/>
            </a:solidFill>
            <a:round/>
            <a:headEnd/>
            <a:tailEnd/>
          </a:ln>
        </p:spPr>
        <p:txBody>
          <a:bodyPr/>
          <a:lstStyle/>
          <a:p>
            <a:endParaRPr lang="he-IL"/>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u="none" smtClean="0">
                <a:solidFill>
                  <a:srgbClr val="0070C0"/>
                </a:solidFill>
              </a:rPr>
              <a:t>Application Domain</a:t>
            </a:r>
          </a:p>
        </p:txBody>
      </p:sp>
      <p:sp>
        <p:nvSpPr>
          <p:cNvPr id="57347" name="Rectangle 3"/>
          <p:cNvSpPr>
            <a:spLocks noChangeArrowheads="1"/>
          </p:cNvSpPr>
          <p:nvPr/>
        </p:nvSpPr>
        <p:spPr bwMode="auto">
          <a:xfrm>
            <a:off x="611188" y="1416050"/>
            <a:ext cx="3579812" cy="1644650"/>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006600"/>
                </a:solidFill>
                <a:cs typeface="Times New Roman" pitchFamily="18" charset="0"/>
              </a:rPr>
              <a:t>Vehicular networks</a:t>
            </a:r>
          </a:p>
          <a:p>
            <a:pPr marL="342900" indent="-342900" algn="l" eaLnBrk="1" hangingPunct="1">
              <a:spcBef>
                <a:spcPct val="20000"/>
              </a:spcBef>
              <a:buFontTx/>
              <a:buChar char="•"/>
            </a:pPr>
            <a:r>
              <a:rPr lang="en-US" sz="2800">
                <a:solidFill>
                  <a:srgbClr val="006600"/>
                </a:solidFill>
                <a:cs typeface="Times New Roman" pitchFamily="18" charset="0"/>
              </a:rPr>
              <a:t>RFID tags</a:t>
            </a:r>
          </a:p>
          <a:p>
            <a:pPr marL="342900" indent="-342900" algn="l" eaLnBrk="1" hangingPunct="1">
              <a:spcBef>
                <a:spcPct val="20000"/>
              </a:spcBef>
              <a:buFontTx/>
              <a:buChar char="•"/>
            </a:pPr>
            <a:r>
              <a:rPr lang="en-US" sz="2800">
                <a:solidFill>
                  <a:srgbClr val="33CC33"/>
                </a:solidFill>
                <a:cs typeface="Times New Roman" pitchFamily="18" charset="0"/>
              </a:rPr>
              <a:t>Swarm computing</a:t>
            </a:r>
          </a:p>
        </p:txBody>
      </p:sp>
      <p:sp>
        <p:nvSpPr>
          <p:cNvPr id="57348" name="Rectangle 4"/>
          <p:cNvSpPr>
            <a:spLocks noChangeArrowheads="1"/>
          </p:cNvSpPr>
          <p:nvPr/>
        </p:nvSpPr>
        <p:spPr bwMode="auto">
          <a:xfrm>
            <a:off x="4344988" y="1416050"/>
            <a:ext cx="4114800" cy="1644650"/>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GB" sz="2200">
                <a:solidFill>
                  <a:srgbClr val="006600"/>
                </a:solidFill>
                <a:cs typeface="Times New Roman" pitchFamily="18" charset="0"/>
              </a:rPr>
              <a:t>Multiple virtual nodes</a:t>
            </a:r>
          </a:p>
          <a:p>
            <a:pPr marL="742950" lvl="1" indent="-285750" algn="l" eaLnBrk="1" hangingPunct="1">
              <a:spcBef>
                <a:spcPct val="20000"/>
              </a:spcBef>
              <a:buFontTx/>
              <a:buChar char="–"/>
            </a:pPr>
            <a:r>
              <a:rPr lang="en-GB" sz="2200">
                <a:solidFill>
                  <a:srgbClr val="006600"/>
                </a:solidFill>
                <a:cs typeface="Times New Roman" pitchFamily="18" charset="0"/>
              </a:rPr>
              <a:t>Hierarchically originated </a:t>
            </a:r>
          </a:p>
          <a:p>
            <a:pPr marL="742950" lvl="1" indent="-285750" algn="l" eaLnBrk="1" hangingPunct="1">
              <a:spcBef>
                <a:spcPct val="20000"/>
              </a:spcBef>
              <a:buFontTx/>
              <a:buChar char="–"/>
            </a:pPr>
            <a:r>
              <a:rPr lang="en-GB" sz="2200">
                <a:solidFill>
                  <a:srgbClr val="006600"/>
                </a:solidFill>
                <a:cs typeface="Times New Roman" pitchFamily="18" charset="0"/>
              </a:rPr>
              <a:t>Performing different task</a:t>
            </a:r>
          </a:p>
          <a:p>
            <a:pPr marL="342900" indent="-342900" algn="l" eaLnBrk="1" hangingPunct="1">
              <a:spcBef>
                <a:spcPct val="20000"/>
              </a:spcBef>
              <a:buFontTx/>
              <a:buChar char="•"/>
            </a:pPr>
            <a:r>
              <a:rPr lang="en-GB" sz="2200">
                <a:solidFill>
                  <a:srgbClr val="006600"/>
                </a:solidFill>
                <a:cs typeface="Times New Roman" pitchFamily="18" charset="0"/>
              </a:rPr>
              <a:t>Collaborating or competing</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u="none" smtClean="0">
                <a:solidFill>
                  <a:srgbClr val="0070C0"/>
                </a:solidFill>
              </a:rPr>
              <a:t>Implementation</a:t>
            </a:r>
            <a:endParaRPr lang="en-GB" u="none" smtClean="0">
              <a:solidFill>
                <a:srgbClr val="0070C0"/>
              </a:solidFill>
            </a:endParaRPr>
          </a:p>
        </p:txBody>
      </p:sp>
      <p:sp>
        <p:nvSpPr>
          <p:cNvPr id="58371" name="Rectangle 3"/>
          <p:cNvSpPr>
            <a:spLocks noChangeArrowheads="1"/>
          </p:cNvSpPr>
          <p:nvPr/>
        </p:nvSpPr>
        <p:spPr bwMode="auto">
          <a:xfrm>
            <a:off x="611188" y="1416050"/>
            <a:ext cx="3579812" cy="1644650"/>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33CC33"/>
                </a:solidFill>
                <a:cs typeface="Times New Roman" pitchFamily="18" charset="0"/>
              </a:rPr>
              <a:t>Exactly 1 instance</a:t>
            </a:r>
          </a:p>
        </p:txBody>
      </p:sp>
      <p:sp>
        <p:nvSpPr>
          <p:cNvPr id="58372" name="Rectangle 4"/>
          <p:cNvSpPr>
            <a:spLocks noChangeArrowheads="1"/>
          </p:cNvSpPr>
          <p:nvPr/>
        </p:nvSpPr>
        <p:spPr bwMode="auto">
          <a:xfrm>
            <a:off x="4344988" y="1416050"/>
            <a:ext cx="4114800" cy="1644650"/>
          </a:xfrm>
          <a:prstGeom prst="rect">
            <a:avLst/>
          </a:prstGeom>
          <a:solidFill>
            <a:srgbClr val="FFF0AF"/>
          </a:solidFill>
          <a:ln w="9525">
            <a:noFill/>
            <a:miter lim="800000"/>
            <a:headEnd/>
            <a:tailEnd/>
          </a:ln>
        </p:spPr>
        <p:txBody>
          <a:bodyPr lIns="0" tIns="0" rIns="0" bIns="0"/>
          <a:lstStyle/>
          <a:p>
            <a:pPr marL="533400" indent="-533400" algn="l" eaLnBrk="1" hangingPunct="1">
              <a:spcBef>
                <a:spcPct val="20000"/>
              </a:spcBef>
            </a:pPr>
            <a:r>
              <a:rPr lang="en-US" sz="2600">
                <a:solidFill>
                  <a:srgbClr val="006600"/>
                </a:solidFill>
                <a:cs typeface="Times New Roman" pitchFamily="18" charset="0"/>
              </a:rPr>
              <a:t>Three different schemes</a:t>
            </a:r>
            <a:r>
              <a:rPr lang="en-US" sz="2200">
                <a:solidFill>
                  <a:srgbClr val="E1F0FF"/>
                </a:solidFill>
                <a:cs typeface="Times New Roman" pitchFamily="18" charset="0"/>
              </a:rPr>
              <a:t> </a:t>
            </a:r>
          </a:p>
          <a:p>
            <a:pPr marL="533400" indent="-533400" algn="l" eaLnBrk="1" hangingPunct="1">
              <a:spcBef>
                <a:spcPct val="20000"/>
              </a:spcBef>
              <a:buFontTx/>
              <a:buAutoNum type="arabicPeriod"/>
            </a:pPr>
            <a:r>
              <a:rPr lang="en-US" sz="2200">
                <a:solidFill>
                  <a:srgbClr val="33CC33"/>
                </a:solidFill>
                <a:cs typeface="Times New Roman" pitchFamily="18" charset="0"/>
              </a:rPr>
              <a:t>Virtual Stationary Automaton</a:t>
            </a:r>
            <a:endParaRPr lang="en-GB" sz="2200">
              <a:solidFill>
                <a:srgbClr val="33CC33"/>
              </a:solidFill>
              <a:cs typeface="Times New Roman" pitchFamily="18" charset="0"/>
            </a:endParaRPr>
          </a:p>
        </p:txBody>
      </p:sp>
      <p:grpSp>
        <p:nvGrpSpPr>
          <p:cNvPr id="2" name="Group 5"/>
          <p:cNvGrpSpPr>
            <a:grpSpLocks/>
          </p:cNvGrpSpPr>
          <p:nvPr/>
        </p:nvGrpSpPr>
        <p:grpSpPr bwMode="auto">
          <a:xfrm>
            <a:off x="4191000" y="3200400"/>
            <a:ext cx="4683125" cy="3125788"/>
            <a:chOff x="2640" y="2016"/>
            <a:chExt cx="2950" cy="1969"/>
          </a:xfrm>
        </p:grpSpPr>
        <p:sp>
          <p:nvSpPr>
            <p:cNvPr id="58465" name="AutoShape 6"/>
            <p:cNvSpPr>
              <a:spLocks noChangeArrowheads="1"/>
            </p:cNvSpPr>
            <p:nvPr/>
          </p:nvSpPr>
          <p:spPr bwMode="auto">
            <a:xfrm>
              <a:off x="2640" y="2017"/>
              <a:ext cx="2784" cy="1968"/>
            </a:xfrm>
            <a:prstGeom prst="roundRect">
              <a:avLst>
                <a:gd name="adj" fmla="val 16667"/>
              </a:avLst>
            </a:prstGeom>
            <a:solidFill>
              <a:srgbClr val="FFF0AF"/>
            </a:solidFill>
            <a:ln w="9525">
              <a:solidFill>
                <a:schemeClr val="tx1"/>
              </a:solidFill>
              <a:round/>
              <a:headEnd/>
              <a:tailEnd/>
            </a:ln>
          </p:spPr>
          <p:txBody>
            <a:bodyPr wrap="none" anchor="ctr"/>
            <a:lstStyle/>
            <a:p>
              <a:endParaRPr lang="he-IL"/>
            </a:p>
          </p:txBody>
        </p:sp>
        <p:sp>
          <p:nvSpPr>
            <p:cNvPr id="58466" name="Text Box 7"/>
            <p:cNvSpPr txBox="1">
              <a:spLocks noChangeArrowheads="1"/>
            </p:cNvSpPr>
            <p:nvPr/>
          </p:nvSpPr>
          <p:spPr bwMode="auto">
            <a:xfrm>
              <a:off x="2688" y="2016"/>
              <a:ext cx="2902" cy="1969"/>
            </a:xfrm>
            <a:prstGeom prst="rect">
              <a:avLst/>
            </a:prstGeom>
            <a:noFill/>
            <a:ln w="9525">
              <a:noFill/>
              <a:miter lim="800000"/>
              <a:headEnd/>
              <a:tailEnd/>
            </a:ln>
          </p:spPr>
          <p:txBody>
            <a:bodyPr/>
            <a:lstStyle/>
            <a:p>
              <a:pPr algn="l" eaLnBrk="1" hangingPunct="1">
                <a:lnSpc>
                  <a:spcPct val="130000"/>
                </a:lnSpc>
                <a:buFontTx/>
                <a:buChar char="•"/>
              </a:pPr>
              <a:r>
                <a:rPr lang="en-US" sz="2200">
                  <a:solidFill>
                    <a:srgbClr val="006600"/>
                  </a:solidFill>
                  <a:cs typeface="Times New Roman" pitchFamily="18" charset="0"/>
                </a:rPr>
                <a:t> </a:t>
              </a:r>
              <a:r>
                <a:rPr lang="en-US" sz="2200" i="1">
                  <a:solidFill>
                    <a:srgbClr val="006600"/>
                  </a:solidFill>
                  <a:cs typeface="Times New Roman" pitchFamily="18" charset="0"/>
                </a:rPr>
                <a:t>alive</a:t>
              </a:r>
              <a:r>
                <a:rPr lang="en-US" sz="2200">
                  <a:solidFill>
                    <a:srgbClr val="006600"/>
                  </a:solidFill>
                  <a:cs typeface="Times New Roman" pitchFamily="18" charset="0"/>
                </a:rPr>
                <a:t> messages to known location </a:t>
              </a:r>
            </a:p>
            <a:p>
              <a:pPr algn="l" eaLnBrk="1" hangingPunct="1">
                <a:lnSpc>
                  <a:spcPct val="130000"/>
                </a:lnSpc>
              </a:pPr>
              <a:r>
                <a:rPr lang="en-US" sz="2200">
                  <a:solidFill>
                    <a:srgbClr val="006600"/>
                  </a:solidFill>
                  <a:cs typeface="Times New Roman" pitchFamily="18" charset="0"/>
                </a:rPr>
                <a:t> of a stationary node </a:t>
              </a:r>
              <a:r>
                <a:rPr lang="en-US" sz="2000">
                  <a:solidFill>
                    <a:srgbClr val="006600"/>
                  </a:solidFill>
                  <a:cs typeface="Times New Roman" pitchFamily="18" charset="0"/>
                </a:rPr>
                <a:t>(VSA)</a:t>
              </a:r>
            </a:p>
            <a:p>
              <a:pPr algn="l" eaLnBrk="1" hangingPunct="1">
                <a:lnSpc>
                  <a:spcPct val="130000"/>
                </a:lnSpc>
                <a:buFontTx/>
                <a:buChar char="•"/>
              </a:pPr>
              <a:r>
                <a:rPr lang="en-US" sz="2200">
                  <a:solidFill>
                    <a:srgbClr val="006600"/>
                  </a:solidFill>
                  <a:cs typeface="Times New Roman" pitchFamily="18" charset="0"/>
                </a:rPr>
                <a:t> VSA keeps track of the AVMN </a:t>
              </a:r>
            </a:p>
            <a:p>
              <a:pPr lvl="1" algn="l" eaLnBrk="1" hangingPunct="1">
                <a:lnSpc>
                  <a:spcPct val="130000"/>
                </a:lnSpc>
                <a:buFontTx/>
                <a:buChar char="•"/>
              </a:pPr>
              <a:r>
                <a:rPr lang="en-US" sz="2200">
                  <a:solidFill>
                    <a:srgbClr val="006600"/>
                  </a:solidFill>
                  <a:cs typeface="Times New Roman" pitchFamily="18" charset="0"/>
                </a:rPr>
                <a:t> No message for too long </a:t>
              </a:r>
            </a:p>
            <a:p>
              <a:pPr lvl="2" algn="l" eaLnBrk="1" hangingPunct="1">
                <a:lnSpc>
                  <a:spcPct val="130000"/>
                </a:lnSpc>
                <a:buFontTx/>
                <a:buChar char="•"/>
              </a:pPr>
              <a:r>
                <a:rPr lang="en-US" sz="2200">
                  <a:solidFill>
                    <a:srgbClr val="006600"/>
                  </a:solidFill>
                  <a:cs typeface="Times New Roman" pitchFamily="18" charset="0"/>
                </a:rPr>
                <a:t> create a new AVMN</a:t>
              </a:r>
            </a:p>
            <a:p>
              <a:pPr algn="l" eaLnBrk="1" hangingPunct="1">
                <a:lnSpc>
                  <a:spcPct val="130000"/>
                </a:lnSpc>
                <a:buFontTx/>
                <a:buChar char="•"/>
              </a:pPr>
              <a:r>
                <a:rPr lang="en-US" sz="2200">
                  <a:solidFill>
                    <a:srgbClr val="006600"/>
                  </a:solidFill>
                  <a:cs typeface="Times New Roman" pitchFamily="18" charset="0"/>
                </a:rPr>
                <a:t> VSA eliminates duplicates </a:t>
              </a:r>
              <a:endParaRPr lang="en-GB" sz="2200">
                <a:solidFill>
                  <a:srgbClr val="006600"/>
                </a:solidFill>
                <a:cs typeface="Times New Roman" pitchFamily="18" charset="0"/>
              </a:endParaRPr>
            </a:p>
          </p:txBody>
        </p:sp>
      </p:grpSp>
      <p:grpSp>
        <p:nvGrpSpPr>
          <p:cNvPr id="3" name="Group 8"/>
          <p:cNvGrpSpPr>
            <a:grpSpLocks noChangeAspect="1"/>
          </p:cNvGrpSpPr>
          <p:nvPr/>
        </p:nvGrpSpPr>
        <p:grpSpPr bwMode="auto">
          <a:xfrm>
            <a:off x="2862263" y="5815013"/>
            <a:ext cx="685800" cy="685800"/>
            <a:chOff x="1319" y="2219"/>
            <a:chExt cx="781" cy="781"/>
          </a:xfrm>
        </p:grpSpPr>
        <p:sp>
          <p:nvSpPr>
            <p:cNvPr id="58461" name="Oval 9"/>
            <p:cNvSpPr>
              <a:spLocks noChangeAspect="1" noChangeArrowheads="1"/>
            </p:cNvSpPr>
            <p:nvPr/>
          </p:nvSpPr>
          <p:spPr bwMode="auto">
            <a:xfrm>
              <a:off x="1319" y="2219"/>
              <a:ext cx="781" cy="781"/>
            </a:xfrm>
            <a:prstGeom prst="ellipse">
              <a:avLst/>
            </a:prstGeom>
            <a:noFill/>
            <a:ln w="9525">
              <a:solidFill>
                <a:schemeClr val="tx1"/>
              </a:solidFill>
              <a:prstDash val="lgDash"/>
              <a:round/>
              <a:headEnd/>
              <a:tailEnd/>
            </a:ln>
          </p:spPr>
          <p:txBody>
            <a:bodyPr wrap="none" anchor="ctr"/>
            <a:lstStyle/>
            <a:p>
              <a:endParaRPr lang="he-IL"/>
            </a:p>
          </p:txBody>
        </p:sp>
        <p:grpSp>
          <p:nvGrpSpPr>
            <p:cNvPr id="58462" name="Group 10"/>
            <p:cNvGrpSpPr>
              <a:grpSpLocks noChangeAspect="1"/>
            </p:cNvGrpSpPr>
            <p:nvPr/>
          </p:nvGrpSpPr>
          <p:grpSpPr bwMode="auto">
            <a:xfrm>
              <a:off x="1680" y="2544"/>
              <a:ext cx="58" cy="58"/>
              <a:chOff x="1727" y="2303"/>
              <a:chExt cx="58" cy="58"/>
            </a:xfrm>
          </p:grpSpPr>
          <p:sp>
            <p:nvSpPr>
              <p:cNvPr id="58463" name="Line 11"/>
              <p:cNvSpPr>
                <a:spLocks noChangeAspect="1" noChangeShapeType="1"/>
              </p:cNvSpPr>
              <p:nvPr/>
            </p:nvSpPr>
            <p:spPr bwMode="auto">
              <a:xfrm flipV="1">
                <a:off x="1727" y="2303"/>
                <a:ext cx="58" cy="58"/>
              </a:xfrm>
              <a:prstGeom prst="line">
                <a:avLst/>
              </a:prstGeom>
              <a:noFill/>
              <a:ln w="9525">
                <a:solidFill>
                  <a:schemeClr val="tx1"/>
                </a:solidFill>
                <a:round/>
                <a:headEnd/>
                <a:tailEnd/>
              </a:ln>
            </p:spPr>
            <p:txBody>
              <a:bodyPr wrap="none" anchor="ctr"/>
              <a:lstStyle/>
              <a:p>
                <a:endParaRPr lang="he-IL"/>
              </a:p>
            </p:txBody>
          </p:sp>
          <p:sp>
            <p:nvSpPr>
              <p:cNvPr id="58464" name="Line 12"/>
              <p:cNvSpPr>
                <a:spLocks noChangeAspect="1" noChangeShapeType="1"/>
              </p:cNvSpPr>
              <p:nvPr/>
            </p:nvSpPr>
            <p:spPr bwMode="auto">
              <a:xfrm rot="5400000" flipV="1">
                <a:off x="1727" y="2303"/>
                <a:ext cx="58" cy="58"/>
              </a:xfrm>
              <a:prstGeom prst="line">
                <a:avLst/>
              </a:prstGeom>
              <a:noFill/>
              <a:ln w="12700">
                <a:solidFill>
                  <a:schemeClr val="tx1"/>
                </a:solidFill>
                <a:round/>
                <a:headEnd/>
                <a:tailEnd/>
              </a:ln>
            </p:spPr>
            <p:txBody>
              <a:bodyPr wrap="none" anchor="ctr"/>
              <a:lstStyle/>
              <a:p>
                <a:endParaRPr lang="he-IL"/>
              </a:p>
            </p:txBody>
          </p:sp>
        </p:grpSp>
      </p:grpSp>
      <p:grpSp>
        <p:nvGrpSpPr>
          <p:cNvPr id="5" name="Group 77"/>
          <p:cNvGrpSpPr>
            <a:grpSpLocks/>
          </p:cNvGrpSpPr>
          <p:nvPr/>
        </p:nvGrpSpPr>
        <p:grpSpPr bwMode="auto">
          <a:xfrm>
            <a:off x="255588" y="3173413"/>
            <a:ext cx="3657600" cy="3657600"/>
            <a:chOff x="0" y="2160"/>
            <a:chExt cx="2304" cy="2304"/>
          </a:xfrm>
        </p:grpSpPr>
        <p:sp>
          <p:nvSpPr>
            <p:cNvPr id="58397" name="Rectangle 13"/>
            <p:cNvSpPr>
              <a:spLocks noChangeAspect="1" noChangeArrowheads="1"/>
            </p:cNvSpPr>
            <p:nvPr/>
          </p:nvSpPr>
          <p:spPr bwMode="auto">
            <a:xfrm>
              <a:off x="1152" y="216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398" name="Rectangle 14"/>
            <p:cNvSpPr>
              <a:spLocks noChangeAspect="1" noChangeArrowheads="1"/>
            </p:cNvSpPr>
            <p:nvPr/>
          </p:nvSpPr>
          <p:spPr bwMode="auto">
            <a:xfrm>
              <a:off x="1152" y="244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399" name="Rectangle 15"/>
            <p:cNvSpPr>
              <a:spLocks noChangeAspect="1" noChangeArrowheads="1"/>
            </p:cNvSpPr>
            <p:nvPr/>
          </p:nvSpPr>
          <p:spPr bwMode="auto">
            <a:xfrm>
              <a:off x="1440" y="216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00" name="Rectangle 16"/>
            <p:cNvSpPr>
              <a:spLocks noChangeAspect="1" noChangeArrowheads="1"/>
            </p:cNvSpPr>
            <p:nvPr/>
          </p:nvSpPr>
          <p:spPr bwMode="auto">
            <a:xfrm>
              <a:off x="1440" y="244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01" name="Rectangle 17"/>
            <p:cNvSpPr>
              <a:spLocks noChangeAspect="1" noChangeArrowheads="1"/>
            </p:cNvSpPr>
            <p:nvPr/>
          </p:nvSpPr>
          <p:spPr bwMode="auto">
            <a:xfrm>
              <a:off x="1152" y="273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02" name="Rectangle 18"/>
            <p:cNvSpPr>
              <a:spLocks noChangeAspect="1" noChangeArrowheads="1"/>
            </p:cNvSpPr>
            <p:nvPr/>
          </p:nvSpPr>
          <p:spPr bwMode="auto">
            <a:xfrm>
              <a:off x="1152" y="3024"/>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03" name="Rectangle 19"/>
            <p:cNvSpPr>
              <a:spLocks noChangeAspect="1" noChangeArrowheads="1"/>
            </p:cNvSpPr>
            <p:nvPr/>
          </p:nvSpPr>
          <p:spPr bwMode="auto">
            <a:xfrm>
              <a:off x="1440" y="273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04" name="Rectangle 20"/>
            <p:cNvSpPr>
              <a:spLocks noChangeAspect="1" noChangeArrowheads="1"/>
            </p:cNvSpPr>
            <p:nvPr/>
          </p:nvSpPr>
          <p:spPr bwMode="auto">
            <a:xfrm>
              <a:off x="1440" y="3024"/>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05" name="Rectangle 21"/>
            <p:cNvSpPr>
              <a:spLocks noChangeAspect="1" noChangeArrowheads="1"/>
            </p:cNvSpPr>
            <p:nvPr/>
          </p:nvSpPr>
          <p:spPr bwMode="auto">
            <a:xfrm>
              <a:off x="1728" y="216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06" name="Rectangle 22"/>
            <p:cNvSpPr>
              <a:spLocks noChangeAspect="1" noChangeArrowheads="1"/>
            </p:cNvSpPr>
            <p:nvPr/>
          </p:nvSpPr>
          <p:spPr bwMode="auto">
            <a:xfrm>
              <a:off x="1728" y="244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07" name="Rectangle 23"/>
            <p:cNvSpPr>
              <a:spLocks noChangeAspect="1" noChangeArrowheads="1"/>
            </p:cNvSpPr>
            <p:nvPr/>
          </p:nvSpPr>
          <p:spPr bwMode="auto">
            <a:xfrm>
              <a:off x="2016" y="216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08" name="Rectangle 24"/>
            <p:cNvSpPr>
              <a:spLocks noChangeAspect="1" noChangeArrowheads="1"/>
            </p:cNvSpPr>
            <p:nvPr/>
          </p:nvSpPr>
          <p:spPr bwMode="auto">
            <a:xfrm>
              <a:off x="2016" y="244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09" name="Rectangle 25"/>
            <p:cNvSpPr>
              <a:spLocks noChangeAspect="1" noChangeArrowheads="1"/>
            </p:cNvSpPr>
            <p:nvPr/>
          </p:nvSpPr>
          <p:spPr bwMode="auto">
            <a:xfrm>
              <a:off x="1728" y="273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10" name="Rectangle 26"/>
            <p:cNvSpPr>
              <a:spLocks noChangeAspect="1" noChangeArrowheads="1"/>
            </p:cNvSpPr>
            <p:nvPr/>
          </p:nvSpPr>
          <p:spPr bwMode="auto">
            <a:xfrm>
              <a:off x="1728" y="3024"/>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11" name="Rectangle 27"/>
            <p:cNvSpPr>
              <a:spLocks noChangeAspect="1" noChangeArrowheads="1"/>
            </p:cNvSpPr>
            <p:nvPr/>
          </p:nvSpPr>
          <p:spPr bwMode="auto">
            <a:xfrm>
              <a:off x="2016" y="273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12" name="Rectangle 28"/>
            <p:cNvSpPr>
              <a:spLocks noChangeAspect="1" noChangeArrowheads="1"/>
            </p:cNvSpPr>
            <p:nvPr/>
          </p:nvSpPr>
          <p:spPr bwMode="auto">
            <a:xfrm>
              <a:off x="2016" y="3024"/>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13" name="Rectangle 29"/>
            <p:cNvSpPr>
              <a:spLocks noChangeAspect="1" noChangeArrowheads="1"/>
            </p:cNvSpPr>
            <p:nvPr/>
          </p:nvSpPr>
          <p:spPr bwMode="auto">
            <a:xfrm>
              <a:off x="576" y="216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14" name="Rectangle 30"/>
            <p:cNvSpPr>
              <a:spLocks noChangeAspect="1" noChangeArrowheads="1"/>
            </p:cNvSpPr>
            <p:nvPr/>
          </p:nvSpPr>
          <p:spPr bwMode="auto">
            <a:xfrm>
              <a:off x="576" y="244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15" name="Rectangle 31"/>
            <p:cNvSpPr>
              <a:spLocks noChangeAspect="1" noChangeArrowheads="1"/>
            </p:cNvSpPr>
            <p:nvPr/>
          </p:nvSpPr>
          <p:spPr bwMode="auto">
            <a:xfrm>
              <a:off x="864" y="216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16" name="Rectangle 32"/>
            <p:cNvSpPr>
              <a:spLocks noChangeAspect="1" noChangeArrowheads="1"/>
            </p:cNvSpPr>
            <p:nvPr/>
          </p:nvSpPr>
          <p:spPr bwMode="auto">
            <a:xfrm>
              <a:off x="864" y="244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17" name="Rectangle 33"/>
            <p:cNvSpPr>
              <a:spLocks noChangeAspect="1" noChangeArrowheads="1"/>
            </p:cNvSpPr>
            <p:nvPr/>
          </p:nvSpPr>
          <p:spPr bwMode="auto">
            <a:xfrm>
              <a:off x="576" y="273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18" name="Rectangle 34"/>
            <p:cNvSpPr>
              <a:spLocks noChangeAspect="1" noChangeArrowheads="1"/>
            </p:cNvSpPr>
            <p:nvPr/>
          </p:nvSpPr>
          <p:spPr bwMode="auto">
            <a:xfrm>
              <a:off x="576" y="3024"/>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19" name="Rectangle 35"/>
            <p:cNvSpPr>
              <a:spLocks noChangeAspect="1" noChangeArrowheads="1"/>
            </p:cNvSpPr>
            <p:nvPr/>
          </p:nvSpPr>
          <p:spPr bwMode="auto">
            <a:xfrm>
              <a:off x="864" y="273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20" name="Rectangle 36"/>
            <p:cNvSpPr>
              <a:spLocks noChangeAspect="1" noChangeArrowheads="1"/>
            </p:cNvSpPr>
            <p:nvPr/>
          </p:nvSpPr>
          <p:spPr bwMode="auto">
            <a:xfrm>
              <a:off x="864" y="3024"/>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21" name="Rectangle 37"/>
            <p:cNvSpPr>
              <a:spLocks noChangeAspect="1" noChangeArrowheads="1"/>
            </p:cNvSpPr>
            <p:nvPr/>
          </p:nvSpPr>
          <p:spPr bwMode="auto">
            <a:xfrm>
              <a:off x="1728" y="3312"/>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22" name="Rectangle 38"/>
            <p:cNvSpPr>
              <a:spLocks noChangeAspect="1" noChangeArrowheads="1"/>
            </p:cNvSpPr>
            <p:nvPr/>
          </p:nvSpPr>
          <p:spPr bwMode="auto">
            <a:xfrm>
              <a:off x="1728" y="360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23" name="Rectangle 39"/>
            <p:cNvSpPr>
              <a:spLocks noChangeAspect="1" noChangeArrowheads="1"/>
            </p:cNvSpPr>
            <p:nvPr/>
          </p:nvSpPr>
          <p:spPr bwMode="auto">
            <a:xfrm>
              <a:off x="2016" y="3312"/>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24" name="Rectangle 40"/>
            <p:cNvSpPr>
              <a:spLocks noChangeAspect="1" noChangeArrowheads="1"/>
            </p:cNvSpPr>
            <p:nvPr/>
          </p:nvSpPr>
          <p:spPr bwMode="auto">
            <a:xfrm>
              <a:off x="2016" y="360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25" name="Rectangle 41"/>
            <p:cNvSpPr>
              <a:spLocks noChangeAspect="1" noChangeArrowheads="1"/>
            </p:cNvSpPr>
            <p:nvPr/>
          </p:nvSpPr>
          <p:spPr bwMode="auto">
            <a:xfrm>
              <a:off x="1152" y="3312"/>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26" name="Rectangle 42"/>
            <p:cNvSpPr>
              <a:spLocks noChangeAspect="1" noChangeArrowheads="1"/>
            </p:cNvSpPr>
            <p:nvPr/>
          </p:nvSpPr>
          <p:spPr bwMode="auto">
            <a:xfrm>
              <a:off x="1152" y="360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27" name="Rectangle 43"/>
            <p:cNvSpPr>
              <a:spLocks noChangeAspect="1" noChangeArrowheads="1"/>
            </p:cNvSpPr>
            <p:nvPr/>
          </p:nvSpPr>
          <p:spPr bwMode="auto">
            <a:xfrm>
              <a:off x="1440" y="3312"/>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28" name="Rectangle 44"/>
            <p:cNvSpPr>
              <a:spLocks noChangeAspect="1" noChangeArrowheads="1"/>
            </p:cNvSpPr>
            <p:nvPr/>
          </p:nvSpPr>
          <p:spPr bwMode="auto">
            <a:xfrm>
              <a:off x="1440" y="360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29" name="Rectangle 45"/>
            <p:cNvSpPr>
              <a:spLocks noChangeAspect="1" noChangeArrowheads="1"/>
            </p:cNvSpPr>
            <p:nvPr/>
          </p:nvSpPr>
          <p:spPr bwMode="auto">
            <a:xfrm>
              <a:off x="576" y="3312"/>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30" name="Rectangle 46"/>
            <p:cNvSpPr>
              <a:spLocks noChangeAspect="1" noChangeArrowheads="1"/>
            </p:cNvSpPr>
            <p:nvPr/>
          </p:nvSpPr>
          <p:spPr bwMode="auto">
            <a:xfrm>
              <a:off x="576" y="360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31" name="Rectangle 47"/>
            <p:cNvSpPr>
              <a:spLocks noChangeAspect="1" noChangeArrowheads="1"/>
            </p:cNvSpPr>
            <p:nvPr/>
          </p:nvSpPr>
          <p:spPr bwMode="auto">
            <a:xfrm>
              <a:off x="864" y="3312"/>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32" name="Rectangle 48"/>
            <p:cNvSpPr>
              <a:spLocks noChangeAspect="1" noChangeArrowheads="1"/>
            </p:cNvSpPr>
            <p:nvPr/>
          </p:nvSpPr>
          <p:spPr bwMode="auto">
            <a:xfrm>
              <a:off x="864" y="360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33" name="Rectangle 49"/>
            <p:cNvSpPr>
              <a:spLocks noChangeAspect="1" noChangeArrowheads="1"/>
            </p:cNvSpPr>
            <p:nvPr/>
          </p:nvSpPr>
          <p:spPr bwMode="auto">
            <a:xfrm>
              <a:off x="0" y="216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34" name="Rectangle 50"/>
            <p:cNvSpPr>
              <a:spLocks noChangeAspect="1" noChangeArrowheads="1"/>
            </p:cNvSpPr>
            <p:nvPr/>
          </p:nvSpPr>
          <p:spPr bwMode="auto">
            <a:xfrm>
              <a:off x="0" y="244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35" name="Rectangle 51"/>
            <p:cNvSpPr>
              <a:spLocks noChangeAspect="1" noChangeArrowheads="1"/>
            </p:cNvSpPr>
            <p:nvPr/>
          </p:nvSpPr>
          <p:spPr bwMode="auto">
            <a:xfrm>
              <a:off x="288" y="216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36" name="Rectangle 52"/>
            <p:cNvSpPr>
              <a:spLocks noChangeAspect="1" noChangeArrowheads="1"/>
            </p:cNvSpPr>
            <p:nvPr/>
          </p:nvSpPr>
          <p:spPr bwMode="auto">
            <a:xfrm>
              <a:off x="288" y="244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37" name="Rectangle 53"/>
            <p:cNvSpPr>
              <a:spLocks noChangeAspect="1" noChangeArrowheads="1"/>
            </p:cNvSpPr>
            <p:nvPr/>
          </p:nvSpPr>
          <p:spPr bwMode="auto">
            <a:xfrm>
              <a:off x="0" y="273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38" name="Rectangle 54"/>
            <p:cNvSpPr>
              <a:spLocks noChangeAspect="1" noChangeArrowheads="1"/>
            </p:cNvSpPr>
            <p:nvPr/>
          </p:nvSpPr>
          <p:spPr bwMode="auto">
            <a:xfrm>
              <a:off x="0" y="3024"/>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39" name="Rectangle 55"/>
            <p:cNvSpPr>
              <a:spLocks noChangeAspect="1" noChangeArrowheads="1"/>
            </p:cNvSpPr>
            <p:nvPr/>
          </p:nvSpPr>
          <p:spPr bwMode="auto">
            <a:xfrm>
              <a:off x="288" y="273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40" name="Rectangle 56"/>
            <p:cNvSpPr>
              <a:spLocks noChangeAspect="1" noChangeArrowheads="1"/>
            </p:cNvSpPr>
            <p:nvPr/>
          </p:nvSpPr>
          <p:spPr bwMode="auto">
            <a:xfrm>
              <a:off x="288" y="3024"/>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41" name="Rectangle 57"/>
            <p:cNvSpPr>
              <a:spLocks noChangeAspect="1" noChangeArrowheads="1"/>
            </p:cNvSpPr>
            <p:nvPr/>
          </p:nvSpPr>
          <p:spPr bwMode="auto">
            <a:xfrm>
              <a:off x="0" y="3312"/>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42" name="Rectangle 58"/>
            <p:cNvSpPr>
              <a:spLocks noChangeAspect="1" noChangeArrowheads="1"/>
            </p:cNvSpPr>
            <p:nvPr/>
          </p:nvSpPr>
          <p:spPr bwMode="auto">
            <a:xfrm>
              <a:off x="0" y="360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43" name="Rectangle 59"/>
            <p:cNvSpPr>
              <a:spLocks noChangeAspect="1" noChangeArrowheads="1"/>
            </p:cNvSpPr>
            <p:nvPr/>
          </p:nvSpPr>
          <p:spPr bwMode="auto">
            <a:xfrm>
              <a:off x="288" y="3312"/>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44" name="Rectangle 60"/>
            <p:cNvSpPr>
              <a:spLocks noChangeAspect="1" noChangeArrowheads="1"/>
            </p:cNvSpPr>
            <p:nvPr/>
          </p:nvSpPr>
          <p:spPr bwMode="auto">
            <a:xfrm>
              <a:off x="288" y="3600"/>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45" name="Rectangle 61"/>
            <p:cNvSpPr>
              <a:spLocks noChangeAspect="1" noChangeArrowheads="1"/>
            </p:cNvSpPr>
            <p:nvPr/>
          </p:nvSpPr>
          <p:spPr bwMode="auto">
            <a:xfrm>
              <a:off x="1728" y="388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46" name="Rectangle 62"/>
            <p:cNvSpPr>
              <a:spLocks noChangeAspect="1" noChangeArrowheads="1"/>
            </p:cNvSpPr>
            <p:nvPr/>
          </p:nvSpPr>
          <p:spPr bwMode="auto">
            <a:xfrm>
              <a:off x="1728" y="417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47" name="Rectangle 63"/>
            <p:cNvSpPr>
              <a:spLocks noChangeAspect="1" noChangeArrowheads="1"/>
            </p:cNvSpPr>
            <p:nvPr/>
          </p:nvSpPr>
          <p:spPr bwMode="auto">
            <a:xfrm>
              <a:off x="2016" y="388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48" name="Rectangle 64"/>
            <p:cNvSpPr>
              <a:spLocks noChangeAspect="1" noChangeArrowheads="1"/>
            </p:cNvSpPr>
            <p:nvPr/>
          </p:nvSpPr>
          <p:spPr bwMode="auto">
            <a:xfrm>
              <a:off x="2016" y="417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49" name="Rectangle 65"/>
            <p:cNvSpPr>
              <a:spLocks noChangeAspect="1" noChangeArrowheads="1"/>
            </p:cNvSpPr>
            <p:nvPr/>
          </p:nvSpPr>
          <p:spPr bwMode="auto">
            <a:xfrm>
              <a:off x="1152" y="388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50" name="Rectangle 66"/>
            <p:cNvSpPr>
              <a:spLocks noChangeAspect="1" noChangeArrowheads="1"/>
            </p:cNvSpPr>
            <p:nvPr/>
          </p:nvSpPr>
          <p:spPr bwMode="auto">
            <a:xfrm>
              <a:off x="1152" y="417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51" name="Rectangle 67"/>
            <p:cNvSpPr>
              <a:spLocks noChangeAspect="1" noChangeArrowheads="1"/>
            </p:cNvSpPr>
            <p:nvPr/>
          </p:nvSpPr>
          <p:spPr bwMode="auto">
            <a:xfrm>
              <a:off x="1440" y="388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52" name="Rectangle 68"/>
            <p:cNvSpPr>
              <a:spLocks noChangeAspect="1" noChangeArrowheads="1"/>
            </p:cNvSpPr>
            <p:nvPr/>
          </p:nvSpPr>
          <p:spPr bwMode="auto">
            <a:xfrm>
              <a:off x="1440" y="417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53" name="Rectangle 69"/>
            <p:cNvSpPr>
              <a:spLocks noChangeAspect="1" noChangeArrowheads="1"/>
            </p:cNvSpPr>
            <p:nvPr/>
          </p:nvSpPr>
          <p:spPr bwMode="auto">
            <a:xfrm>
              <a:off x="576" y="388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54" name="Rectangle 70"/>
            <p:cNvSpPr>
              <a:spLocks noChangeAspect="1" noChangeArrowheads="1"/>
            </p:cNvSpPr>
            <p:nvPr/>
          </p:nvSpPr>
          <p:spPr bwMode="auto">
            <a:xfrm>
              <a:off x="576" y="417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55" name="Rectangle 71"/>
            <p:cNvSpPr>
              <a:spLocks noChangeAspect="1" noChangeArrowheads="1"/>
            </p:cNvSpPr>
            <p:nvPr/>
          </p:nvSpPr>
          <p:spPr bwMode="auto">
            <a:xfrm>
              <a:off x="864" y="388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56" name="Rectangle 72"/>
            <p:cNvSpPr>
              <a:spLocks noChangeAspect="1" noChangeArrowheads="1"/>
            </p:cNvSpPr>
            <p:nvPr/>
          </p:nvSpPr>
          <p:spPr bwMode="auto">
            <a:xfrm>
              <a:off x="864" y="417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57" name="Rectangle 73"/>
            <p:cNvSpPr>
              <a:spLocks noChangeAspect="1" noChangeArrowheads="1"/>
            </p:cNvSpPr>
            <p:nvPr/>
          </p:nvSpPr>
          <p:spPr bwMode="auto">
            <a:xfrm>
              <a:off x="0" y="388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58" name="Rectangle 74"/>
            <p:cNvSpPr>
              <a:spLocks noChangeAspect="1" noChangeArrowheads="1"/>
            </p:cNvSpPr>
            <p:nvPr/>
          </p:nvSpPr>
          <p:spPr bwMode="auto">
            <a:xfrm>
              <a:off x="0" y="4176"/>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59" name="Rectangle 75"/>
            <p:cNvSpPr>
              <a:spLocks noChangeAspect="1" noChangeArrowheads="1"/>
            </p:cNvSpPr>
            <p:nvPr/>
          </p:nvSpPr>
          <p:spPr bwMode="auto">
            <a:xfrm>
              <a:off x="288" y="3888"/>
              <a:ext cx="288" cy="288"/>
            </a:xfrm>
            <a:prstGeom prst="rect">
              <a:avLst/>
            </a:prstGeom>
            <a:noFill/>
            <a:ln w="3175" algn="ctr">
              <a:solidFill>
                <a:srgbClr val="808080"/>
              </a:solidFill>
              <a:prstDash val="dash"/>
              <a:miter lim="800000"/>
              <a:headEnd/>
              <a:tailEnd/>
            </a:ln>
          </p:spPr>
          <p:txBody>
            <a:bodyPr wrap="none" anchor="ctr"/>
            <a:lstStyle/>
            <a:p>
              <a:endParaRPr lang="he-IL"/>
            </a:p>
          </p:txBody>
        </p:sp>
        <p:sp>
          <p:nvSpPr>
            <p:cNvPr id="58460" name="Rectangle 76"/>
            <p:cNvSpPr>
              <a:spLocks noChangeAspect="1" noChangeArrowheads="1"/>
            </p:cNvSpPr>
            <p:nvPr/>
          </p:nvSpPr>
          <p:spPr bwMode="auto">
            <a:xfrm>
              <a:off x="288" y="4176"/>
              <a:ext cx="288" cy="288"/>
            </a:xfrm>
            <a:prstGeom prst="rect">
              <a:avLst/>
            </a:prstGeom>
            <a:noFill/>
            <a:ln w="3175" algn="ctr">
              <a:solidFill>
                <a:srgbClr val="808080"/>
              </a:solidFill>
              <a:prstDash val="dash"/>
              <a:miter lim="800000"/>
              <a:headEnd/>
              <a:tailEnd/>
            </a:ln>
          </p:spPr>
          <p:txBody>
            <a:bodyPr wrap="none" anchor="ctr"/>
            <a:lstStyle/>
            <a:p>
              <a:endParaRPr lang="he-IL"/>
            </a:p>
          </p:txBody>
        </p:sp>
      </p:grpSp>
      <p:grpSp>
        <p:nvGrpSpPr>
          <p:cNvPr id="6" name="Group 83"/>
          <p:cNvGrpSpPr>
            <a:grpSpLocks/>
          </p:cNvGrpSpPr>
          <p:nvPr/>
        </p:nvGrpSpPr>
        <p:grpSpPr bwMode="auto">
          <a:xfrm>
            <a:off x="1627188" y="4545013"/>
            <a:ext cx="914400" cy="914400"/>
            <a:chOff x="1025" y="2863"/>
            <a:chExt cx="576" cy="576"/>
          </a:xfrm>
        </p:grpSpPr>
        <p:sp>
          <p:nvSpPr>
            <p:cNvPr id="58393" name="Rectangle 78"/>
            <p:cNvSpPr>
              <a:spLocks noChangeArrowheads="1"/>
            </p:cNvSpPr>
            <p:nvPr/>
          </p:nvSpPr>
          <p:spPr bwMode="auto">
            <a:xfrm>
              <a:off x="1313" y="2863"/>
              <a:ext cx="288" cy="288"/>
            </a:xfrm>
            <a:prstGeom prst="rect">
              <a:avLst/>
            </a:prstGeom>
            <a:solidFill>
              <a:srgbClr val="FFCC99"/>
            </a:solidFill>
            <a:ln w="9525" cap="rnd" algn="ctr">
              <a:solidFill>
                <a:schemeClr val="tx1"/>
              </a:solidFill>
              <a:prstDash val="sysDot"/>
              <a:miter lim="800000"/>
              <a:headEnd/>
              <a:tailEnd/>
            </a:ln>
          </p:spPr>
          <p:txBody>
            <a:bodyPr wrap="none" anchor="ctr"/>
            <a:lstStyle/>
            <a:p>
              <a:endParaRPr lang="he-IL"/>
            </a:p>
          </p:txBody>
        </p:sp>
        <p:sp>
          <p:nvSpPr>
            <p:cNvPr id="58394" name="Rectangle 80"/>
            <p:cNvSpPr>
              <a:spLocks noChangeArrowheads="1"/>
            </p:cNvSpPr>
            <p:nvPr/>
          </p:nvSpPr>
          <p:spPr bwMode="auto">
            <a:xfrm>
              <a:off x="1313" y="3151"/>
              <a:ext cx="288" cy="288"/>
            </a:xfrm>
            <a:prstGeom prst="rect">
              <a:avLst/>
            </a:prstGeom>
            <a:solidFill>
              <a:srgbClr val="FFCC99"/>
            </a:solidFill>
            <a:ln w="9525" cap="rnd" algn="ctr">
              <a:solidFill>
                <a:schemeClr val="tx1"/>
              </a:solidFill>
              <a:prstDash val="sysDot"/>
              <a:miter lim="800000"/>
              <a:headEnd/>
              <a:tailEnd/>
            </a:ln>
          </p:spPr>
          <p:txBody>
            <a:bodyPr wrap="none" anchor="ctr"/>
            <a:lstStyle/>
            <a:p>
              <a:endParaRPr lang="he-IL"/>
            </a:p>
          </p:txBody>
        </p:sp>
        <p:sp>
          <p:nvSpPr>
            <p:cNvPr id="58395" name="Rectangle 81"/>
            <p:cNvSpPr>
              <a:spLocks noChangeArrowheads="1"/>
            </p:cNvSpPr>
            <p:nvPr/>
          </p:nvSpPr>
          <p:spPr bwMode="auto">
            <a:xfrm>
              <a:off x="1025" y="3151"/>
              <a:ext cx="288" cy="288"/>
            </a:xfrm>
            <a:prstGeom prst="rect">
              <a:avLst/>
            </a:prstGeom>
            <a:solidFill>
              <a:srgbClr val="FFCC99"/>
            </a:solidFill>
            <a:ln w="9525" cap="rnd" algn="ctr">
              <a:solidFill>
                <a:schemeClr val="tx1"/>
              </a:solidFill>
              <a:prstDash val="sysDot"/>
              <a:miter lim="800000"/>
              <a:headEnd/>
              <a:tailEnd/>
            </a:ln>
          </p:spPr>
          <p:txBody>
            <a:bodyPr wrap="none" anchor="ctr"/>
            <a:lstStyle/>
            <a:p>
              <a:endParaRPr lang="he-IL"/>
            </a:p>
          </p:txBody>
        </p:sp>
        <p:sp>
          <p:nvSpPr>
            <p:cNvPr id="58396" name="Rectangle 82"/>
            <p:cNvSpPr>
              <a:spLocks noChangeArrowheads="1"/>
            </p:cNvSpPr>
            <p:nvPr/>
          </p:nvSpPr>
          <p:spPr bwMode="auto">
            <a:xfrm>
              <a:off x="1025" y="2863"/>
              <a:ext cx="288" cy="288"/>
            </a:xfrm>
            <a:prstGeom prst="rect">
              <a:avLst/>
            </a:prstGeom>
            <a:solidFill>
              <a:srgbClr val="FFCC99"/>
            </a:solidFill>
            <a:ln w="9525" cap="rnd" algn="ctr">
              <a:solidFill>
                <a:schemeClr val="tx1"/>
              </a:solidFill>
              <a:prstDash val="sysDot"/>
              <a:miter lim="800000"/>
              <a:headEnd/>
              <a:tailEnd/>
            </a:ln>
          </p:spPr>
          <p:txBody>
            <a:bodyPr wrap="none" anchor="ctr"/>
            <a:lstStyle/>
            <a:p>
              <a:endParaRPr lang="he-IL"/>
            </a:p>
          </p:txBody>
        </p:sp>
      </p:grpSp>
      <p:sp>
        <p:nvSpPr>
          <p:cNvPr id="411743" name="Line 95"/>
          <p:cNvSpPr>
            <a:spLocks noChangeShapeType="1"/>
          </p:cNvSpPr>
          <p:nvPr/>
        </p:nvSpPr>
        <p:spPr bwMode="auto">
          <a:xfrm flipH="1" flipV="1">
            <a:off x="2541588" y="5486400"/>
            <a:ext cx="688975" cy="665163"/>
          </a:xfrm>
          <a:prstGeom prst="line">
            <a:avLst/>
          </a:prstGeom>
          <a:noFill/>
          <a:ln w="38100">
            <a:solidFill>
              <a:schemeClr val="tx1"/>
            </a:solidFill>
            <a:prstDash val="sysDot"/>
            <a:round/>
            <a:headEnd/>
            <a:tailEnd type="arrow" w="med" len="med"/>
          </a:ln>
        </p:spPr>
        <p:txBody>
          <a:bodyPr wrap="none" anchor="ctr"/>
          <a:lstStyle/>
          <a:p>
            <a:endParaRPr lang="he-IL"/>
          </a:p>
        </p:txBody>
      </p:sp>
      <p:sp>
        <p:nvSpPr>
          <p:cNvPr id="411744" name="Line 96"/>
          <p:cNvSpPr>
            <a:spLocks noChangeShapeType="1"/>
          </p:cNvSpPr>
          <p:nvPr/>
        </p:nvSpPr>
        <p:spPr bwMode="auto">
          <a:xfrm flipV="1">
            <a:off x="950913" y="5459413"/>
            <a:ext cx="676275" cy="692150"/>
          </a:xfrm>
          <a:prstGeom prst="line">
            <a:avLst/>
          </a:prstGeom>
          <a:noFill/>
          <a:ln w="38100">
            <a:solidFill>
              <a:schemeClr val="tx1"/>
            </a:solidFill>
            <a:prstDash val="sysDot"/>
            <a:round/>
            <a:headEnd/>
            <a:tailEnd type="arrow" w="med" len="med"/>
          </a:ln>
        </p:spPr>
        <p:txBody>
          <a:bodyPr wrap="none" anchor="ctr"/>
          <a:lstStyle/>
          <a:p>
            <a:endParaRPr lang="he-IL"/>
          </a:p>
        </p:txBody>
      </p:sp>
      <p:sp>
        <p:nvSpPr>
          <p:cNvPr id="411745" name="Line 97"/>
          <p:cNvSpPr>
            <a:spLocks noChangeShapeType="1"/>
          </p:cNvSpPr>
          <p:nvPr/>
        </p:nvSpPr>
        <p:spPr bwMode="auto">
          <a:xfrm>
            <a:off x="950913" y="3905250"/>
            <a:ext cx="658812" cy="657225"/>
          </a:xfrm>
          <a:prstGeom prst="line">
            <a:avLst/>
          </a:prstGeom>
          <a:noFill/>
          <a:ln w="38100">
            <a:solidFill>
              <a:schemeClr val="tx1"/>
            </a:solidFill>
            <a:prstDash val="sysDot"/>
            <a:round/>
            <a:headEnd/>
            <a:tailEnd type="arrow" w="med" len="med"/>
          </a:ln>
        </p:spPr>
        <p:txBody>
          <a:bodyPr wrap="none" anchor="ctr"/>
          <a:lstStyle/>
          <a:p>
            <a:endParaRPr lang="he-IL"/>
          </a:p>
        </p:txBody>
      </p:sp>
      <p:sp>
        <p:nvSpPr>
          <p:cNvPr id="411746" name="Line 98"/>
          <p:cNvSpPr>
            <a:spLocks noChangeShapeType="1"/>
          </p:cNvSpPr>
          <p:nvPr/>
        </p:nvSpPr>
        <p:spPr bwMode="auto">
          <a:xfrm flipH="1">
            <a:off x="2541588" y="3905250"/>
            <a:ext cx="638175" cy="639763"/>
          </a:xfrm>
          <a:prstGeom prst="line">
            <a:avLst/>
          </a:prstGeom>
          <a:noFill/>
          <a:ln w="38100">
            <a:solidFill>
              <a:schemeClr val="tx1"/>
            </a:solidFill>
            <a:prstDash val="sysDot"/>
            <a:round/>
            <a:headEnd/>
            <a:tailEnd type="arrow" w="med" len="med"/>
          </a:ln>
        </p:spPr>
        <p:txBody>
          <a:bodyPr wrap="none" anchor="ctr"/>
          <a:lstStyle/>
          <a:p>
            <a:endParaRPr lang="he-IL"/>
          </a:p>
        </p:txBody>
      </p:sp>
      <p:pic>
        <p:nvPicPr>
          <p:cNvPr id="411751" name="Picture 103" descr="busy"/>
          <p:cNvPicPr>
            <a:picLocks noChangeAspect="1" noChangeArrowheads="1"/>
          </p:cNvPicPr>
          <p:nvPr/>
        </p:nvPicPr>
        <p:blipFill>
          <a:blip r:embed="rId3">
            <a:grayscl/>
            <a:biLevel thresh="50000"/>
          </a:blip>
          <a:srcRect/>
          <a:stretch>
            <a:fillRect/>
          </a:stretch>
        </p:blipFill>
        <p:spPr bwMode="auto">
          <a:xfrm>
            <a:off x="1828800" y="5002213"/>
            <a:ext cx="274638" cy="365125"/>
          </a:xfrm>
          <a:prstGeom prst="rect">
            <a:avLst/>
          </a:prstGeom>
          <a:noFill/>
          <a:ln w="9525">
            <a:noFill/>
            <a:miter lim="800000"/>
            <a:headEnd/>
            <a:tailEnd/>
          </a:ln>
        </p:spPr>
      </p:pic>
      <p:grpSp>
        <p:nvGrpSpPr>
          <p:cNvPr id="7" name="Group 114"/>
          <p:cNvGrpSpPr>
            <a:grpSpLocks noChangeAspect="1"/>
          </p:cNvGrpSpPr>
          <p:nvPr/>
        </p:nvGrpSpPr>
        <p:grpSpPr bwMode="auto">
          <a:xfrm>
            <a:off x="1704975" y="4672013"/>
            <a:ext cx="685800" cy="685800"/>
            <a:chOff x="1319" y="2219"/>
            <a:chExt cx="781" cy="781"/>
          </a:xfrm>
        </p:grpSpPr>
        <p:sp>
          <p:nvSpPr>
            <p:cNvPr id="58389" name="Oval 115"/>
            <p:cNvSpPr>
              <a:spLocks noChangeAspect="1" noChangeArrowheads="1"/>
            </p:cNvSpPr>
            <p:nvPr/>
          </p:nvSpPr>
          <p:spPr bwMode="auto">
            <a:xfrm>
              <a:off x="1319" y="2219"/>
              <a:ext cx="781" cy="781"/>
            </a:xfrm>
            <a:prstGeom prst="ellipse">
              <a:avLst/>
            </a:prstGeom>
            <a:noFill/>
            <a:ln w="9525">
              <a:solidFill>
                <a:schemeClr val="tx1"/>
              </a:solidFill>
              <a:prstDash val="lgDash"/>
              <a:round/>
              <a:headEnd/>
              <a:tailEnd/>
            </a:ln>
          </p:spPr>
          <p:txBody>
            <a:bodyPr wrap="none" anchor="ctr"/>
            <a:lstStyle/>
            <a:p>
              <a:endParaRPr lang="he-IL"/>
            </a:p>
          </p:txBody>
        </p:sp>
        <p:grpSp>
          <p:nvGrpSpPr>
            <p:cNvPr id="58390" name="Group 116"/>
            <p:cNvGrpSpPr>
              <a:grpSpLocks noChangeAspect="1"/>
            </p:cNvGrpSpPr>
            <p:nvPr/>
          </p:nvGrpSpPr>
          <p:grpSpPr bwMode="auto">
            <a:xfrm>
              <a:off x="1680" y="2544"/>
              <a:ext cx="58" cy="58"/>
              <a:chOff x="1727" y="2303"/>
              <a:chExt cx="58" cy="58"/>
            </a:xfrm>
          </p:grpSpPr>
          <p:sp>
            <p:nvSpPr>
              <p:cNvPr id="58391" name="Line 117"/>
              <p:cNvSpPr>
                <a:spLocks noChangeAspect="1" noChangeShapeType="1"/>
              </p:cNvSpPr>
              <p:nvPr/>
            </p:nvSpPr>
            <p:spPr bwMode="auto">
              <a:xfrm flipV="1">
                <a:off x="1727" y="2303"/>
                <a:ext cx="58" cy="58"/>
              </a:xfrm>
              <a:prstGeom prst="line">
                <a:avLst/>
              </a:prstGeom>
              <a:noFill/>
              <a:ln w="9525">
                <a:solidFill>
                  <a:schemeClr val="tx1"/>
                </a:solidFill>
                <a:round/>
                <a:headEnd/>
                <a:tailEnd/>
              </a:ln>
            </p:spPr>
            <p:txBody>
              <a:bodyPr wrap="none" anchor="ctr"/>
              <a:lstStyle/>
              <a:p>
                <a:endParaRPr lang="he-IL"/>
              </a:p>
            </p:txBody>
          </p:sp>
          <p:sp>
            <p:nvSpPr>
              <p:cNvPr id="58392" name="Line 118"/>
              <p:cNvSpPr>
                <a:spLocks noChangeAspect="1" noChangeShapeType="1"/>
              </p:cNvSpPr>
              <p:nvPr/>
            </p:nvSpPr>
            <p:spPr bwMode="auto">
              <a:xfrm rot="5400000" flipV="1">
                <a:off x="1727" y="2303"/>
                <a:ext cx="58" cy="58"/>
              </a:xfrm>
              <a:prstGeom prst="line">
                <a:avLst/>
              </a:prstGeom>
              <a:noFill/>
              <a:ln w="12700">
                <a:solidFill>
                  <a:schemeClr val="tx1"/>
                </a:solidFill>
                <a:round/>
                <a:headEnd/>
                <a:tailEnd/>
              </a:ln>
            </p:spPr>
            <p:txBody>
              <a:bodyPr wrap="none" anchor="ctr"/>
              <a:lstStyle/>
              <a:p>
                <a:endParaRPr lang="he-IL"/>
              </a:p>
            </p:txBody>
          </p:sp>
        </p:grpSp>
      </p:grpSp>
      <p:grpSp>
        <p:nvGrpSpPr>
          <p:cNvPr id="9" name="Group 124"/>
          <p:cNvGrpSpPr>
            <a:grpSpLocks noChangeAspect="1"/>
          </p:cNvGrpSpPr>
          <p:nvPr/>
        </p:nvGrpSpPr>
        <p:grpSpPr bwMode="auto">
          <a:xfrm>
            <a:off x="-695325" y="7096125"/>
            <a:ext cx="685800" cy="685800"/>
            <a:chOff x="1319" y="2219"/>
            <a:chExt cx="781" cy="781"/>
          </a:xfrm>
        </p:grpSpPr>
        <p:sp>
          <p:nvSpPr>
            <p:cNvPr id="58385" name="Oval 125"/>
            <p:cNvSpPr>
              <a:spLocks noChangeAspect="1" noChangeArrowheads="1"/>
            </p:cNvSpPr>
            <p:nvPr/>
          </p:nvSpPr>
          <p:spPr bwMode="auto">
            <a:xfrm>
              <a:off x="1319" y="2219"/>
              <a:ext cx="781" cy="781"/>
            </a:xfrm>
            <a:prstGeom prst="ellipse">
              <a:avLst/>
            </a:prstGeom>
            <a:noFill/>
            <a:ln w="9525">
              <a:solidFill>
                <a:schemeClr val="tx1"/>
              </a:solidFill>
              <a:prstDash val="lgDash"/>
              <a:round/>
              <a:headEnd/>
              <a:tailEnd/>
            </a:ln>
          </p:spPr>
          <p:txBody>
            <a:bodyPr wrap="none" anchor="ctr"/>
            <a:lstStyle/>
            <a:p>
              <a:endParaRPr lang="he-IL"/>
            </a:p>
          </p:txBody>
        </p:sp>
        <p:grpSp>
          <p:nvGrpSpPr>
            <p:cNvPr id="58386" name="Group 126"/>
            <p:cNvGrpSpPr>
              <a:grpSpLocks noChangeAspect="1"/>
            </p:cNvGrpSpPr>
            <p:nvPr/>
          </p:nvGrpSpPr>
          <p:grpSpPr bwMode="auto">
            <a:xfrm>
              <a:off x="1680" y="2544"/>
              <a:ext cx="58" cy="58"/>
              <a:chOff x="1727" y="2303"/>
              <a:chExt cx="58" cy="58"/>
            </a:xfrm>
          </p:grpSpPr>
          <p:sp>
            <p:nvSpPr>
              <p:cNvPr id="58387" name="Line 127"/>
              <p:cNvSpPr>
                <a:spLocks noChangeAspect="1" noChangeShapeType="1"/>
              </p:cNvSpPr>
              <p:nvPr/>
            </p:nvSpPr>
            <p:spPr bwMode="auto">
              <a:xfrm flipV="1">
                <a:off x="1727" y="2303"/>
                <a:ext cx="58" cy="58"/>
              </a:xfrm>
              <a:prstGeom prst="line">
                <a:avLst/>
              </a:prstGeom>
              <a:noFill/>
              <a:ln w="9525">
                <a:solidFill>
                  <a:schemeClr val="tx1"/>
                </a:solidFill>
                <a:round/>
                <a:headEnd/>
                <a:tailEnd/>
              </a:ln>
            </p:spPr>
            <p:txBody>
              <a:bodyPr wrap="none" anchor="ctr"/>
              <a:lstStyle/>
              <a:p>
                <a:endParaRPr lang="he-IL"/>
              </a:p>
            </p:txBody>
          </p:sp>
          <p:sp>
            <p:nvSpPr>
              <p:cNvPr id="58388" name="Line 128"/>
              <p:cNvSpPr>
                <a:spLocks noChangeAspect="1" noChangeShapeType="1"/>
              </p:cNvSpPr>
              <p:nvPr/>
            </p:nvSpPr>
            <p:spPr bwMode="auto">
              <a:xfrm rot="5400000" flipV="1">
                <a:off x="1727" y="2303"/>
                <a:ext cx="58" cy="58"/>
              </a:xfrm>
              <a:prstGeom prst="line">
                <a:avLst/>
              </a:prstGeom>
              <a:noFill/>
              <a:ln w="12700">
                <a:solidFill>
                  <a:schemeClr val="tx1"/>
                </a:solidFill>
                <a:round/>
                <a:headEnd/>
                <a:tailEnd/>
              </a:ln>
            </p:spPr>
            <p:txBody>
              <a:bodyPr wrap="none" anchor="ctr"/>
              <a:lstStyle/>
              <a:p>
                <a:endParaRPr lang="he-IL"/>
              </a:p>
            </p:txBody>
          </p:sp>
        </p:grpSp>
      </p:grpSp>
      <p:sp>
        <p:nvSpPr>
          <p:cNvPr id="411777" name="Line 129"/>
          <p:cNvSpPr>
            <a:spLocks noChangeShapeType="1"/>
          </p:cNvSpPr>
          <p:nvPr/>
        </p:nvSpPr>
        <p:spPr bwMode="auto">
          <a:xfrm flipV="1">
            <a:off x="923925" y="5476875"/>
            <a:ext cx="676275" cy="692150"/>
          </a:xfrm>
          <a:prstGeom prst="line">
            <a:avLst/>
          </a:prstGeom>
          <a:noFill/>
          <a:ln w="38100">
            <a:solidFill>
              <a:srgbClr val="FF0000"/>
            </a:solidFill>
            <a:prstDash val="sysDot"/>
            <a:round/>
            <a:headEnd type="arrow" w="med" len="med"/>
            <a:tailEnd/>
          </a:ln>
        </p:spPr>
        <p:txBody>
          <a:bodyPr wrap="none" anchor="ct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20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411751"/>
                                        </p:tgtEl>
                                        <p:attrNameLst>
                                          <p:attrName>style.visibility</p:attrName>
                                        </p:attrNameLst>
                                      </p:cBhvr>
                                      <p:to>
                                        <p:strVal val="visible"/>
                                      </p:to>
                                    </p:set>
                                    <p:animEffect transition="in" filter="fade">
                                      <p:cBhvr>
                                        <p:cTn id="22" dur="2000"/>
                                        <p:tgtEl>
                                          <p:spTgt spid="411751"/>
                                        </p:tgtEl>
                                      </p:cBhvr>
                                    </p:animEffect>
                                  </p:childTnLst>
                                </p:cTn>
                              </p:par>
                            </p:childTnLst>
                          </p:cTn>
                        </p:par>
                        <p:par>
                          <p:cTn id="23" fill="hold">
                            <p:stCondLst>
                              <p:cond delay="2000"/>
                            </p:stCondLst>
                            <p:childTnLst>
                              <p:par>
                                <p:cTn id="24" presetID="18" presetClass="entr" presetSubtype="9" repeatCount="2000" fill="hold" grpId="0" nodeType="afterEffect">
                                  <p:stCondLst>
                                    <p:cond delay="0"/>
                                  </p:stCondLst>
                                  <p:childTnLst>
                                    <p:set>
                                      <p:cBhvr>
                                        <p:cTn id="25" dur="1" fill="hold">
                                          <p:stCondLst>
                                            <p:cond delay="0"/>
                                          </p:stCondLst>
                                        </p:cTn>
                                        <p:tgtEl>
                                          <p:spTgt spid="411743"/>
                                        </p:tgtEl>
                                        <p:attrNameLst>
                                          <p:attrName>style.visibility</p:attrName>
                                        </p:attrNameLst>
                                      </p:cBhvr>
                                      <p:to>
                                        <p:strVal val="visible"/>
                                      </p:to>
                                    </p:set>
                                    <p:animEffect transition="in" filter="strips(upLeft)">
                                      <p:cBhvr>
                                        <p:cTn id="26" dur="700"/>
                                        <p:tgtEl>
                                          <p:spTgt spid="411743"/>
                                        </p:tgtEl>
                                      </p:cBhvr>
                                    </p:animEffect>
                                  </p:childTnLst>
                                  <p:subTnLst>
                                    <p:set>
                                      <p:cBhvr override="childStyle">
                                        <p:cTn dur="1" fill="hold" display="0" masterRel="sameClick" afterEffect="1">
                                          <p:stCondLst>
                                            <p:cond evt="end" delay="0">
                                              <p:tn val="24"/>
                                            </p:cond>
                                          </p:stCondLst>
                                        </p:cTn>
                                        <p:tgtEl>
                                          <p:spTgt spid="411743"/>
                                        </p:tgtEl>
                                        <p:attrNameLst>
                                          <p:attrName>style.visibility</p:attrName>
                                        </p:attrNameLst>
                                      </p:cBhvr>
                                      <p:to>
                                        <p:strVal val="hidden"/>
                                      </p:to>
                                    </p:set>
                                  </p:subTnLst>
                                </p:cTn>
                              </p:par>
                            </p:childTnLst>
                          </p:cTn>
                        </p:par>
                        <p:par>
                          <p:cTn id="27" fill="hold">
                            <p:stCondLst>
                              <p:cond delay="3400"/>
                            </p:stCondLst>
                            <p:childTnLst>
                              <p:par>
                                <p:cTn id="28" presetID="8" presetClass="emph" presetSubtype="0" fill="hold" nodeType="afterEffect">
                                  <p:stCondLst>
                                    <p:cond delay="0"/>
                                  </p:stCondLst>
                                  <p:childTnLst>
                                    <p:animRot by="10800000">
                                      <p:cBhvr>
                                        <p:cTn id="29" dur="500" fill="hold"/>
                                        <p:tgtEl>
                                          <p:spTgt spid="411751"/>
                                        </p:tgtEl>
                                        <p:attrNameLst>
                                          <p:attrName>r</p:attrName>
                                        </p:attrNameLst>
                                      </p:cBhvr>
                                    </p:animRot>
                                  </p:childTnLst>
                                </p:cTn>
                              </p:par>
                            </p:childTnLst>
                          </p:cTn>
                        </p:par>
                        <p:par>
                          <p:cTn id="30" fill="hold">
                            <p:stCondLst>
                              <p:cond delay="3900"/>
                            </p:stCondLst>
                            <p:childTnLst>
                              <p:par>
                                <p:cTn id="31" presetID="35" presetClass="path" presetSubtype="0" accel="50000" decel="50000" fill="hold" nodeType="afterEffect">
                                  <p:stCondLst>
                                    <p:cond delay="0"/>
                                  </p:stCondLst>
                                  <p:childTnLst>
                                    <p:animMotion origin="layout" path="M 0 0  L -0.25 0  E" pathEditMode="relative" ptsTypes="">
                                      <p:cBhvr>
                                        <p:cTn id="32" dur="2000" fill="hold"/>
                                        <p:tgtEl>
                                          <p:spTgt spid="3"/>
                                        </p:tgtEl>
                                        <p:attrNameLst>
                                          <p:attrName>ppt_x</p:attrName>
                                          <p:attrName>ppt_y</p:attrName>
                                        </p:attrNameLst>
                                      </p:cBhvr>
                                    </p:animMotion>
                                  </p:childTnLst>
                                </p:cTn>
                              </p:par>
                            </p:childTnLst>
                          </p:cTn>
                        </p:par>
                        <p:par>
                          <p:cTn id="33" fill="hold">
                            <p:stCondLst>
                              <p:cond delay="5900"/>
                            </p:stCondLst>
                            <p:childTnLst>
                              <p:par>
                                <p:cTn id="34" presetID="18" presetClass="entr" presetSubtype="3" repeatCount="2000" fill="hold" grpId="0" nodeType="afterEffect">
                                  <p:stCondLst>
                                    <p:cond delay="0"/>
                                  </p:stCondLst>
                                  <p:childTnLst>
                                    <p:set>
                                      <p:cBhvr>
                                        <p:cTn id="35" dur="1" fill="hold">
                                          <p:stCondLst>
                                            <p:cond delay="0"/>
                                          </p:stCondLst>
                                        </p:cTn>
                                        <p:tgtEl>
                                          <p:spTgt spid="411744"/>
                                        </p:tgtEl>
                                        <p:attrNameLst>
                                          <p:attrName>style.visibility</p:attrName>
                                        </p:attrNameLst>
                                      </p:cBhvr>
                                      <p:to>
                                        <p:strVal val="visible"/>
                                      </p:to>
                                    </p:set>
                                    <p:animEffect transition="in" filter="strips(upRight)">
                                      <p:cBhvr>
                                        <p:cTn id="36" dur="700"/>
                                        <p:tgtEl>
                                          <p:spTgt spid="411744"/>
                                        </p:tgtEl>
                                      </p:cBhvr>
                                    </p:animEffect>
                                  </p:childTnLst>
                                  <p:subTnLst>
                                    <p:set>
                                      <p:cBhvr override="childStyle">
                                        <p:cTn dur="1" fill="hold" display="0" masterRel="sameClick" afterEffect="1">
                                          <p:stCondLst>
                                            <p:cond evt="end" delay="0">
                                              <p:tn val="34"/>
                                            </p:cond>
                                          </p:stCondLst>
                                        </p:cTn>
                                        <p:tgtEl>
                                          <p:spTgt spid="411744"/>
                                        </p:tgtEl>
                                        <p:attrNameLst>
                                          <p:attrName>style.visibility</p:attrName>
                                        </p:attrNameLst>
                                      </p:cBhvr>
                                      <p:to>
                                        <p:strVal val="hidden"/>
                                      </p:to>
                                    </p:set>
                                  </p:subTnLst>
                                </p:cTn>
                              </p:par>
                            </p:childTnLst>
                          </p:cTn>
                        </p:par>
                        <p:par>
                          <p:cTn id="37" fill="hold">
                            <p:stCondLst>
                              <p:cond delay="7300"/>
                            </p:stCondLst>
                            <p:childTnLst>
                              <p:par>
                                <p:cTn id="38" presetID="8" presetClass="emph" presetSubtype="0" fill="hold" nodeType="afterEffect">
                                  <p:stCondLst>
                                    <p:cond delay="0"/>
                                  </p:stCondLst>
                                  <p:childTnLst>
                                    <p:animRot by="10800000">
                                      <p:cBhvr>
                                        <p:cTn id="39" dur="500" fill="hold"/>
                                        <p:tgtEl>
                                          <p:spTgt spid="411751"/>
                                        </p:tgtEl>
                                        <p:attrNameLst>
                                          <p:attrName>r</p:attrName>
                                        </p:attrNameLst>
                                      </p:cBhvr>
                                    </p:animRot>
                                  </p:childTnLst>
                                </p:cTn>
                              </p:par>
                            </p:childTnLst>
                          </p:cTn>
                        </p:par>
                        <p:par>
                          <p:cTn id="40" fill="hold">
                            <p:stCondLst>
                              <p:cond delay="7800"/>
                            </p:stCondLst>
                            <p:childTnLst>
                              <p:par>
                                <p:cTn id="41" presetID="64" presetClass="path" presetSubtype="0" accel="50000" decel="50000" fill="hold" nodeType="afterEffect">
                                  <p:stCondLst>
                                    <p:cond delay="0"/>
                                  </p:stCondLst>
                                  <p:childTnLst>
                                    <p:animMotion origin="layout" path="M -0.25052 3.96855E-6 L -0.25052 -0.33303 " pathEditMode="relative" rAng="0" ptsTypes="AA">
                                      <p:cBhvr>
                                        <p:cTn id="42" dur="2000" fill="hold"/>
                                        <p:tgtEl>
                                          <p:spTgt spid="3"/>
                                        </p:tgtEl>
                                        <p:attrNameLst>
                                          <p:attrName>ppt_x</p:attrName>
                                          <p:attrName>ppt_y</p:attrName>
                                        </p:attrNameLst>
                                      </p:cBhvr>
                                      <p:rCtr x="0" y="-167"/>
                                    </p:animMotion>
                                  </p:childTnLst>
                                </p:cTn>
                              </p:par>
                            </p:childTnLst>
                          </p:cTn>
                        </p:par>
                        <p:par>
                          <p:cTn id="43" fill="hold">
                            <p:stCondLst>
                              <p:cond delay="9800"/>
                            </p:stCondLst>
                            <p:childTnLst>
                              <p:par>
                                <p:cTn id="44" presetID="18" presetClass="entr" presetSubtype="6" repeatCount="2000" fill="hold" grpId="0" nodeType="afterEffect">
                                  <p:stCondLst>
                                    <p:cond delay="0"/>
                                  </p:stCondLst>
                                  <p:childTnLst>
                                    <p:set>
                                      <p:cBhvr>
                                        <p:cTn id="45" dur="1" fill="hold">
                                          <p:stCondLst>
                                            <p:cond delay="0"/>
                                          </p:stCondLst>
                                        </p:cTn>
                                        <p:tgtEl>
                                          <p:spTgt spid="411745"/>
                                        </p:tgtEl>
                                        <p:attrNameLst>
                                          <p:attrName>style.visibility</p:attrName>
                                        </p:attrNameLst>
                                      </p:cBhvr>
                                      <p:to>
                                        <p:strVal val="visible"/>
                                      </p:to>
                                    </p:set>
                                    <p:animEffect transition="in" filter="strips(downRight)">
                                      <p:cBhvr>
                                        <p:cTn id="46" dur="700"/>
                                        <p:tgtEl>
                                          <p:spTgt spid="411745"/>
                                        </p:tgtEl>
                                      </p:cBhvr>
                                    </p:animEffect>
                                  </p:childTnLst>
                                  <p:subTnLst>
                                    <p:set>
                                      <p:cBhvr override="childStyle">
                                        <p:cTn dur="1" fill="hold" display="0" masterRel="sameClick" afterEffect="1">
                                          <p:stCondLst>
                                            <p:cond evt="end" delay="0">
                                              <p:tn val="44"/>
                                            </p:cond>
                                          </p:stCondLst>
                                        </p:cTn>
                                        <p:tgtEl>
                                          <p:spTgt spid="411745"/>
                                        </p:tgtEl>
                                        <p:attrNameLst>
                                          <p:attrName>style.visibility</p:attrName>
                                        </p:attrNameLst>
                                      </p:cBhvr>
                                      <p:to>
                                        <p:strVal val="hidden"/>
                                      </p:to>
                                    </p:set>
                                  </p:subTnLst>
                                </p:cTn>
                              </p:par>
                            </p:childTnLst>
                          </p:cTn>
                        </p:par>
                        <p:par>
                          <p:cTn id="47" fill="hold">
                            <p:stCondLst>
                              <p:cond delay="11200"/>
                            </p:stCondLst>
                            <p:childTnLst>
                              <p:par>
                                <p:cTn id="48" presetID="8" presetClass="emph" presetSubtype="0" fill="hold" nodeType="afterEffect">
                                  <p:stCondLst>
                                    <p:cond delay="0"/>
                                  </p:stCondLst>
                                  <p:childTnLst>
                                    <p:animRot by="10800000">
                                      <p:cBhvr>
                                        <p:cTn id="49" dur="500" fill="hold"/>
                                        <p:tgtEl>
                                          <p:spTgt spid="411751"/>
                                        </p:tgtEl>
                                        <p:attrNameLst>
                                          <p:attrName>r</p:attrName>
                                        </p:attrNameLst>
                                      </p:cBhvr>
                                    </p:animRot>
                                  </p:childTnLst>
                                </p:cTn>
                              </p:par>
                            </p:childTnLst>
                          </p:cTn>
                        </p:par>
                        <p:par>
                          <p:cTn id="50" fill="hold">
                            <p:stCondLst>
                              <p:cond delay="11700"/>
                            </p:stCondLst>
                            <p:childTnLst>
                              <p:par>
                                <p:cTn id="51" presetID="63" presetClass="path" presetSubtype="0" accel="50000" decel="50000" fill="hold" nodeType="afterEffect">
                                  <p:stCondLst>
                                    <p:cond delay="0"/>
                                  </p:stCondLst>
                                  <p:childTnLst>
                                    <p:animMotion origin="layout" path="M -0.25052 -0.33372 L -0.00052 -0.33372 " pathEditMode="relative" rAng="0" ptsTypes="AA">
                                      <p:cBhvr>
                                        <p:cTn id="52" dur="2000" fill="hold"/>
                                        <p:tgtEl>
                                          <p:spTgt spid="3"/>
                                        </p:tgtEl>
                                        <p:attrNameLst>
                                          <p:attrName>ppt_x</p:attrName>
                                          <p:attrName>ppt_y</p:attrName>
                                        </p:attrNameLst>
                                      </p:cBhvr>
                                      <p:rCtr x="125" y="0"/>
                                    </p:animMotion>
                                  </p:childTnLst>
                                </p:cTn>
                              </p:par>
                            </p:childTnLst>
                          </p:cTn>
                        </p:par>
                        <p:par>
                          <p:cTn id="53" fill="hold">
                            <p:stCondLst>
                              <p:cond delay="13700"/>
                            </p:stCondLst>
                            <p:childTnLst>
                              <p:par>
                                <p:cTn id="54" presetID="18" presetClass="entr" presetSubtype="12" repeatCount="2000" fill="hold" grpId="0" nodeType="afterEffect">
                                  <p:stCondLst>
                                    <p:cond delay="0"/>
                                  </p:stCondLst>
                                  <p:childTnLst>
                                    <p:set>
                                      <p:cBhvr>
                                        <p:cTn id="55" dur="1" fill="hold">
                                          <p:stCondLst>
                                            <p:cond delay="0"/>
                                          </p:stCondLst>
                                        </p:cTn>
                                        <p:tgtEl>
                                          <p:spTgt spid="411746"/>
                                        </p:tgtEl>
                                        <p:attrNameLst>
                                          <p:attrName>style.visibility</p:attrName>
                                        </p:attrNameLst>
                                      </p:cBhvr>
                                      <p:to>
                                        <p:strVal val="visible"/>
                                      </p:to>
                                    </p:set>
                                    <p:animEffect transition="in" filter="strips(downLeft)">
                                      <p:cBhvr>
                                        <p:cTn id="56" dur="700"/>
                                        <p:tgtEl>
                                          <p:spTgt spid="411746"/>
                                        </p:tgtEl>
                                      </p:cBhvr>
                                    </p:animEffect>
                                  </p:childTnLst>
                                  <p:subTnLst>
                                    <p:set>
                                      <p:cBhvr override="childStyle">
                                        <p:cTn dur="1" fill="hold" display="0" masterRel="sameClick" afterEffect="1">
                                          <p:stCondLst>
                                            <p:cond evt="end" delay="0">
                                              <p:tn val="54"/>
                                            </p:cond>
                                          </p:stCondLst>
                                        </p:cTn>
                                        <p:tgtEl>
                                          <p:spTgt spid="411746"/>
                                        </p:tgtEl>
                                        <p:attrNameLst>
                                          <p:attrName>style.visibility</p:attrName>
                                        </p:attrNameLst>
                                      </p:cBhvr>
                                      <p:to>
                                        <p:strVal val="hidden"/>
                                      </p:to>
                                    </p:set>
                                  </p:subTnLst>
                                </p:cTn>
                              </p:par>
                            </p:childTnLst>
                          </p:cTn>
                        </p:par>
                        <p:par>
                          <p:cTn id="57" fill="hold">
                            <p:stCondLst>
                              <p:cond delay="15100"/>
                            </p:stCondLst>
                            <p:childTnLst>
                              <p:par>
                                <p:cTn id="58" presetID="8" presetClass="emph" presetSubtype="0" fill="hold" nodeType="afterEffect">
                                  <p:stCondLst>
                                    <p:cond delay="0"/>
                                  </p:stCondLst>
                                  <p:childTnLst>
                                    <p:animRot by="10800000">
                                      <p:cBhvr>
                                        <p:cTn id="59" dur="500" fill="hold"/>
                                        <p:tgtEl>
                                          <p:spTgt spid="411751"/>
                                        </p:tgtEl>
                                        <p:attrNameLst>
                                          <p:attrName>r</p:attrName>
                                        </p:attrNameLst>
                                      </p:cBhvr>
                                    </p:animRot>
                                  </p:childTnLst>
                                </p:cTn>
                              </p:par>
                            </p:childTnLst>
                          </p:cTn>
                        </p:par>
                        <p:par>
                          <p:cTn id="60" fill="hold">
                            <p:stCondLst>
                              <p:cond delay="15600"/>
                            </p:stCondLst>
                            <p:childTnLst>
                              <p:par>
                                <p:cTn id="61" presetID="42" presetClass="path" presetSubtype="0" accel="50000" decel="50000" fill="hold" nodeType="afterEffect">
                                  <p:stCondLst>
                                    <p:cond delay="0"/>
                                  </p:stCondLst>
                                  <p:childTnLst>
                                    <p:animMotion origin="layout" path="M -8.33333E-7 -0.33372 L -8.33333E-7 -0.0007 " pathEditMode="relative" rAng="0" ptsTypes="AA">
                                      <p:cBhvr>
                                        <p:cTn id="62" dur="2000" fill="hold"/>
                                        <p:tgtEl>
                                          <p:spTgt spid="3"/>
                                        </p:tgtEl>
                                        <p:attrNameLst>
                                          <p:attrName>ppt_x</p:attrName>
                                          <p:attrName>ppt_y</p:attrName>
                                        </p:attrNameLst>
                                      </p:cBhvr>
                                      <p:rCtr x="0" y="167"/>
                                    </p:animMotion>
                                  </p:childTnLst>
                                </p:cTn>
                              </p:par>
                              <p:par>
                                <p:cTn id="63" presetID="6" presetClass="emph" presetSubtype="0" fill="hold" nodeType="withEffect">
                                  <p:stCondLst>
                                    <p:cond delay="1200"/>
                                  </p:stCondLst>
                                  <p:childTnLst>
                                    <p:animScale>
                                      <p:cBhvr>
                                        <p:cTn id="64" dur="2000" fill="hold"/>
                                        <p:tgtEl>
                                          <p:spTgt spid="3"/>
                                        </p:tgtEl>
                                      </p:cBhvr>
                                      <p:by x="1000" y="1000"/>
                                    </p:animScale>
                                  </p:childTnLst>
                                </p:cTn>
                              </p:par>
                            </p:childTnLst>
                          </p:cTn>
                        </p:par>
                        <p:par>
                          <p:cTn id="65" fill="hold">
                            <p:stCondLst>
                              <p:cond delay="18800"/>
                            </p:stCondLst>
                            <p:childTnLst>
                              <p:par>
                                <p:cTn id="66" presetID="32" presetClass="emph" presetSubtype="0" fill="hold" nodeType="afterEffect">
                                  <p:stCondLst>
                                    <p:cond delay="0"/>
                                  </p:stCondLst>
                                  <p:childTnLst>
                                    <p:animClr clrSpc="rgb" dir="cw">
                                      <p:cBhvr override="childStyle">
                                        <p:cTn id="67" dur="140" fill="hold"/>
                                        <p:tgtEl>
                                          <p:spTgt spid="411751"/>
                                        </p:tgtEl>
                                        <p:attrNameLst>
                                          <p:attrName>style.color</p:attrName>
                                        </p:attrNameLst>
                                      </p:cBhvr>
                                      <p:to>
                                        <a:srgbClr val="FFCC99"/>
                                      </p:to>
                                    </p:animClr>
                                    <p:animClr clrSpc="rgb" dir="cw">
                                      <p:cBhvr>
                                        <p:cTn id="68" dur="140" fill="hold"/>
                                        <p:tgtEl>
                                          <p:spTgt spid="411751"/>
                                        </p:tgtEl>
                                        <p:attrNameLst>
                                          <p:attrName>fillcolor</p:attrName>
                                        </p:attrNameLst>
                                      </p:cBhvr>
                                      <p:to>
                                        <a:srgbClr val="FFCC99"/>
                                      </p:to>
                                    </p:animClr>
                                    <p:set>
                                      <p:cBhvr>
                                        <p:cTn id="69" dur="140" fill="hold"/>
                                        <p:tgtEl>
                                          <p:spTgt spid="411751"/>
                                        </p:tgtEl>
                                        <p:attrNameLst>
                                          <p:attrName>fill.type</p:attrName>
                                        </p:attrNameLst>
                                      </p:cBhvr>
                                      <p:to>
                                        <p:strVal val="solid"/>
                                      </p:to>
                                    </p:set>
                                    <p:set>
                                      <p:cBhvr>
                                        <p:cTn id="70" dur="140" fill="hold"/>
                                        <p:tgtEl>
                                          <p:spTgt spid="411751"/>
                                        </p:tgtEl>
                                        <p:attrNameLst>
                                          <p:attrName>fill.on</p:attrName>
                                        </p:attrNameLst>
                                      </p:cBhvr>
                                      <p:to>
                                        <p:strVal val="true"/>
                                      </p:to>
                                    </p:set>
                                    <p:animRot by="120000">
                                      <p:cBhvr>
                                        <p:cTn id="71" dur="140" fill="hold">
                                          <p:stCondLst>
                                            <p:cond delay="0"/>
                                          </p:stCondLst>
                                        </p:cTn>
                                        <p:tgtEl>
                                          <p:spTgt spid="411751"/>
                                        </p:tgtEl>
                                        <p:attrNameLst>
                                          <p:attrName>r</p:attrName>
                                        </p:attrNameLst>
                                      </p:cBhvr>
                                    </p:animRot>
                                    <p:animRot by="-240000">
                                      <p:cBhvr>
                                        <p:cTn id="72" dur="280" fill="hold">
                                          <p:stCondLst>
                                            <p:cond delay="280"/>
                                          </p:stCondLst>
                                        </p:cTn>
                                        <p:tgtEl>
                                          <p:spTgt spid="411751"/>
                                        </p:tgtEl>
                                        <p:attrNameLst>
                                          <p:attrName>r</p:attrName>
                                        </p:attrNameLst>
                                      </p:cBhvr>
                                    </p:animRot>
                                    <p:animRot by="240000">
                                      <p:cBhvr>
                                        <p:cTn id="73" dur="280" fill="hold">
                                          <p:stCondLst>
                                            <p:cond delay="560"/>
                                          </p:stCondLst>
                                        </p:cTn>
                                        <p:tgtEl>
                                          <p:spTgt spid="411751"/>
                                        </p:tgtEl>
                                        <p:attrNameLst>
                                          <p:attrName>r</p:attrName>
                                        </p:attrNameLst>
                                      </p:cBhvr>
                                    </p:animRot>
                                    <p:animRot by="-240000">
                                      <p:cBhvr>
                                        <p:cTn id="74" dur="280" fill="hold">
                                          <p:stCondLst>
                                            <p:cond delay="840"/>
                                          </p:stCondLst>
                                        </p:cTn>
                                        <p:tgtEl>
                                          <p:spTgt spid="411751"/>
                                        </p:tgtEl>
                                        <p:attrNameLst>
                                          <p:attrName>r</p:attrName>
                                        </p:attrNameLst>
                                      </p:cBhvr>
                                    </p:animRot>
                                    <p:animRot by="120000">
                                      <p:cBhvr>
                                        <p:cTn id="75" dur="280" fill="hold">
                                          <p:stCondLst>
                                            <p:cond delay="1120"/>
                                          </p:stCondLst>
                                        </p:cTn>
                                        <p:tgtEl>
                                          <p:spTgt spid="411751"/>
                                        </p:tgtEl>
                                        <p:attrNameLst>
                                          <p:attrName>r</p:attrName>
                                        </p:attrNameLst>
                                      </p:cBhvr>
                                    </p:animRot>
                                  </p:childTnLst>
                                </p:cTn>
                              </p:par>
                            </p:childTnLst>
                          </p:cTn>
                        </p:par>
                        <p:par>
                          <p:cTn id="76" fill="hold">
                            <p:stCondLst>
                              <p:cond delay="20200"/>
                            </p:stCondLst>
                            <p:childTnLst>
                              <p:par>
                                <p:cTn id="77" presetID="53" presetClass="entr" presetSubtype="0" fill="hold" nodeType="after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p:cTn id="79" dur="1500" fill="hold"/>
                                        <p:tgtEl>
                                          <p:spTgt spid="7"/>
                                        </p:tgtEl>
                                        <p:attrNameLst>
                                          <p:attrName>ppt_w</p:attrName>
                                        </p:attrNameLst>
                                      </p:cBhvr>
                                      <p:tavLst>
                                        <p:tav tm="0">
                                          <p:val>
                                            <p:fltVal val="0"/>
                                          </p:val>
                                        </p:tav>
                                        <p:tav tm="100000">
                                          <p:val>
                                            <p:strVal val="#ppt_w"/>
                                          </p:val>
                                        </p:tav>
                                      </p:tavLst>
                                    </p:anim>
                                    <p:anim calcmode="lin" valueType="num">
                                      <p:cBhvr>
                                        <p:cTn id="80" dur="1500" fill="hold"/>
                                        <p:tgtEl>
                                          <p:spTgt spid="7"/>
                                        </p:tgtEl>
                                        <p:attrNameLst>
                                          <p:attrName>ppt_h</p:attrName>
                                        </p:attrNameLst>
                                      </p:cBhvr>
                                      <p:tavLst>
                                        <p:tav tm="0">
                                          <p:val>
                                            <p:fltVal val="0"/>
                                          </p:val>
                                        </p:tav>
                                        <p:tav tm="100000">
                                          <p:val>
                                            <p:strVal val="#ppt_h"/>
                                          </p:val>
                                        </p:tav>
                                      </p:tavLst>
                                    </p:anim>
                                    <p:animEffect transition="in" filter="fade">
                                      <p:cBhvr>
                                        <p:cTn id="81" dur="1500"/>
                                        <p:tgtEl>
                                          <p:spTgt spid="7"/>
                                        </p:tgtEl>
                                      </p:cBhvr>
                                    </p:animEffect>
                                  </p:childTnLst>
                                </p:cTn>
                              </p:par>
                            </p:childTnLst>
                          </p:cTn>
                        </p:par>
                        <p:par>
                          <p:cTn id="82" fill="hold">
                            <p:stCondLst>
                              <p:cond delay="21700"/>
                            </p:stCondLst>
                            <p:childTnLst>
                              <p:par>
                                <p:cTn id="83" presetID="1" presetClass="entr" presetSubtype="0" fill="hold" nodeType="afterEffect">
                                  <p:stCondLst>
                                    <p:cond delay="0"/>
                                  </p:stCondLst>
                                  <p:childTnLst>
                                    <p:set>
                                      <p:cBhvr>
                                        <p:cTn id="84" dur="1" fill="hold">
                                          <p:stCondLst>
                                            <p:cond delay="0"/>
                                          </p:stCondLst>
                                        </p:cTn>
                                        <p:tgtEl>
                                          <p:spTgt spid="7"/>
                                        </p:tgtEl>
                                        <p:attrNameLst>
                                          <p:attrName>style.visibility</p:attrName>
                                        </p:attrNameLst>
                                      </p:cBhvr>
                                      <p:to>
                                        <p:strVal val="visible"/>
                                      </p:to>
                                    </p:set>
                                  </p:childTnLst>
                                </p:cTn>
                              </p:par>
                              <p:par>
                                <p:cTn id="85" presetID="8" presetClass="emph" presetSubtype="0" fill="hold" nodeType="withEffect">
                                  <p:stCondLst>
                                    <p:cond delay="0"/>
                                  </p:stCondLst>
                                  <p:childTnLst>
                                    <p:animRot by="10800000">
                                      <p:cBhvr>
                                        <p:cTn id="86" dur="500" fill="hold"/>
                                        <p:tgtEl>
                                          <p:spTgt spid="411751"/>
                                        </p:tgtEl>
                                        <p:attrNameLst>
                                          <p:attrName>r</p:attrName>
                                        </p:attrNameLst>
                                      </p:cBhvr>
                                    </p:animRot>
                                  </p:childTnLst>
                                </p:cTn>
                              </p:par>
                            </p:childTnLst>
                          </p:cTn>
                        </p:par>
                        <p:par>
                          <p:cTn id="87" fill="hold">
                            <p:stCondLst>
                              <p:cond delay="22200"/>
                            </p:stCondLst>
                            <p:childTnLst>
                              <p:par>
                                <p:cTn id="88" presetID="49" presetClass="path" presetSubtype="0" accel="50000" decel="50000" fill="hold" nodeType="afterEffect">
                                  <p:stCondLst>
                                    <p:cond delay="0"/>
                                  </p:stCondLst>
                                  <p:childTnLst>
                                    <p:animMotion origin="layout" path="M 0.00052 0.00069 L 0.125 0.16651 " pathEditMode="relative" rAng="0" ptsTypes="AA">
                                      <p:cBhvr>
                                        <p:cTn id="89" dur="2000" fill="hold"/>
                                        <p:tgtEl>
                                          <p:spTgt spid="7"/>
                                        </p:tgtEl>
                                        <p:attrNameLst>
                                          <p:attrName>ppt_x</p:attrName>
                                          <p:attrName>ppt_y</p:attrName>
                                        </p:attrNameLst>
                                      </p:cBhvr>
                                      <p:rCtr x="62" y="83"/>
                                    </p:animMotion>
                                  </p:childTnLst>
                                </p:cTn>
                              </p:par>
                            </p:childTnLst>
                          </p:cTn>
                        </p:par>
                        <p:par>
                          <p:cTn id="90" fill="hold">
                            <p:stCondLst>
                              <p:cond delay="24200"/>
                            </p:stCondLst>
                            <p:childTnLst>
                              <p:par>
                                <p:cTn id="91" presetID="18" presetClass="entr" presetSubtype="9" repeatCount="2000" fill="hold" grpId="1" nodeType="afterEffect">
                                  <p:stCondLst>
                                    <p:cond delay="0"/>
                                  </p:stCondLst>
                                  <p:childTnLst>
                                    <p:set>
                                      <p:cBhvr>
                                        <p:cTn id="92" dur="1" fill="hold">
                                          <p:stCondLst>
                                            <p:cond delay="0"/>
                                          </p:stCondLst>
                                        </p:cTn>
                                        <p:tgtEl>
                                          <p:spTgt spid="411743"/>
                                        </p:tgtEl>
                                        <p:attrNameLst>
                                          <p:attrName>style.visibility</p:attrName>
                                        </p:attrNameLst>
                                      </p:cBhvr>
                                      <p:to>
                                        <p:strVal val="visible"/>
                                      </p:to>
                                    </p:set>
                                    <p:animEffect transition="in" filter="strips(upLeft)">
                                      <p:cBhvr>
                                        <p:cTn id="93" dur="500"/>
                                        <p:tgtEl>
                                          <p:spTgt spid="411743"/>
                                        </p:tgtEl>
                                      </p:cBhvr>
                                    </p:animEffect>
                                  </p:childTnLst>
                                </p:cTn>
                              </p:par>
                            </p:childTnLst>
                          </p:cTn>
                        </p:par>
                        <p:par>
                          <p:cTn id="94" fill="hold">
                            <p:stCondLst>
                              <p:cond delay="25200"/>
                            </p:stCondLst>
                            <p:childTnLst>
                              <p:par>
                                <p:cTn id="95" presetID="8" presetClass="emph" presetSubtype="0" fill="hold" nodeType="afterEffect">
                                  <p:stCondLst>
                                    <p:cond delay="0"/>
                                  </p:stCondLst>
                                  <p:childTnLst>
                                    <p:animRot by="10800000">
                                      <p:cBhvr>
                                        <p:cTn id="96" dur="500" fill="hold"/>
                                        <p:tgtEl>
                                          <p:spTgt spid="411751"/>
                                        </p:tgtEl>
                                        <p:attrNameLst>
                                          <p:attrName>r</p:attrName>
                                        </p:attrNameLst>
                                      </p:cBhvr>
                                    </p:animRot>
                                  </p:childTnLst>
                                </p:cTn>
                              </p:par>
                            </p:childTnLst>
                          </p:cTn>
                        </p:par>
                        <p:par>
                          <p:cTn id="97" fill="hold">
                            <p:stCondLst>
                              <p:cond delay="25700"/>
                            </p:stCondLst>
                            <p:childTnLst>
                              <p:par>
                                <p:cTn id="98" presetID="1" presetClass="exit" presetSubtype="0" fill="hold" grpId="2" nodeType="afterEffect">
                                  <p:stCondLst>
                                    <p:cond delay="0"/>
                                  </p:stCondLst>
                                  <p:childTnLst>
                                    <p:set>
                                      <p:cBhvr>
                                        <p:cTn id="99" dur="1" fill="hold">
                                          <p:stCondLst>
                                            <p:cond delay="0"/>
                                          </p:stCondLst>
                                        </p:cTn>
                                        <p:tgtEl>
                                          <p:spTgt spid="411743"/>
                                        </p:tgtEl>
                                        <p:attrNameLst>
                                          <p:attrName>style.visibility</p:attrName>
                                        </p:attrNameLst>
                                      </p:cBhvr>
                                      <p:to>
                                        <p:strVal val="hidden"/>
                                      </p:to>
                                    </p:set>
                                  </p:childTnLst>
                                </p:cTn>
                              </p:par>
                            </p:childTnLst>
                          </p:cTn>
                        </p:par>
                        <p:par>
                          <p:cTn id="100" fill="hold">
                            <p:stCondLst>
                              <p:cond delay="25700"/>
                            </p:stCondLst>
                            <p:childTnLst>
                              <p:par>
                                <p:cTn id="101" presetID="35" presetClass="path" presetSubtype="0" accel="50000" decel="50000" fill="hold" nodeType="afterEffect">
                                  <p:stCondLst>
                                    <p:cond delay="0"/>
                                  </p:stCondLst>
                                  <p:childTnLst>
                                    <p:animMotion origin="layout" path="M 0.125 0.16582 L -0.125 0.16582 " pathEditMode="relative" rAng="0" ptsTypes="AA">
                                      <p:cBhvr>
                                        <p:cTn id="102" dur="2000" fill="hold"/>
                                        <p:tgtEl>
                                          <p:spTgt spid="7"/>
                                        </p:tgtEl>
                                        <p:attrNameLst>
                                          <p:attrName>ppt_x</p:attrName>
                                          <p:attrName>ppt_y</p:attrName>
                                        </p:attrNameLst>
                                      </p:cBhvr>
                                      <p:rCtr x="-125" y="0"/>
                                    </p:animMotion>
                                  </p:childTnLst>
                                </p:cTn>
                              </p:par>
                            </p:childTnLst>
                          </p:cTn>
                        </p:par>
                        <p:par>
                          <p:cTn id="103" fill="hold">
                            <p:stCondLst>
                              <p:cond delay="27700"/>
                            </p:stCondLst>
                            <p:childTnLst>
                              <p:par>
                                <p:cTn id="104" presetID="18" presetClass="entr" presetSubtype="3" repeatCount="2000" fill="hold" grpId="1" nodeType="afterEffect">
                                  <p:stCondLst>
                                    <p:cond delay="0"/>
                                  </p:stCondLst>
                                  <p:childTnLst>
                                    <p:set>
                                      <p:cBhvr>
                                        <p:cTn id="105" dur="1" fill="hold">
                                          <p:stCondLst>
                                            <p:cond delay="0"/>
                                          </p:stCondLst>
                                        </p:cTn>
                                        <p:tgtEl>
                                          <p:spTgt spid="411744"/>
                                        </p:tgtEl>
                                        <p:attrNameLst>
                                          <p:attrName>style.visibility</p:attrName>
                                        </p:attrNameLst>
                                      </p:cBhvr>
                                      <p:to>
                                        <p:strVal val="visible"/>
                                      </p:to>
                                    </p:set>
                                    <p:animEffect transition="in" filter="strips(upRight)">
                                      <p:cBhvr>
                                        <p:cTn id="106" dur="500"/>
                                        <p:tgtEl>
                                          <p:spTgt spid="411744"/>
                                        </p:tgtEl>
                                      </p:cBhvr>
                                    </p:animEffect>
                                  </p:childTnLst>
                                </p:cTn>
                              </p:par>
                            </p:childTnLst>
                          </p:cTn>
                        </p:par>
                        <p:par>
                          <p:cTn id="107" fill="hold">
                            <p:stCondLst>
                              <p:cond delay="28700"/>
                            </p:stCondLst>
                            <p:childTnLst>
                              <p:par>
                                <p:cTn id="108" presetID="8" presetClass="emph" presetSubtype="0" fill="hold" nodeType="afterEffect">
                                  <p:stCondLst>
                                    <p:cond delay="0"/>
                                  </p:stCondLst>
                                  <p:childTnLst>
                                    <p:animRot by="10800000">
                                      <p:cBhvr>
                                        <p:cTn id="109" dur="500" fill="hold"/>
                                        <p:tgtEl>
                                          <p:spTgt spid="411751"/>
                                        </p:tgtEl>
                                        <p:attrNameLst>
                                          <p:attrName>r</p:attrName>
                                        </p:attrNameLst>
                                      </p:cBhvr>
                                    </p:animRot>
                                  </p:childTnLst>
                                </p:cTn>
                              </p:par>
                            </p:childTnLst>
                          </p:cTn>
                        </p:par>
                        <p:par>
                          <p:cTn id="110" fill="hold">
                            <p:stCondLst>
                              <p:cond delay="29200"/>
                            </p:stCondLst>
                            <p:childTnLst>
                              <p:par>
                                <p:cTn id="111" presetID="1" presetClass="exit" presetSubtype="0" fill="hold" grpId="2" nodeType="afterEffect">
                                  <p:stCondLst>
                                    <p:cond delay="0"/>
                                  </p:stCondLst>
                                  <p:childTnLst>
                                    <p:set>
                                      <p:cBhvr>
                                        <p:cTn id="112" dur="1" fill="hold">
                                          <p:stCondLst>
                                            <p:cond delay="0"/>
                                          </p:stCondLst>
                                        </p:cTn>
                                        <p:tgtEl>
                                          <p:spTgt spid="411744"/>
                                        </p:tgtEl>
                                        <p:attrNameLst>
                                          <p:attrName>style.visibility</p:attrName>
                                        </p:attrNameLst>
                                      </p:cBhvr>
                                      <p:to>
                                        <p:strVal val="hidden"/>
                                      </p:to>
                                    </p:set>
                                  </p:childTnLst>
                                </p:cTn>
                              </p:par>
                            </p:childTnLst>
                          </p:cTn>
                        </p:par>
                        <p:par>
                          <p:cTn id="113" fill="hold">
                            <p:stCondLst>
                              <p:cond delay="29200"/>
                            </p:stCondLst>
                            <p:childTnLst>
                              <p:par>
                                <p:cTn id="114" presetID="64" presetClass="path" presetSubtype="0" accel="50000" decel="50000" fill="hold" nodeType="afterEffect">
                                  <p:stCondLst>
                                    <p:cond delay="0"/>
                                  </p:stCondLst>
                                  <p:childTnLst>
                                    <p:animMotion origin="layout" path="M -0.125 0.16651 L -0.125 -0.16652 " pathEditMode="relative" rAng="0" ptsTypes="AA">
                                      <p:cBhvr>
                                        <p:cTn id="115" dur="2000" fill="hold"/>
                                        <p:tgtEl>
                                          <p:spTgt spid="7"/>
                                        </p:tgtEl>
                                        <p:attrNameLst>
                                          <p:attrName>ppt_x</p:attrName>
                                          <p:attrName>ppt_y</p:attrName>
                                        </p:attrNameLst>
                                      </p:cBhvr>
                                      <p:rCtr x="0" y="-167"/>
                                    </p:animMotion>
                                  </p:childTnLst>
                                </p:cTn>
                              </p:par>
                              <p:par>
                                <p:cTn id="116" presetID="56" presetClass="path" presetSubtype="0" accel="50000" decel="50000" fill="hold" nodeType="withEffect">
                                  <p:stCondLst>
                                    <p:cond delay="0"/>
                                  </p:stCondLst>
                                  <p:childTnLst>
                                    <p:animMotion origin="layout" path="M 0.00052 0.0007 L 0.11406 -0.15509 " pathEditMode="relative" rAng="0" ptsTypes="AA">
                                      <p:cBhvr>
                                        <p:cTn id="117" dur="2000" fill="hold"/>
                                        <p:tgtEl>
                                          <p:spTgt spid="9"/>
                                        </p:tgtEl>
                                        <p:attrNameLst>
                                          <p:attrName>ppt_x</p:attrName>
                                          <p:attrName>ppt_y</p:attrName>
                                        </p:attrNameLst>
                                      </p:cBhvr>
                                      <p:rCtr x="57" y="-78"/>
                                    </p:animMotion>
                                  </p:childTnLst>
                                </p:cTn>
                              </p:par>
                            </p:childTnLst>
                          </p:cTn>
                        </p:par>
                        <p:par>
                          <p:cTn id="118" fill="hold">
                            <p:stCondLst>
                              <p:cond delay="31200"/>
                            </p:stCondLst>
                            <p:childTnLst>
                              <p:par>
                                <p:cTn id="119" presetID="18" presetClass="entr" presetSubtype="3" fill="hold" grpId="3" nodeType="afterEffect">
                                  <p:stCondLst>
                                    <p:cond delay="0"/>
                                  </p:stCondLst>
                                  <p:childTnLst>
                                    <p:set>
                                      <p:cBhvr>
                                        <p:cTn id="120" dur="1" fill="hold">
                                          <p:stCondLst>
                                            <p:cond delay="0"/>
                                          </p:stCondLst>
                                        </p:cTn>
                                        <p:tgtEl>
                                          <p:spTgt spid="411744"/>
                                        </p:tgtEl>
                                        <p:attrNameLst>
                                          <p:attrName>style.visibility</p:attrName>
                                        </p:attrNameLst>
                                      </p:cBhvr>
                                      <p:to>
                                        <p:strVal val="visible"/>
                                      </p:to>
                                    </p:set>
                                    <p:animEffect transition="in" filter="strips(upRight)">
                                      <p:cBhvr>
                                        <p:cTn id="121" dur="500"/>
                                        <p:tgtEl>
                                          <p:spTgt spid="411744"/>
                                        </p:tgtEl>
                                      </p:cBhvr>
                                    </p:animEffect>
                                  </p:childTnLst>
                                </p:cTn>
                              </p:par>
                            </p:childTnLst>
                          </p:cTn>
                        </p:par>
                        <p:par>
                          <p:cTn id="122" fill="hold">
                            <p:stCondLst>
                              <p:cond delay="31700"/>
                            </p:stCondLst>
                            <p:childTnLst>
                              <p:par>
                                <p:cTn id="123" presetID="1" presetClass="exit" presetSubtype="0" fill="hold" grpId="4" nodeType="afterEffect">
                                  <p:stCondLst>
                                    <p:cond delay="0"/>
                                  </p:stCondLst>
                                  <p:childTnLst>
                                    <p:set>
                                      <p:cBhvr>
                                        <p:cTn id="124" dur="1" fill="hold">
                                          <p:stCondLst>
                                            <p:cond delay="0"/>
                                          </p:stCondLst>
                                        </p:cTn>
                                        <p:tgtEl>
                                          <p:spTgt spid="411744"/>
                                        </p:tgtEl>
                                        <p:attrNameLst>
                                          <p:attrName>style.visibility</p:attrName>
                                        </p:attrNameLst>
                                      </p:cBhvr>
                                      <p:to>
                                        <p:strVal val="hidden"/>
                                      </p:to>
                                    </p:set>
                                  </p:childTnLst>
                                </p:cTn>
                              </p:par>
                              <p:par>
                                <p:cTn id="125" presetID="18" presetClass="entr" presetSubtype="6" repeatCount="2000" fill="hold" grpId="1" nodeType="withEffect">
                                  <p:stCondLst>
                                    <p:cond delay="0"/>
                                  </p:stCondLst>
                                  <p:childTnLst>
                                    <p:set>
                                      <p:cBhvr>
                                        <p:cTn id="126" dur="1" fill="hold">
                                          <p:stCondLst>
                                            <p:cond delay="0"/>
                                          </p:stCondLst>
                                        </p:cTn>
                                        <p:tgtEl>
                                          <p:spTgt spid="411745"/>
                                        </p:tgtEl>
                                        <p:attrNameLst>
                                          <p:attrName>style.visibility</p:attrName>
                                        </p:attrNameLst>
                                      </p:cBhvr>
                                      <p:to>
                                        <p:strVal val="visible"/>
                                      </p:to>
                                    </p:set>
                                    <p:animEffect transition="in" filter="strips(downRight)">
                                      <p:cBhvr>
                                        <p:cTn id="127" dur="500"/>
                                        <p:tgtEl>
                                          <p:spTgt spid="411745"/>
                                        </p:tgtEl>
                                      </p:cBhvr>
                                    </p:animEffect>
                                  </p:childTnLst>
                                </p:cTn>
                              </p:par>
                            </p:childTnLst>
                          </p:cTn>
                        </p:par>
                        <p:par>
                          <p:cTn id="128" fill="hold">
                            <p:stCondLst>
                              <p:cond delay="32700"/>
                            </p:stCondLst>
                            <p:childTnLst>
                              <p:par>
                                <p:cTn id="129" presetID="18" presetClass="entr" presetSubtype="12" repeatCount="2000" fill="hold" grpId="0" nodeType="afterEffect">
                                  <p:stCondLst>
                                    <p:cond delay="0"/>
                                  </p:stCondLst>
                                  <p:childTnLst>
                                    <p:set>
                                      <p:cBhvr>
                                        <p:cTn id="130" dur="1" fill="hold">
                                          <p:stCondLst>
                                            <p:cond delay="0"/>
                                          </p:stCondLst>
                                        </p:cTn>
                                        <p:tgtEl>
                                          <p:spTgt spid="411777"/>
                                        </p:tgtEl>
                                        <p:attrNameLst>
                                          <p:attrName>style.visibility</p:attrName>
                                        </p:attrNameLst>
                                      </p:cBhvr>
                                      <p:to>
                                        <p:strVal val="visible"/>
                                      </p:to>
                                    </p:set>
                                    <p:animEffect transition="in" filter="strips(downLeft)">
                                      <p:cBhvr>
                                        <p:cTn id="131" dur="700"/>
                                        <p:tgtEl>
                                          <p:spTgt spid="411777"/>
                                        </p:tgtEl>
                                      </p:cBhvr>
                                    </p:animEffect>
                                  </p:childTnLst>
                                  <p:subTnLst>
                                    <p:set>
                                      <p:cBhvr override="childStyle">
                                        <p:cTn dur="1" fill="hold" display="0" masterRel="sameClick" afterEffect="1">
                                          <p:stCondLst>
                                            <p:cond evt="end" delay="0">
                                              <p:tn val="129"/>
                                            </p:cond>
                                          </p:stCondLst>
                                        </p:cTn>
                                        <p:tgtEl>
                                          <p:spTgt spid="411777"/>
                                        </p:tgtEl>
                                        <p:attrNameLst>
                                          <p:attrName>style.visibility</p:attrName>
                                        </p:attrNameLst>
                                      </p:cBhvr>
                                      <p:to>
                                        <p:strVal val="hidden"/>
                                      </p:to>
                                    </p:set>
                                  </p:subTnLst>
                                </p:cTn>
                              </p:par>
                            </p:childTnLst>
                          </p:cTn>
                        </p:par>
                        <p:par>
                          <p:cTn id="132" fill="hold">
                            <p:stCondLst>
                              <p:cond delay="34100"/>
                            </p:stCondLst>
                            <p:childTnLst>
                              <p:par>
                                <p:cTn id="133" presetID="53" presetClass="exit" presetSubtype="0" fill="hold" nodeType="afterEffect">
                                  <p:stCondLst>
                                    <p:cond delay="0"/>
                                  </p:stCondLst>
                                  <p:childTnLst>
                                    <p:anim calcmode="lin" valueType="num">
                                      <p:cBhvr>
                                        <p:cTn id="134" dur="500"/>
                                        <p:tgtEl>
                                          <p:spTgt spid="9"/>
                                        </p:tgtEl>
                                        <p:attrNameLst>
                                          <p:attrName>ppt_w</p:attrName>
                                        </p:attrNameLst>
                                      </p:cBhvr>
                                      <p:tavLst>
                                        <p:tav tm="0">
                                          <p:val>
                                            <p:strVal val="ppt_w"/>
                                          </p:val>
                                        </p:tav>
                                        <p:tav tm="100000">
                                          <p:val>
                                            <p:fltVal val="0"/>
                                          </p:val>
                                        </p:tav>
                                      </p:tavLst>
                                    </p:anim>
                                    <p:anim calcmode="lin" valueType="num">
                                      <p:cBhvr>
                                        <p:cTn id="135" dur="500"/>
                                        <p:tgtEl>
                                          <p:spTgt spid="9"/>
                                        </p:tgtEl>
                                        <p:attrNameLst>
                                          <p:attrName>ppt_h</p:attrName>
                                        </p:attrNameLst>
                                      </p:cBhvr>
                                      <p:tavLst>
                                        <p:tav tm="0">
                                          <p:val>
                                            <p:strVal val="ppt_h"/>
                                          </p:val>
                                        </p:tav>
                                        <p:tav tm="100000">
                                          <p:val>
                                            <p:fltVal val="0"/>
                                          </p:val>
                                        </p:tav>
                                      </p:tavLst>
                                    </p:anim>
                                    <p:animEffect transition="out" filter="fade">
                                      <p:cBhvr>
                                        <p:cTn id="136" dur="500"/>
                                        <p:tgtEl>
                                          <p:spTgt spid="9"/>
                                        </p:tgtEl>
                                      </p:cBhvr>
                                    </p:animEffect>
                                    <p:set>
                                      <p:cBhvr>
                                        <p:cTn id="137" dur="1" fill="hold">
                                          <p:stCondLst>
                                            <p:cond delay="499"/>
                                          </p:stCondLst>
                                        </p:cTn>
                                        <p:tgtEl>
                                          <p:spTgt spid="9"/>
                                        </p:tgtEl>
                                        <p:attrNameLst>
                                          <p:attrName>style.visibility</p:attrName>
                                        </p:attrNameLst>
                                      </p:cBhvr>
                                      <p:to>
                                        <p:strVal val="hidden"/>
                                      </p:to>
                                    </p:set>
                                  </p:childTnLst>
                                </p:cTn>
                              </p:par>
                            </p:childTnLst>
                          </p:cTn>
                        </p:par>
                        <p:par>
                          <p:cTn id="138" fill="hold">
                            <p:stCondLst>
                              <p:cond delay="34600"/>
                            </p:stCondLst>
                            <p:childTnLst>
                              <p:par>
                                <p:cTn id="139" presetID="8" presetClass="emph" presetSubtype="0" fill="hold" nodeType="afterEffect">
                                  <p:stCondLst>
                                    <p:cond delay="0"/>
                                  </p:stCondLst>
                                  <p:childTnLst>
                                    <p:animRot by="10800000">
                                      <p:cBhvr>
                                        <p:cTn id="140" dur="500" fill="hold"/>
                                        <p:tgtEl>
                                          <p:spTgt spid="411751"/>
                                        </p:tgtEl>
                                        <p:attrNameLst>
                                          <p:attrName>r</p:attrName>
                                        </p:attrNameLst>
                                      </p:cBhvr>
                                    </p:animRot>
                                  </p:childTnLst>
                                </p:cTn>
                              </p:par>
                            </p:childTnLst>
                          </p:cTn>
                        </p:par>
                        <p:par>
                          <p:cTn id="141" fill="hold">
                            <p:stCondLst>
                              <p:cond delay="35100"/>
                            </p:stCondLst>
                            <p:childTnLst>
                              <p:par>
                                <p:cTn id="142" presetID="1" presetClass="exit" presetSubtype="0" fill="hold" grpId="2" nodeType="afterEffect">
                                  <p:stCondLst>
                                    <p:cond delay="0"/>
                                  </p:stCondLst>
                                  <p:childTnLst>
                                    <p:set>
                                      <p:cBhvr>
                                        <p:cTn id="143" dur="1" fill="hold">
                                          <p:stCondLst>
                                            <p:cond delay="0"/>
                                          </p:stCondLst>
                                        </p:cTn>
                                        <p:tgtEl>
                                          <p:spTgt spid="411745"/>
                                        </p:tgtEl>
                                        <p:attrNameLst>
                                          <p:attrName>style.visibility</p:attrName>
                                        </p:attrNameLst>
                                      </p:cBhvr>
                                      <p:to>
                                        <p:strVal val="hidden"/>
                                      </p:to>
                                    </p:set>
                                  </p:childTnLst>
                                </p:cTn>
                              </p:par>
                            </p:childTnLst>
                          </p:cTn>
                        </p:par>
                        <p:par>
                          <p:cTn id="144" fill="hold">
                            <p:stCondLst>
                              <p:cond delay="35100"/>
                            </p:stCondLst>
                            <p:childTnLst>
                              <p:par>
                                <p:cTn id="145" presetID="63" presetClass="path" presetSubtype="0" accel="50000" decel="50000" fill="hold" nodeType="afterEffect">
                                  <p:stCondLst>
                                    <p:cond delay="0"/>
                                  </p:stCondLst>
                                  <p:childTnLst>
                                    <p:animMotion origin="layout" path="M -0.12552 -0.16651 L 0.12448 -0.16651 " pathEditMode="relative" rAng="0" ptsTypes="AA">
                                      <p:cBhvr>
                                        <p:cTn id="146" dur="2000" fill="hold"/>
                                        <p:tgtEl>
                                          <p:spTgt spid="7"/>
                                        </p:tgtEl>
                                        <p:attrNameLst>
                                          <p:attrName>ppt_x</p:attrName>
                                          <p:attrName>ppt_y</p:attrName>
                                        </p:attrNameLst>
                                      </p:cBhvr>
                                      <p:rCtr x="125" y="0"/>
                                    </p:animMotion>
                                  </p:childTnLst>
                                </p:cTn>
                              </p:par>
                            </p:childTnLst>
                          </p:cTn>
                        </p:par>
                        <p:par>
                          <p:cTn id="147" fill="hold">
                            <p:stCondLst>
                              <p:cond delay="37100"/>
                            </p:stCondLst>
                            <p:childTnLst>
                              <p:par>
                                <p:cTn id="148" presetID="18" presetClass="entr" presetSubtype="12" repeatCount="2000" fill="hold" grpId="1" nodeType="afterEffect">
                                  <p:stCondLst>
                                    <p:cond delay="0"/>
                                  </p:stCondLst>
                                  <p:childTnLst>
                                    <p:set>
                                      <p:cBhvr>
                                        <p:cTn id="149" dur="1" fill="hold">
                                          <p:stCondLst>
                                            <p:cond delay="0"/>
                                          </p:stCondLst>
                                        </p:cTn>
                                        <p:tgtEl>
                                          <p:spTgt spid="411746"/>
                                        </p:tgtEl>
                                        <p:attrNameLst>
                                          <p:attrName>style.visibility</p:attrName>
                                        </p:attrNameLst>
                                      </p:cBhvr>
                                      <p:to>
                                        <p:strVal val="visible"/>
                                      </p:to>
                                    </p:set>
                                    <p:animEffect transition="in" filter="strips(downLeft)">
                                      <p:cBhvr>
                                        <p:cTn id="150" dur="500"/>
                                        <p:tgtEl>
                                          <p:spTgt spid="411746"/>
                                        </p:tgtEl>
                                      </p:cBhvr>
                                    </p:animEffect>
                                  </p:childTnLst>
                                </p:cTn>
                              </p:par>
                            </p:childTnLst>
                          </p:cTn>
                        </p:par>
                        <p:par>
                          <p:cTn id="151" fill="hold">
                            <p:stCondLst>
                              <p:cond delay="38100"/>
                            </p:stCondLst>
                            <p:childTnLst>
                              <p:par>
                                <p:cTn id="152" presetID="1" presetClass="exit" presetSubtype="0" fill="hold" grpId="2" nodeType="afterEffect">
                                  <p:stCondLst>
                                    <p:cond delay="0"/>
                                  </p:stCondLst>
                                  <p:childTnLst>
                                    <p:set>
                                      <p:cBhvr>
                                        <p:cTn id="153" dur="1" fill="hold">
                                          <p:stCondLst>
                                            <p:cond delay="0"/>
                                          </p:stCondLst>
                                        </p:cTn>
                                        <p:tgtEl>
                                          <p:spTgt spid="411746"/>
                                        </p:tgtEl>
                                        <p:attrNameLst>
                                          <p:attrName>style.visibility</p:attrName>
                                        </p:attrNameLst>
                                      </p:cBhvr>
                                      <p:to>
                                        <p:strVal val="hidden"/>
                                      </p:to>
                                    </p:set>
                                  </p:childTnLst>
                                </p:cTn>
                              </p:par>
                            </p:childTnLst>
                          </p:cTn>
                        </p:par>
                        <p:par>
                          <p:cTn id="154" fill="hold">
                            <p:stCondLst>
                              <p:cond delay="38100"/>
                            </p:stCondLst>
                            <p:childTnLst>
                              <p:par>
                                <p:cTn id="155" presetID="42" presetClass="path" presetSubtype="0" accel="50000" decel="50000" fill="hold" nodeType="afterEffect">
                                  <p:stCondLst>
                                    <p:cond delay="0"/>
                                  </p:stCondLst>
                                  <p:childTnLst>
                                    <p:animMotion origin="layout" path="M 0.12448 -0.16721 L 0.12448 0.16582 " pathEditMode="relative" rAng="0" ptsTypes="AA">
                                      <p:cBhvr>
                                        <p:cTn id="156" dur="2000" fill="hold"/>
                                        <p:tgtEl>
                                          <p:spTgt spid="7"/>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743" grpId="0" animBg="1"/>
      <p:bldP spid="411743" grpId="1" animBg="1"/>
      <p:bldP spid="411743" grpId="2" animBg="1"/>
      <p:bldP spid="411744" grpId="0" animBg="1"/>
      <p:bldP spid="411744" grpId="1" animBg="1"/>
      <p:bldP spid="411744" grpId="2" animBg="1"/>
      <p:bldP spid="411744" grpId="3" animBg="1"/>
      <p:bldP spid="411744" grpId="4" animBg="1"/>
      <p:bldP spid="411745" grpId="0" animBg="1"/>
      <p:bldP spid="411745" grpId="1" animBg="1"/>
      <p:bldP spid="411745" grpId="2" animBg="1"/>
      <p:bldP spid="411746" grpId="0" animBg="1"/>
      <p:bldP spid="411746" grpId="1" animBg="1"/>
      <p:bldP spid="411746" grpId="2" animBg="1"/>
      <p:bldP spid="41177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u="none" smtClean="0">
                <a:solidFill>
                  <a:srgbClr val="0070C0"/>
                </a:solidFill>
              </a:rPr>
              <a:t>Implementation</a:t>
            </a:r>
            <a:endParaRPr lang="en-GB" u="none" smtClean="0">
              <a:solidFill>
                <a:srgbClr val="0070C0"/>
              </a:solidFill>
            </a:endParaRPr>
          </a:p>
        </p:txBody>
      </p:sp>
      <p:sp>
        <p:nvSpPr>
          <p:cNvPr id="59395" name="Rectangle 3"/>
          <p:cNvSpPr>
            <a:spLocks noChangeArrowheads="1"/>
          </p:cNvSpPr>
          <p:nvPr/>
        </p:nvSpPr>
        <p:spPr bwMode="auto">
          <a:xfrm>
            <a:off x="611188" y="1416050"/>
            <a:ext cx="3579812" cy="1644650"/>
          </a:xfrm>
          <a:prstGeom prst="rect">
            <a:avLst/>
          </a:prstGeom>
          <a:noFill/>
          <a:ln w="9525">
            <a:noFill/>
            <a:miter lim="800000"/>
            <a:headEnd/>
            <a:tailEnd/>
          </a:ln>
        </p:spPr>
        <p:txBody>
          <a:bodyPr/>
          <a:lstStyle/>
          <a:p>
            <a:pPr marL="342900" indent="-342900" algn="l" eaLnBrk="1" hangingPunct="1">
              <a:spcBef>
                <a:spcPct val="20000"/>
              </a:spcBef>
              <a:buFontTx/>
              <a:buChar char="•"/>
            </a:pPr>
            <a:r>
              <a:rPr lang="en-US" sz="2800">
                <a:solidFill>
                  <a:srgbClr val="006600"/>
                </a:solidFill>
                <a:cs typeface="Times New Roman" pitchFamily="18" charset="0"/>
              </a:rPr>
              <a:t>Exactly 1 instance</a:t>
            </a:r>
          </a:p>
          <a:p>
            <a:pPr marL="342900" indent="-342900" algn="l" eaLnBrk="1" hangingPunct="1">
              <a:spcBef>
                <a:spcPct val="20000"/>
              </a:spcBef>
              <a:buFontTx/>
              <a:buChar char="•"/>
            </a:pPr>
            <a:r>
              <a:rPr lang="en-US" sz="2800">
                <a:solidFill>
                  <a:srgbClr val="33CC33"/>
                </a:solidFill>
                <a:cs typeface="Times New Roman" pitchFamily="18" charset="0"/>
              </a:rPr>
              <a:t>Self-stabilization</a:t>
            </a:r>
          </a:p>
        </p:txBody>
      </p:sp>
      <p:sp>
        <p:nvSpPr>
          <p:cNvPr id="59396" name="Rectangle 4"/>
          <p:cNvSpPr>
            <a:spLocks noChangeArrowheads="1"/>
          </p:cNvSpPr>
          <p:nvPr/>
        </p:nvSpPr>
        <p:spPr bwMode="auto">
          <a:xfrm>
            <a:off x="4344988" y="1416050"/>
            <a:ext cx="4114800" cy="1644650"/>
          </a:xfrm>
          <a:prstGeom prst="rect">
            <a:avLst/>
          </a:prstGeom>
          <a:solidFill>
            <a:srgbClr val="FFF0AF"/>
          </a:solidFill>
          <a:ln w="9525">
            <a:noFill/>
            <a:miter lim="800000"/>
            <a:headEnd/>
            <a:tailEnd/>
          </a:ln>
        </p:spPr>
        <p:txBody>
          <a:bodyPr lIns="0" tIns="0" rIns="0" bIns="0"/>
          <a:lstStyle/>
          <a:p>
            <a:pPr marL="342900" indent="-342900" algn="l" eaLnBrk="1" hangingPunct="1">
              <a:spcBef>
                <a:spcPct val="20000"/>
              </a:spcBef>
              <a:buFontTx/>
              <a:buChar char="•"/>
            </a:pPr>
            <a:r>
              <a:rPr lang="en-US" sz="2200">
                <a:solidFill>
                  <a:srgbClr val="006600"/>
                </a:solidFill>
                <a:cs typeface="Times New Roman" pitchFamily="18" charset="0"/>
              </a:rPr>
              <a:t>Every emulating real node</a:t>
            </a:r>
          </a:p>
          <a:p>
            <a:pPr marL="742950" lvl="1" indent="-285750" algn="l" eaLnBrk="1" hangingPunct="1">
              <a:spcBef>
                <a:spcPct val="20000"/>
              </a:spcBef>
              <a:buFontTx/>
              <a:buChar char="–"/>
            </a:pPr>
            <a:r>
              <a:rPr lang="en-US" sz="2000">
                <a:solidFill>
                  <a:srgbClr val="006600"/>
                </a:solidFill>
                <a:cs typeface="Times New Roman" pitchFamily="18" charset="0"/>
              </a:rPr>
              <a:t>Keeps a replica of the AVMN</a:t>
            </a:r>
          </a:p>
          <a:p>
            <a:pPr marL="742950" lvl="1" indent="-285750" algn="l" eaLnBrk="1" hangingPunct="1">
              <a:spcBef>
                <a:spcPct val="20000"/>
              </a:spcBef>
              <a:buFontTx/>
              <a:buChar char="–"/>
            </a:pPr>
            <a:r>
              <a:rPr lang="en-US" sz="2000">
                <a:solidFill>
                  <a:srgbClr val="006600"/>
                </a:solidFill>
                <a:cs typeface="Times New Roman" pitchFamily="18" charset="0"/>
              </a:rPr>
              <a:t>Ensures identical replica</a:t>
            </a:r>
            <a:endParaRPr lang="en-GB" sz="2000">
              <a:solidFill>
                <a:srgbClr val="006600"/>
              </a:solidFill>
              <a:cs typeface="Times New Roman" pitchFamily="18" charset="0"/>
            </a:endParaRPr>
          </a:p>
        </p:txBody>
      </p:sp>
      <p:grpSp>
        <p:nvGrpSpPr>
          <p:cNvPr id="2" name="Group 5"/>
          <p:cNvGrpSpPr>
            <a:grpSpLocks/>
          </p:cNvGrpSpPr>
          <p:nvPr/>
        </p:nvGrpSpPr>
        <p:grpSpPr bwMode="auto">
          <a:xfrm>
            <a:off x="4187825" y="3198813"/>
            <a:ext cx="4495800" cy="3125787"/>
            <a:chOff x="2640" y="2016"/>
            <a:chExt cx="2832" cy="1969"/>
          </a:xfrm>
        </p:grpSpPr>
        <p:sp>
          <p:nvSpPr>
            <p:cNvPr id="59418" name="AutoShape 6"/>
            <p:cNvSpPr>
              <a:spLocks noChangeArrowheads="1"/>
            </p:cNvSpPr>
            <p:nvPr/>
          </p:nvSpPr>
          <p:spPr bwMode="auto">
            <a:xfrm>
              <a:off x="2640" y="2017"/>
              <a:ext cx="2784" cy="1968"/>
            </a:xfrm>
            <a:prstGeom prst="roundRect">
              <a:avLst>
                <a:gd name="adj" fmla="val 16667"/>
              </a:avLst>
            </a:prstGeom>
            <a:solidFill>
              <a:srgbClr val="FFF0AF"/>
            </a:solidFill>
            <a:ln w="9525">
              <a:solidFill>
                <a:schemeClr val="tx1"/>
              </a:solidFill>
              <a:round/>
              <a:headEnd/>
              <a:tailEnd/>
            </a:ln>
          </p:spPr>
          <p:txBody>
            <a:bodyPr wrap="none" anchor="ctr"/>
            <a:lstStyle/>
            <a:p>
              <a:endParaRPr lang="he-IL"/>
            </a:p>
          </p:txBody>
        </p:sp>
        <p:sp>
          <p:nvSpPr>
            <p:cNvPr id="59419" name="Text Box 7"/>
            <p:cNvSpPr txBox="1">
              <a:spLocks noChangeArrowheads="1"/>
            </p:cNvSpPr>
            <p:nvPr/>
          </p:nvSpPr>
          <p:spPr bwMode="auto">
            <a:xfrm>
              <a:off x="2688" y="2016"/>
              <a:ext cx="2784" cy="1969"/>
            </a:xfrm>
            <a:prstGeom prst="rect">
              <a:avLst/>
            </a:prstGeom>
            <a:solidFill>
              <a:srgbClr val="FFF0AF">
                <a:alpha val="50195"/>
              </a:srgbClr>
            </a:solidFill>
            <a:ln w="9525">
              <a:noFill/>
              <a:miter lim="800000"/>
              <a:headEnd/>
              <a:tailEnd/>
            </a:ln>
          </p:spPr>
          <p:txBody>
            <a:bodyPr/>
            <a:lstStyle/>
            <a:p>
              <a:pPr algn="l" eaLnBrk="1" hangingPunct="1">
                <a:lnSpc>
                  <a:spcPct val="130000"/>
                </a:lnSpc>
                <a:buFontTx/>
                <a:buChar char="•"/>
              </a:pPr>
              <a:r>
                <a:rPr lang="en-US" sz="2200">
                  <a:solidFill>
                    <a:srgbClr val="006600"/>
                  </a:solidFill>
                  <a:latin typeface="Arial" pitchFamily="34" charset="0"/>
                  <a:cs typeface="Arial" pitchFamily="34" charset="0"/>
                </a:rPr>
                <a:t> Buffer input events waiting to be applied to the state.</a:t>
              </a:r>
            </a:p>
            <a:p>
              <a:pPr algn="l" eaLnBrk="1" hangingPunct="1">
                <a:lnSpc>
                  <a:spcPct val="130000"/>
                </a:lnSpc>
                <a:buFontTx/>
                <a:buChar char="•"/>
              </a:pPr>
              <a:r>
                <a:rPr lang="en-US" sz="2200">
                  <a:solidFill>
                    <a:srgbClr val="006600"/>
                  </a:solidFill>
                  <a:latin typeface="Arial" pitchFamily="34" charset="0"/>
                  <a:cs typeface="Arial" pitchFamily="34" charset="0"/>
                </a:rPr>
                <a:t> At a fixed interval, </a:t>
              </a:r>
            </a:p>
            <a:p>
              <a:pPr lvl="1" algn="l" eaLnBrk="1" hangingPunct="1">
                <a:lnSpc>
                  <a:spcPct val="130000"/>
                </a:lnSpc>
                <a:buFontTx/>
                <a:buChar char="•"/>
              </a:pPr>
              <a:r>
                <a:rPr lang="en-US" sz="2200">
                  <a:solidFill>
                    <a:srgbClr val="006600"/>
                  </a:solidFill>
                  <a:latin typeface="Arial" pitchFamily="34" charset="0"/>
                  <a:cs typeface="Arial" pitchFamily="34" charset="0"/>
                </a:rPr>
                <a:t> sends replica to all. </a:t>
              </a:r>
            </a:p>
            <a:p>
              <a:pPr algn="l" eaLnBrk="1" hangingPunct="1">
                <a:lnSpc>
                  <a:spcPct val="130000"/>
                </a:lnSpc>
                <a:buFontTx/>
                <a:buChar char="•"/>
              </a:pPr>
              <a:r>
                <a:rPr lang="en-US" sz="2200">
                  <a:solidFill>
                    <a:srgbClr val="006600"/>
                  </a:solidFill>
                  <a:latin typeface="Arial" pitchFamily="34" charset="0"/>
                  <a:cs typeface="Arial" pitchFamily="34" charset="0"/>
                </a:rPr>
                <a:t> Predetermined function resolves conflicts.</a:t>
              </a:r>
            </a:p>
          </p:txBody>
        </p:sp>
      </p:grpSp>
      <p:sp>
        <p:nvSpPr>
          <p:cNvPr id="417800" name="AutoShape 8"/>
          <p:cNvSpPr>
            <a:spLocks noChangeArrowheads="1"/>
          </p:cNvSpPr>
          <p:nvPr/>
        </p:nvSpPr>
        <p:spPr bwMode="auto">
          <a:xfrm>
            <a:off x="347663" y="5732463"/>
            <a:ext cx="1843087" cy="346075"/>
          </a:xfrm>
          <a:prstGeom prst="wedgeRectCallout">
            <a:avLst>
              <a:gd name="adj1" fmla="val 77306"/>
              <a:gd name="adj2" fmla="val -111468"/>
            </a:avLst>
          </a:prstGeom>
          <a:solidFill>
            <a:srgbClr val="B7B0EE">
              <a:alpha val="50195"/>
            </a:srgbClr>
          </a:solidFill>
          <a:ln w="9525">
            <a:solidFill>
              <a:schemeClr val="tx1"/>
            </a:solidFill>
            <a:miter lim="800000"/>
            <a:headEnd/>
            <a:tailEnd/>
          </a:ln>
        </p:spPr>
        <p:txBody>
          <a:bodyPr anchor="ctr"/>
          <a:lstStyle/>
          <a:p>
            <a:pPr eaLnBrk="1" hangingPunct="1">
              <a:lnSpc>
                <a:spcPct val="130000"/>
              </a:lnSpc>
            </a:pPr>
            <a:r>
              <a:rPr lang="en-US" sz="1800">
                <a:solidFill>
                  <a:schemeClr val="tx1"/>
                </a:solidFill>
                <a:latin typeface="Arial" pitchFamily="34" charset="0"/>
                <a:cs typeface="Arial" pitchFamily="34" charset="0"/>
              </a:rPr>
              <a:t>&lt;State</a:t>
            </a:r>
            <a:r>
              <a:rPr lang="en-US" sz="1800" baseline="-25000">
                <a:solidFill>
                  <a:schemeClr val="tx1"/>
                </a:solidFill>
                <a:latin typeface="Arial" pitchFamily="34" charset="0"/>
                <a:cs typeface="Arial" pitchFamily="34" charset="0"/>
              </a:rPr>
              <a:t>3, </a:t>
            </a:r>
            <a:r>
              <a:rPr lang="en-US" sz="1800">
                <a:solidFill>
                  <a:schemeClr val="tx1"/>
                </a:solidFill>
                <a:latin typeface="Arial" pitchFamily="34" charset="0"/>
                <a:cs typeface="Arial" pitchFamily="34" charset="0"/>
              </a:rPr>
              <a:t>input</a:t>
            </a:r>
            <a:r>
              <a:rPr lang="en-US" sz="1800" baseline="-25000">
                <a:solidFill>
                  <a:schemeClr val="tx1"/>
                </a:solidFill>
                <a:latin typeface="Arial" pitchFamily="34" charset="0"/>
                <a:cs typeface="Arial" pitchFamily="34" charset="0"/>
              </a:rPr>
              <a:t>3</a:t>
            </a:r>
            <a:r>
              <a:rPr lang="en-US" sz="1800">
                <a:solidFill>
                  <a:schemeClr val="tx1"/>
                </a:solidFill>
                <a:latin typeface="Arial" pitchFamily="34" charset="0"/>
                <a:cs typeface="Arial" pitchFamily="34" charset="0"/>
              </a:rPr>
              <a:t>&gt;</a:t>
            </a:r>
          </a:p>
        </p:txBody>
      </p:sp>
      <p:sp>
        <p:nvSpPr>
          <p:cNvPr id="417801" name="AutoShape 9"/>
          <p:cNvSpPr>
            <a:spLocks noChangeArrowheads="1"/>
          </p:cNvSpPr>
          <p:nvPr/>
        </p:nvSpPr>
        <p:spPr bwMode="auto">
          <a:xfrm>
            <a:off x="347663" y="3927475"/>
            <a:ext cx="1843087" cy="346075"/>
          </a:xfrm>
          <a:prstGeom prst="wedgeRectCallout">
            <a:avLst>
              <a:gd name="adj1" fmla="val 69981"/>
              <a:gd name="adj2" fmla="val 183944"/>
            </a:avLst>
          </a:prstGeom>
          <a:solidFill>
            <a:srgbClr val="B7B0EE">
              <a:alpha val="50195"/>
            </a:srgbClr>
          </a:solidFill>
          <a:ln w="9525">
            <a:solidFill>
              <a:schemeClr val="tx1"/>
            </a:solidFill>
            <a:miter lim="800000"/>
            <a:headEnd/>
            <a:tailEnd/>
          </a:ln>
        </p:spPr>
        <p:txBody>
          <a:bodyPr anchor="ctr"/>
          <a:lstStyle/>
          <a:p>
            <a:pPr eaLnBrk="1" hangingPunct="1">
              <a:lnSpc>
                <a:spcPct val="130000"/>
              </a:lnSpc>
            </a:pPr>
            <a:r>
              <a:rPr lang="en-US" sz="1800">
                <a:solidFill>
                  <a:schemeClr val="tx1"/>
                </a:solidFill>
                <a:latin typeface="Arial" pitchFamily="34" charset="0"/>
                <a:cs typeface="Arial" pitchFamily="34" charset="0"/>
              </a:rPr>
              <a:t>&lt;State</a:t>
            </a:r>
            <a:r>
              <a:rPr lang="en-US" sz="1800" baseline="-25000">
                <a:solidFill>
                  <a:schemeClr val="tx1"/>
                </a:solidFill>
                <a:latin typeface="Arial" pitchFamily="34" charset="0"/>
                <a:cs typeface="Arial" pitchFamily="34" charset="0"/>
              </a:rPr>
              <a:t>2, </a:t>
            </a:r>
            <a:r>
              <a:rPr lang="en-US" sz="1800">
                <a:solidFill>
                  <a:schemeClr val="tx1"/>
                </a:solidFill>
                <a:latin typeface="Arial" pitchFamily="34" charset="0"/>
                <a:cs typeface="Arial" pitchFamily="34" charset="0"/>
              </a:rPr>
              <a:t>input</a:t>
            </a:r>
            <a:r>
              <a:rPr lang="en-US" sz="1800" baseline="-25000">
                <a:solidFill>
                  <a:schemeClr val="tx1"/>
                </a:solidFill>
                <a:latin typeface="Arial" pitchFamily="34" charset="0"/>
                <a:cs typeface="Arial" pitchFamily="34" charset="0"/>
              </a:rPr>
              <a:t>2</a:t>
            </a:r>
            <a:r>
              <a:rPr lang="en-US" sz="1800">
                <a:solidFill>
                  <a:schemeClr val="tx1"/>
                </a:solidFill>
                <a:latin typeface="Arial" pitchFamily="34" charset="0"/>
                <a:cs typeface="Arial" pitchFamily="34" charset="0"/>
              </a:rPr>
              <a:t>&gt;</a:t>
            </a:r>
          </a:p>
        </p:txBody>
      </p:sp>
      <p:grpSp>
        <p:nvGrpSpPr>
          <p:cNvPr id="59400" name="Group 10"/>
          <p:cNvGrpSpPr>
            <a:grpSpLocks/>
          </p:cNvGrpSpPr>
          <p:nvPr/>
        </p:nvGrpSpPr>
        <p:grpSpPr bwMode="auto">
          <a:xfrm>
            <a:off x="1909763" y="4260850"/>
            <a:ext cx="1855787" cy="1855788"/>
            <a:chOff x="1203" y="2684"/>
            <a:chExt cx="1169" cy="1169"/>
          </a:xfrm>
        </p:grpSpPr>
        <p:sp>
          <p:nvSpPr>
            <p:cNvPr id="59410" name="Oval 11"/>
            <p:cNvSpPr>
              <a:spLocks noChangeAspect="1" noChangeArrowheads="1"/>
            </p:cNvSpPr>
            <p:nvPr/>
          </p:nvSpPr>
          <p:spPr bwMode="auto">
            <a:xfrm rot="457384">
              <a:off x="1646" y="3436"/>
              <a:ext cx="90" cy="92"/>
            </a:xfrm>
            <a:prstGeom prst="ellipse">
              <a:avLst/>
            </a:prstGeom>
            <a:solidFill>
              <a:srgbClr val="339966"/>
            </a:solidFill>
            <a:ln w="9525">
              <a:solidFill>
                <a:schemeClr val="tx1"/>
              </a:solidFill>
              <a:round/>
              <a:headEnd/>
              <a:tailEnd/>
            </a:ln>
          </p:spPr>
          <p:txBody>
            <a:bodyPr wrap="none" anchor="ctr"/>
            <a:lstStyle/>
            <a:p>
              <a:endParaRPr lang="he-IL"/>
            </a:p>
          </p:txBody>
        </p:sp>
        <p:sp>
          <p:nvSpPr>
            <p:cNvPr id="59411" name="Oval 12"/>
            <p:cNvSpPr>
              <a:spLocks noChangeAspect="1" noChangeArrowheads="1"/>
            </p:cNvSpPr>
            <p:nvPr/>
          </p:nvSpPr>
          <p:spPr bwMode="auto">
            <a:xfrm rot="457384">
              <a:off x="2004" y="3273"/>
              <a:ext cx="91" cy="91"/>
            </a:xfrm>
            <a:prstGeom prst="ellipse">
              <a:avLst/>
            </a:prstGeom>
            <a:solidFill>
              <a:srgbClr val="339966"/>
            </a:solidFill>
            <a:ln w="9525">
              <a:solidFill>
                <a:schemeClr val="tx1"/>
              </a:solidFill>
              <a:round/>
              <a:headEnd/>
              <a:tailEnd/>
            </a:ln>
          </p:spPr>
          <p:txBody>
            <a:bodyPr wrap="none" anchor="ctr"/>
            <a:lstStyle/>
            <a:p>
              <a:pPr eaLnBrk="1" hangingPunct="1"/>
              <a:endParaRPr lang="en-GB">
                <a:solidFill>
                  <a:schemeClr val="tx1"/>
                </a:solidFill>
                <a:cs typeface="Arial" pitchFamily="34" charset="0"/>
              </a:endParaRPr>
            </a:p>
          </p:txBody>
        </p:sp>
        <p:sp>
          <p:nvSpPr>
            <p:cNvPr id="59412" name="Oval 13"/>
            <p:cNvSpPr>
              <a:spLocks noChangeAspect="1" noChangeArrowheads="1"/>
            </p:cNvSpPr>
            <p:nvPr/>
          </p:nvSpPr>
          <p:spPr bwMode="auto">
            <a:xfrm rot="457384">
              <a:off x="1573" y="2933"/>
              <a:ext cx="91" cy="90"/>
            </a:xfrm>
            <a:prstGeom prst="ellipse">
              <a:avLst/>
            </a:prstGeom>
            <a:solidFill>
              <a:srgbClr val="339966"/>
            </a:solidFill>
            <a:ln w="9525">
              <a:solidFill>
                <a:schemeClr val="tx1"/>
              </a:solidFill>
              <a:round/>
              <a:headEnd/>
              <a:tailEnd/>
            </a:ln>
          </p:spPr>
          <p:txBody>
            <a:bodyPr wrap="none" anchor="ctr"/>
            <a:lstStyle/>
            <a:p>
              <a:endParaRPr lang="he-IL"/>
            </a:p>
          </p:txBody>
        </p:sp>
        <p:grpSp>
          <p:nvGrpSpPr>
            <p:cNvPr id="59413" name="Group 14"/>
            <p:cNvGrpSpPr>
              <a:grpSpLocks noChangeAspect="1"/>
            </p:cNvGrpSpPr>
            <p:nvPr/>
          </p:nvGrpSpPr>
          <p:grpSpPr bwMode="auto">
            <a:xfrm>
              <a:off x="1203" y="2684"/>
              <a:ext cx="1169" cy="1169"/>
              <a:chOff x="1319" y="2219"/>
              <a:chExt cx="781" cy="781"/>
            </a:xfrm>
          </p:grpSpPr>
          <p:sp>
            <p:nvSpPr>
              <p:cNvPr id="59414" name="Oval 15" descr="Divot"/>
              <p:cNvSpPr>
                <a:spLocks noChangeAspect="1" noChangeArrowheads="1"/>
              </p:cNvSpPr>
              <p:nvPr/>
            </p:nvSpPr>
            <p:spPr bwMode="auto">
              <a:xfrm>
                <a:off x="1319" y="2219"/>
                <a:ext cx="781" cy="781"/>
              </a:xfrm>
              <a:prstGeom prst="ellipse">
                <a:avLst/>
              </a:prstGeom>
              <a:noFill/>
              <a:ln w="9525">
                <a:solidFill>
                  <a:schemeClr val="tx1"/>
                </a:solidFill>
                <a:prstDash val="lgDash"/>
                <a:round/>
                <a:headEnd/>
                <a:tailEnd/>
              </a:ln>
            </p:spPr>
            <p:txBody>
              <a:bodyPr wrap="none" anchor="ctr"/>
              <a:lstStyle/>
              <a:p>
                <a:endParaRPr lang="he-IL"/>
              </a:p>
            </p:txBody>
          </p:sp>
          <p:grpSp>
            <p:nvGrpSpPr>
              <p:cNvPr id="59415" name="Group 16"/>
              <p:cNvGrpSpPr>
                <a:grpSpLocks noChangeAspect="1"/>
              </p:cNvGrpSpPr>
              <p:nvPr/>
            </p:nvGrpSpPr>
            <p:grpSpPr bwMode="auto">
              <a:xfrm>
                <a:off x="1680" y="2544"/>
                <a:ext cx="58" cy="58"/>
                <a:chOff x="1727" y="2303"/>
                <a:chExt cx="58" cy="58"/>
              </a:xfrm>
            </p:grpSpPr>
            <p:sp>
              <p:nvSpPr>
                <p:cNvPr id="59416" name="Line 17"/>
                <p:cNvSpPr>
                  <a:spLocks noChangeAspect="1" noChangeShapeType="1"/>
                </p:cNvSpPr>
                <p:nvPr/>
              </p:nvSpPr>
              <p:spPr bwMode="auto">
                <a:xfrm flipV="1">
                  <a:off x="1727" y="2303"/>
                  <a:ext cx="58" cy="58"/>
                </a:xfrm>
                <a:prstGeom prst="line">
                  <a:avLst/>
                </a:prstGeom>
                <a:noFill/>
                <a:ln w="9525">
                  <a:solidFill>
                    <a:schemeClr val="tx1"/>
                  </a:solidFill>
                  <a:round/>
                  <a:headEnd/>
                  <a:tailEnd/>
                </a:ln>
              </p:spPr>
              <p:txBody>
                <a:bodyPr wrap="none" anchor="ctr"/>
                <a:lstStyle/>
                <a:p>
                  <a:endParaRPr lang="he-IL"/>
                </a:p>
              </p:txBody>
            </p:sp>
            <p:sp>
              <p:nvSpPr>
                <p:cNvPr id="59417" name="Line 18"/>
                <p:cNvSpPr>
                  <a:spLocks noChangeAspect="1" noChangeShapeType="1"/>
                </p:cNvSpPr>
                <p:nvPr/>
              </p:nvSpPr>
              <p:spPr bwMode="auto">
                <a:xfrm rot="5400000" flipV="1">
                  <a:off x="1727" y="2303"/>
                  <a:ext cx="58" cy="58"/>
                </a:xfrm>
                <a:prstGeom prst="line">
                  <a:avLst/>
                </a:prstGeom>
                <a:noFill/>
                <a:ln w="12700">
                  <a:solidFill>
                    <a:schemeClr val="tx1"/>
                  </a:solidFill>
                  <a:round/>
                  <a:headEnd/>
                  <a:tailEnd/>
                </a:ln>
              </p:spPr>
              <p:txBody>
                <a:bodyPr wrap="none" anchor="ctr"/>
                <a:lstStyle/>
                <a:p>
                  <a:endParaRPr lang="he-IL"/>
                </a:p>
              </p:txBody>
            </p:sp>
          </p:grpSp>
        </p:grpSp>
      </p:grpSp>
      <p:sp>
        <p:nvSpPr>
          <p:cNvPr id="417811" name="AutoShape 19"/>
          <p:cNvSpPr>
            <a:spLocks noChangeArrowheads="1"/>
          </p:cNvSpPr>
          <p:nvPr/>
        </p:nvSpPr>
        <p:spPr bwMode="auto">
          <a:xfrm>
            <a:off x="2190750" y="3429000"/>
            <a:ext cx="1843088" cy="346075"/>
          </a:xfrm>
          <a:prstGeom prst="wedgeRectCallout">
            <a:avLst>
              <a:gd name="adj1" fmla="val 9347"/>
              <a:gd name="adj2" fmla="val 488074"/>
            </a:avLst>
          </a:prstGeom>
          <a:solidFill>
            <a:srgbClr val="B7B0EE">
              <a:alpha val="50195"/>
            </a:srgbClr>
          </a:solidFill>
          <a:ln w="9525">
            <a:solidFill>
              <a:schemeClr val="tx1"/>
            </a:solidFill>
            <a:miter lim="800000"/>
            <a:headEnd/>
            <a:tailEnd/>
          </a:ln>
        </p:spPr>
        <p:txBody>
          <a:bodyPr anchor="ctr"/>
          <a:lstStyle/>
          <a:p>
            <a:pPr eaLnBrk="1" hangingPunct="1">
              <a:lnSpc>
                <a:spcPct val="130000"/>
              </a:lnSpc>
            </a:pPr>
            <a:r>
              <a:rPr lang="en-US" sz="1800">
                <a:solidFill>
                  <a:schemeClr val="tx1"/>
                </a:solidFill>
                <a:latin typeface="Arial" pitchFamily="34" charset="0"/>
                <a:cs typeface="Arial" pitchFamily="34" charset="0"/>
              </a:rPr>
              <a:t>&lt;State</a:t>
            </a:r>
            <a:r>
              <a:rPr lang="en-US" sz="1800" baseline="-25000">
                <a:solidFill>
                  <a:schemeClr val="tx1"/>
                </a:solidFill>
                <a:latin typeface="Arial" pitchFamily="34" charset="0"/>
                <a:cs typeface="Arial" pitchFamily="34" charset="0"/>
              </a:rPr>
              <a:t>1, </a:t>
            </a:r>
            <a:r>
              <a:rPr lang="en-US" sz="1800">
                <a:solidFill>
                  <a:schemeClr val="tx1"/>
                </a:solidFill>
                <a:latin typeface="Arial" pitchFamily="34" charset="0"/>
                <a:cs typeface="Arial" pitchFamily="34" charset="0"/>
              </a:rPr>
              <a:t>input</a:t>
            </a:r>
            <a:r>
              <a:rPr lang="en-US" sz="1800" baseline="-25000">
                <a:solidFill>
                  <a:schemeClr val="tx1"/>
                </a:solidFill>
                <a:latin typeface="Arial" pitchFamily="34" charset="0"/>
                <a:cs typeface="Arial" pitchFamily="34" charset="0"/>
              </a:rPr>
              <a:t>1</a:t>
            </a:r>
            <a:r>
              <a:rPr lang="en-US" sz="1800">
                <a:solidFill>
                  <a:schemeClr val="tx1"/>
                </a:solidFill>
                <a:latin typeface="Arial" pitchFamily="34" charset="0"/>
                <a:cs typeface="Arial" pitchFamily="34" charset="0"/>
              </a:rPr>
              <a:t>&gt;</a:t>
            </a:r>
          </a:p>
        </p:txBody>
      </p:sp>
      <p:sp>
        <p:nvSpPr>
          <p:cNvPr id="417812" name="AutoShape 20"/>
          <p:cNvSpPr>
            <a:spLocks noChangeArrowheads="1"/>
          </p:cNvSpPr>
          <p:nvPr/>
        </p:nvSpPr>
        <p:spPr bwMode="auto">
          <a:xfrm>
            <a:off x="347663" y="5732463"/>
            <a:ext cx="1843087" cy="346075"/>
          </a:xfrm>
          <a:prstGeom prst="wedgeRectCallout">
            <a:avLst>
              <a:gd name="adj1" fmla="val 77306"/>
              <a:gd name="adj2" fmla="val -111468"/>
            </a:avLst>
          </a:prstGeom>
          <a:solidFill>
            <a:srgbClr val="F1ADE4">
              <a:alpha val="50195"/>
            </a:srgbClr>
          </a:solidFill>
          <a:ln w="9525">
            <a:solidFill>
              <a:schemeClr val="tx1"/>
            </a:solidFill>
            <a:miter lim="800000"/>
            <a:headEnd/>
            <a:tailEnd/>
          </a:ln>
        </p:spPr>
        <p:txBody>
          <a:bodyPr anchor="ctr"/>
          <a:lstStyle/>
          <a:p>
            <a:pPr eaLnBrk="1" hangingPunct="1">
              <a:lnSpc>
                <a:spcPct val="130000"/>
              </a:lnSpc>
            </a:pPr>
            <a:r>
              <a:rPr lang="en-US" sz="1800">
                <a:solidFill>
                  <a:schemeClr val="tx1"/>
                </a:solidFill>
                <a:latin typeface="Arial" pitchFamily="34" charset="0"/>
                <a:cs typeface="Arial" pitchFamily="34" charset="0"/>
              </a:rPr>
              <a:t>&lt;State</a:t>
            </a:r>
            <a:r>
              <a:rPr lang="en-US" sz="1800" baseline="-25000">
                <a:solidFill>
                  <a:schemeClr val="tx1"/>
                </a:solidFill>
                <a:latin typeface="Arial" pitchFamily="34" charset="0"/>
                <a:cs typeface="Arial" pitchFamily="34" charset="0"/>
              </a:rPr>
              <a:t>3, </a:t>
            </a:r>
            <a:r>
              <a:rPr lang="en-US" sz="1800">
                <a:solidFill>
                  <a:schemeClr val="tx1"/>
                </a:solidFill>
                <a:latin typeface="Arial" pitchFamily="34" charset="0"/>
                <a:cs typeface="Arial" pitchFamily="34" charset="0"/>
              </a:rPr>
              <a:t>input</a:t>
            </a:r>
            <a:r>
              <a:rPr lang="en-US" sz="1800" baseline="-25000">
                <a:solidFill>
                  <a:schemeClr val="tx1"/>
                </a:solidFill>
                <a:latin typeface="Arial" pitchFamily="34" charset="0"/>
                <a:cs typeface="Arial" pitchFamily="34" charset="0"/>
              </a:rPr>
              <a:t>3</a:t>
            </a:r>
            <a:r>
              <a:rPr lang="en-US" sz="1800">
                <a:solidFill>
                  <a:schemeClr val="tx1"/>
                </a:solidFill>
                <a:latin typeface="Arial" pitchFamily="34" charset="0"/>
                <a:cs typeface="Arial" pitchFamily="34" charset="0"/>
              </a:rPr>
              <a:t>&gt;</a:t>
            </a:r>
          </a:p>
        </p:txBody>
      </p:sp>
      <p:sp>
        <p:nvSpPr>
          <p:cNvPr id="417813" name="AutoShape 21"/>
          <p:cNvSpPr>
            <a:spLocks noChangeArrowheads="1"/>
          </p:cNvSpPr>
          <p:nvPr/>
        </p:nvSpPr>
        <p:spPr bwMode="auto">
          <a:xfrm>
            <a:off x="347663" y="3927475"/>
            <a:ext cx="1843087" cy="346075"/>
          </a:xfrm>
          <a:prstGeom prst="wedgeRectCallout">
            <a:avLst>
              <a:gd name="adj1" fmla="val 69981"/>
              <a:gd name="adj2" fmla="val 183944"/>
            </a:avLst>
          </a:prstGeom>
          <a:solidFill>
            <a:srgbClr val="F1ADE4">
              <a:alpha val="50195"/>
            </a:srgbClr>
          </a:solidFill>
          <a:ln w="9525">
            <a:solidFill>
              <a:schemeClr val="tx1"/>
            </a:solidFill>
            <a:miter lim="800000"/>
            <a:headEnd/>
            <a:tailEnd/>
          </a:ln>
        </p:spPr>
        <p:txBody>
          <a:bodyPr anchor="ctr"/>
          <a:lstStyle/>
          <a:p>
            <a:pPr eaLnBrk="1" hangingPunct="1">
              <a:lnSpc>
                <a:spcPct val="130000"/>
              </a:lnSpc>
            </a:pPr>
            <a:r>
              <a:rPr lang="en-US" sz="1800">
                <a:solidFill>
                  <a:schemeClr val="tx1"/>
                </a:solidFill>
                <a:latin typeface="Arial" pitchFamily="34" charset="0"/>
                <a:cs typeface="Arial" pitchFamily="34" charset="0"/>
              </a:rPr>
              <a:t>&lt;State</a:t>
            </a:r>
            <a:r>
              <a:rPr lang="en-US" sz="1800" baseline="-25000">
                <a:solidFill>
                  <a:schemeClr val="tx1"/>
                </a:solidFill>
                <a:latin typeface="Arial" pitchFamily="34" charset="0"/>
                <a:cs typeface="Arial" pitchFamily="34" charset="0"/>
              </a:rPr>
              <a:t>2, </a:t>
            </a:r>
            <a:r>
              <a:rPr lang="en-US" sz="1800">
                <a:solidFill>
                  <a:schemeClr val="tx1"/>
                </a:solidFill>
                <a:latin typeface="Arial" pitchFamily="34" charset="0"/>
                <a:cs typeface="Arial" pitchFamily="34" charset="0"/>
              </a:rPr>
              <a:t>input</a:t>
            </a:r>
            <a:r>
              <a:rPr lang="en-US" sz="1800" baseline="-25000">
                <a:solidFill>
                  <a:schemeClr val="tx1"/>
                </a:solidFill>
                <a:latin typeface="Arial" pitchFamily="34" charset="0"/>
                <a:cs typeface="Arial" pitchFamily="34" charset="0"/>
              </a:rPr>
              <a:t>2</a:t>
            </a:r>
            <a:r>
              <a:rPr lang="en-US" sz="1800">
                <a:solidFill>
                  <a:schemeClr val="tx1"/>
                </a:solidFill>
                <a:latin typeface="Arial" pitchFamily="34" charset="0"/>
                <a:cs typeface="Arial" pitchFamily="34" charset="0"/>
              </a:rPr>
              <a:t>&gt;</a:t>
            </a:r>
          </a:p>
        </p:txBody>
      </p:sp>
      <p:sp>
        <p:nvSpPr>
          <p:cNvPr id="417814" name="AutoShape 22"/>
          <p:cNvSpPr>
            <a:spLocks noChangeArrowheads="1"/>
          </p:cNvSpPr>
          <p:nvPr/>
        </p:nvSpPr>
        <p:spPr bwMode="auto">
          <a:xfrm>
            <a:off x="2190750" y="3429000"/>
            <a:ext cx="1843088" cy="346075"/>
          </a:xfrm>
          <a:prstGeom prst="wedgeRectCallout">
            <a:avLst>
              <a:gd name="adj1" fmla="val 9347"/>
              <a:gd name="adj2" fmla="val 488074"/>
            </a:avLst>
          </a:prstGeom>
          <a:solidFill>
            <a:srgbClr val="F1ADE4">
              <a:alpha val="50195"/>
            </a:srgbClr>
          </a:solidFill>
          <a:ln w="9525">
            <a:solidFill>
              <a:schemeClr val="tx1"/>
            </a:solidFill>
            <a:miter lim="800000"/>
            <a:headEnd/>
            <a:tailEnd/>
          </a:ln>
        </p:spPr>
        <p:txBody>
          <a:bodyPr anchor="ctr"/>
          <a:lstStyle/>
          <a:p>
            <a:pPr eaLnBrk="1" hangingPunct="1">
              <a:lnSpc>
                <a:spcPct val="130000"/>
              </a:lnSpc>
            </a:pPr>
            <a:r>
              <a:rPr lang="en-US" sz="1800">
                <a:solidFill>
                  <a:schemeClr val="tx1"/>
                </a:solidFill>
                <a:latin typeface="Arial" pitchFamily="34" charset="0"/>
                <a:cs typeface="Arial" pitchFamily="34" charset="0"/>
              </a:rPr>
              <a:t>&lt;State</a:t>
            </a:r>
            <a:r>
              <a:rPr lang="en-US" sz="1800" baseline="-25000">
                <a:solidFill>
                  <a:schemeClr val="tx1"/>
                </a:solidFill>
                <a:latin typeface="Arial" pitchFamily="34" charset="0"/>
                <a:cs typeface="Arial" pitchFamily="34" charset="0"/>
              </a:rPr>
              <a:t>1, </a:t>
            </a:r>
            <a:r>
              <a:rPr lang="en-US" sz="1800">
                <a:solidFill>
                  <a:schemeClr val="tx1"/>
                </a:solidFill>
                <a:latin typeface="Arial" pitchFamily="34" charset="0"/>
                <a:cs typeface="Arial" pitchFamily="34" charset="0"/>
              </a:rPr>
              <a:t>input</a:t>
            </a:r>
            <a:r>
              <a:rPr lang="en-US" sz="1800" baseline="-25000">
                <a:solidFill>
                  <a:schemeClr val="tx1"/>
                </a:solidFill>
                <a:latin typeface="Arial" pitchFamily="34" charset="0"/>
                <a:cs typeface="Arial" pitchFamily="34" charset="0"/>
              </a:rPr>
              <a:t>1</a:t>
            </a:r>
            <a:r>
              <a:rPr lang="en-US" sz="1800">
                <a:solidFill>
                  <a:schemeClr val="tx1"/>
                </a:solidFill>
                <a:latin typeface="Arial" pitchFamily="34" charset="0"/>
                <a:cs typeface="Arial" pitchFamily="34" charset="0"/>
              </a:rPr>
              <a:t>&gt;</a:t>
            </a:r>
          </a:p>
        </p:txBody>
      </p:sp>
      <p:sp>
        <p:nvSpPr>
          <p:cNvPr id="417815" name="AutoShape 23"/>
          <p:cNvSpPr>
            <a:spLocks noChangeArrowheads="1"/>
          </p:cNvSpPr>
          <p:nvPr/>
        </p:nvSpPr>
        <p:spPr bwMode="auto">
          <a:xfrm>
            <a:off x="347663" y="5732463"/>
            <a:ext cx="1843087" cy="346075"/>
          </a:xfrm>
          <a:prstGeom prst="wedgeRectCallout">
            <a:avLst>
              <a:gd name="adj1" fmla="val 77306"/>
              <a:gd name="adj2" fmla="val -111468"/>
            </a:avLst>
          </a:prstGeom>
          <a:solidFill>
            <a:srgbClr val="F4F6A8">
              <a:alpha val="50195"/>
            </a:srgbClr>
          </a:solidFill>
          <a:ln w="9525">
            <a:solidFill>
              <a:schemeClr val="tx1"/>
            </a:solidFill>
            <a:miter lim="800000"/>
            <a:headEnd/>
            <a:tailEnd/>
          </a:ln>
        </p:spPr>
        <p:txBody>
          <a:bodyPr anchor="ctr"/>
          <a:lstStyle/>
          <a:p>
            <a:pPr eaLnBrk="1" hangingPunct="1">
              <a:lnSpc>
                <a:spcPct val="130000"/>
              </a:lnSpc>
            </a:pPr>
            <a:r>
              <a:rPr lang="en-US" sz="1800">
                <a:solidFill>
                  <a:schemeClr val="tx1"/>
                </a:solidFill>
                <a:latin typeface="Arial" pitchFamily="34" charset="0"/>
                <a:cs typeface="Arial" pitchFamily="34" charset="0"/>
              </a:rPr>
              <a:t>&lt;State</a:t>
            </a:r>
            <a:r>
              <a:rPr lang="en-US" sz="1800" baseline="-25000">
                <a:solidFill>
                  <a:schemeClr val="tx1"/>
                </a:solidFill>
                <a:latin typeface="Arial" pitchFamily="34" charset="0"/>
                <a:cs typeface="Arial" pitchFamily="34" charset="0"/>
              </a:rPr>
              <a:t>3, </a:t>
            </a:r>
            <a:r>
              <a:rPr lang="en-US" sz="1800">
                <a:solidFill>
                  <a:schemeClr val="tx1"/>
                </a:solidFill>
                <a:latin typeface="Arial" pitchFamily="34" charset="0"/>
                <a:cs typeface="Arial" pitchFamily="34" charset="0"/>
              </a:rPr>
              <a:t>input</a:t>
            </a:r>
            <a:r>
              <a:rPr lang="en-US" sz="1800" baseline="-25000">
                <a:solidFill>
                  <a:schemeClr val="tx1"/>
                </a:solidFill>
                <a:latin typeface="Arial" pitchFamily="34" charset="0"/>
                <a:cs typeface="Arial" pitchFamily="34" charset="0"/>
              </a:rPr>
              <a:t>3</a:t>
            </a:r>
            <a:r>
              <a:rPr lang="en-US" sz="1800">
                <a:solidFill>
                  <a:schemeClr val="tx1"/>
                </a:solidFill>
                <a:latin typeface="Arial" pitchFamily="34" charset="0"/>
                <a:cs typeface="Arial" pitchFamily="34" charset="0"/>
              </a:rPr>
              <a:t>&gt;</a:t>
            </a:r>
          </a:p>
        </p:txBody>
      </p:sp>
      <p:sp>
        <p:nvSpPr>
          <p:cNvPr id="417816" name="AutoShape 24"/>
          <p:cNvSpPr>
            <a:spLocks noChangeArrowheads="1"/>
          </p:cNvSpPr>
          <p:nvPr/>
        </p:nvSpPr>
        <p:spPr bwMode="auto">
          <a:xfrm>
            <a:off x="347663" y="3927475"/>
            <a:ext cx="1843087" cy="346075"/>
          </a:xfrm>
          <a:prstGeom prst="wedgeRectCallout">
            <a:avLst>
              <a:gd name="adj1" fmla="val 69981"/>
              <a:gd name="adj2" fmla="val 183944"/>
            </a:avLst>
          </a:prstGeom>
          <a:solidFill>
            <a:srgbClr val="FF1515">
              <a:alpha val="50195"/>
            </a:srgbClr>
          </a:solidFill>
          <a:ln w="9525">
            <a:solidFill>
              <a:schemeClr val="tx1"/>
            </a:solidFill>
            <a:miter lim="800000"/>
            <a:headEnd/>
            <a:tailEnd/>
          </a:ln>
        </p:spPr>
        <p:txBody>
          <a:bodyPr anchor="ctr"/>
          <a:lstStyle/>
          <a:p>
            <a:pPr eaLnBrk="1" hangingPunct="1">
              <a:lnSpc>
                <a:spcPct val="130000"/>
              </a:lnSpc>
            </a:pPr>
            <a:r>
              <a:rPr lang="en-US" sz="1800">
                <a:solidFill>
                  <a:schemeClr val="tx1"/>
                </a:solidFill>
                <a:latin typeface="Arial" pitchFamily="34" charset="0"/>
                <a:cs typeface="Arial" pitchFamily="34" charset="0"/>
              </a:rPr>
              <a:t>&lt;State</a:t>
            </a:r>
            <a:r>
              <a:rPr lang="en-US" sz="1800" baseline="-25000">
                <a:solidFill>
                  <a:schemeClr val="tx1"/>
                </a:solidFill>
                <a:latin typeface="Arial" pitchFamily="34" charset="0"/>
                <a:cs typeface="Arial" pitchFamily="34" charset="0"/>
              </a:rPr>
              <a:t>2, </a:t>
            </a:r>
            <a:r>
              <a:rPr lang="en-US" sz="1800">
                <a:solidFill>
                  <a:schemeClr val="tx1"/>
                </a:solidFill>
                <a:latin typeface="Arial" pitchFamily="34" charset="0"/>
                <a:cs typeface="Arial" pitchFamily="34" charset="0"/>
              </a:rPr>
              <a:t>input</a:t>
            </a:r>
            <a:r>
              <a:rPr lang="en-US" sz="1800" baseline="-25000">
                <a:solidFill>
                  <a:schemeClr val="tx1"/>
                </a:solidFill>
                <a:latin typeface="Arial" pitchFamily="34" charset="0"/>
                <a:cs typeface="Arial" pitchFamily="34" charset="0"/>
              </a:rPr>
              <a:t>2</a:t>
            </a:r>
            <a:r>
              <a:rPr lang="en-US" sz="1800">
                <a:solidFill>
                  <a:schemeClr val="tx1"/>
                </a:solidFill>
                <a:latin typeface="Arial" pitchFamily="34" charset="0"/>
                <a:cs typeface="Arial" pitchFamily="34" charset="0"/>
              </a:rPr>
              <a:t>&gt;</a:t>
            </a:r>
          </a:p>
        </p:txBody>
      </p:sp>
      <p:sp>
        <p:nvSpPr>
          <p:cNvPr id="417817" name="AutoShape 25"/>
          <p:cNvSpPr>
            <a:spLocks noChangeArrowheads="1"/>
          </p:cNvSpPr>
          <p:nvPr/>
        </p:nvSpPr>
        <p:spPr bwMode="auto">
          <a:xfrm>
            <a:off x="2190750" y="3429000"/>
            <a:ext cx="1843088" cy="346075"/>
          </a:xfrm>
          <a:prstGeom prst="wedgeRectCallout">
            <a:avLst>
              <a:gd name="adj1" fmla="val 9347"/>
              <a:gd name="adj2" fmla="val 488074"/>
            </a:avLst>
          </a:prstGeom>
          <a:solidFill>
            <a:srgbClr val="F4F6A8">
              <a:alpha val="50195"/>
            </a:srgbClr>
          </a:solidFill>
          <a:ln w="9525">
            <a:solidFill>
              <a:schemeClr val="tx1"/>
            </a:solidFill>
            <a:miter lim="800000"/>
            <a:headEnd/>
            <a:tailEnd/>
          </a:ln>
        </p:spPr>
        <p:txBody>
          <a:bodyPr anchor="ctr"/>
          <a:lstStyle/>
          <a:p>
            <a:pPr eaLnBrk="1" hangingPunct="1">
              <a:lnSpc>
                <a:spcPct val="130000"/>
              </a:lnSpc>
            </a:pPr>
            <a:r>
              <a:rPr lang="en-US" sz="1800">
                <a:solidFill>
                  <a:schemeClr val="tx1"/>
                </a:solidFill>
                <a:latin typeface="Arial" pitchFamily="34" charset="0"/>
                <a:cs typeface="Arial" pitchFamily="34" charset="0"/>
              </a:rPr>
              <a:t>&lt;State</a:t>
            </a:r>
            <a:r>
              <a:rPr lang="en-US" sz="1800" baseline="-25000">
                <a:solidFill>
                  <a:schemeClr val="tx1"/>
                </a:solidFill>
                <a:latin typeface="Arial" pitchFamily="34" charset="0"/>
                <a:cs typeface="Arial" pitchFamily="34" charset="0"/>
              </a:rPr>
              <a:t>1, </a:t>
            </a:r>
            <a:r>
              <a:rPr lang="en-US" sz="1800">
                <a:solidFill>
                  <a:schemeClr val="tx1"/>
                </a:solidFill>
                <a:latin typeface="Arial" pitchFamily="34" charset="0"/>
                <a:cs typeface="Arial" pitchFamily="34" charset="0"/>
              </a:rPr>
              <a:t>input</a:t>
            </a:r>
            <a:r>
              <a:rPr lang="en-US" sz="1800" baseline="-25000">
                <a:solidFill>
                  <a:schemeClr val="tx1"/>
                </a:solidFill>
                <a:latin typeface="Arial" pitchFamily="34" charset="0"/>
                <a:cs typeface="Arial" pitchFamily="34" charset="0"/>
              </a:rPr>
              <a:t>1</a:t>
            </a:r>
            <a:r>
              <a:rPr lang="en-US" sz="1800">
                <a:solidFill>
                  <a:schemeClr val="tx1"/>
                </a:solidFill>
                <a:latin typeface="Arial" pitchFamily="34" charset="0"/>
                <a:cs typeface="Arial" pitchFamily="34" charset="0"/>
              </a:rPr>
              <a:t>&gt;</a:t>
            </a:r>
          </a:p>
        </p:txBody>
      </p:sp>
      <p:sp>
        <p:nvSpPr>
          <p:cNvPr id="417818" name="AutoShape 26"/>
          <p:cNvSpPr>
            <a:spLocks noChangeArrowheads="1"/>
          </p:cNvSpPr>
          <p:nvPr/>
        </p:nvSpPr>
        <p:spPr bwMode="auto">
          <a:xfrm>
            <a:off x="347663" y="3929063"/>
            <a:ext cx="1843087" cy="346075"/>
          </a:xfrm>
          <a:prstGeom prst="wedgeRectCallout">
            <a:avLst>
              <a:gd name="adj1" fmla="val 69981"/>
              <a:gd name="adj2" fmla="val 183944"/>
            </a:avLst>
          </a:prstGeom>
          <a:solidFill>
            <a:srgbClr val="F4F6A8">
              <a:alpha val="50195"/>
            </a:srgbClr>
          </a:solidFill>
          <a:ln w="9525">
            <a:solidFill>
              <a:schemeClr val="tx1"/>
            </a:solidFill>
            <a:miter lim="800000"/>
            <a:headEnd/>
            <a:tailEnd/>
          </a:ln>
        </p:spPr>
        <p:txBody>
          <a:bodyPr anchor="ctr"/>
          <a:lstStyle/>
          <a:p>
            <a:pPr eaLnBrk="1" hangingPunct="1">
              <a:lnSpc>
                <a:spcPct val="130000"/>
              </a:lnSpc>
            </a:pPr>
            <a:r>
              <a:rPr lang="en-US" sz="1800">
                <a:solidFill>
                  <a:schemeClr val="tx1"/>
                </a:solidFill>
                <a:latin typeface="Arial" pitchFamily="34" charset="0"/>
                <a:cs typeface="Arial" pitchFamily="34" charset="0"/>
              </a:rPr>
              <a:t>&lt;State</a:t>
            </a:r>
            <a:r>
              <a:rPr lang="en-US" sz="1800" baseline="-25000">
                <a:solidFill>
                  <a:schemeClr val="tx1"/>
                </a:solidFill>
                <a:latin typeface="Arial" pitchFamily="34" charset="0"/>
                <a:cs typeface="Arial" pitchFamily="34" charset="0"/>
              </a:rPr>
              <a:t>2, </a:t>
            </a:r>
            <a:r>
              <a:rPr lang="en-US" sz="1800">
                <a:solidFill>
                  <a:schemeClr val="tx1"/>
                </a:solidFill>
                <a:latin typeface="Arial" pitchFamily="34" charset="0"/>
                <a:cs typeface="Arial" pitchFamily="34" charset="0"/>
              </a:rPr>
              <a:t>input</a:t>
            </a:r>
            <a:r>
              <a:rPr lang="en-US" sz="1800" baseline="-25000">
                <a:solidFill>
                  <a:schemeClr val="tx1"/>
                </a:solidFill>
                <a:latin typeface="Arial" pitchFamily="34" charset="0"/>
                <a:cs typeface="Arial" pitchFamily="34" charset="0"/>
              </a:rPr>
              <a:t>2</a:t>
            </a:r>
            <a:r>
              <a:rPr lang="en-US" sz="1800">
                <a:solidFill>
                  <a:schemeClr val="tx1"/>
                </a:solidFill>
                <a:latin typeface="Arial" pitchFamily="34" charset="0"/>
                <a:cs typeface="Arial" pitchFamily="34" charset="0"/>
              </a:rPr>
              <a:t>&gt;</a:t>
            </a:r>
          </a:p>
        </p:txBody>
      </p:sp>
      <p:sp>
        <p:nvSpPr>
          <p:cNvPr id="417819" name="AutoShape 27"/>
          <p:cNvSpPr>
            <a:spLocks noChangeArrowheads="1"/>
          </p:cNvSpPr>
          <p:nvPr/>
        </p:nvSpPr>
        <p:spPr bwMode="auto">
          <a:xfrm>
            <a:off x="347663" y="3929063"/>
            <a:ext cx="1843087" cy="346075"/>
          </a:xfrm>
          <a:prstGeom prst="wedgeRectCallout">
            <a:avLst>
              <a:gd name="adj1" fmla="val 109347"/>
              <a:gd name="adj2" fmla="val 343579"/>
            </a:avLst>
          </a:prstGeom>
          <a:solidFill>
            <a:srgbClr val="F4F6A8">
              <a:alpha val="50195"/>
            </a:srgbClr>
          </a:solidFill>
          <a:ln w="9525">
            <a:solidFill>
              <a:schemeClr val="tx1"/>
            </a:solidFill>
            <a:miter lim="800000"/>
            <a:headEnd/>
            <a:tailEnd/>
          </a:ln>
        </p:spPr>
        <p:txBody>
          <a:bodyPr anchor="ctr"/>
          <a:lstStyle/>
          <a:p>
            <a:pPr eaLnBrk="1" hangingPunct="1">
              <a:lnSpc>
                <a:spcPct val="130000"/>
              </a:lnSpc>
            </a:pPr>
            <a:r>
              <a:rPr lang="en-US" sz="1800">
                <a:solidFill>
                  <a:schemeClr val="tx1"/>
                </a:solidFill>
                <a:latin typeface="Arial" pitchFamily="34" charset="0"/>
                <a:cs typeface="Arial" pitchFamily="34" charset="0"/>
              </a:rPr>
              <a:t>&lt;State</a:t>
            </a:r>
            <a:r>
              <a:rPr lang="en-US" sz="1800" baseline="-25000">
                <a:solidFill>
                  <a:schemeClr val="tx1"/>
                </a:solidFill>
                <a:latin typeface="Arial" pitchFamily="34" charset="0"/>
                <a:cs typeface="Arial" pitchFamily="34" charset="0"/>
              </a:rPr>
              <a:t>1, </a:t>
            </a:r>
            <a:r>
              <a:rPr lang="en-US" sz="1800">
                <a:solidFill>
                  <a:schemeClr val="tx1"/>
                </a:solidFill>
                <a:latin typeface="Arial" pitchFamily="34" charset="0"/>
                <a:cs typeface="Arial" pitchFamily="34" charset="0"/>
              </a:rPr>
              <a:t>input</a:t>
            </a:r>
            <a:r>
              <a:rPr lang="en-US" sz="1800" baseline="-25000">
                <a:solidFill>
                  <a:schemeClr val="tx1"/>
                </a:solidFill>
                <a:latin typeface="Arial" pitchFamily="34" charset="0"/>
                <a:cs typeface="Arial" pitchFamily="34" charset="0"/>
              </a:rPr>
              <a:t>1</a:t>
            </a:r>
            <a:r>
              <a:rPr lang="en-US" sz="1800">
                <a:solidFill>
                  <a:schemeClr val="tx1"/>
                </a:solidFill>
                <a:latin typeface="Arial" pitchFamily="34" charset="0"/>
                <a:cs typeface="Arial" pitchFamily="34" charset="0"/>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4" fill="hold" grpId="0" nodeType="afterEffect">
                                  <p:stCondLst>
                                    <p:cond delay="1000"/>
                                  </p:stCondLst>
                                  <p:childTnLst>
                                    <p:set>
                                      <p:cBhvr>
                                        <p:cTn id="13" dur="1" fill="hold">
                                          <p:stCondLst>
                                            <p:cond delay="0"/>
                                          </p:stCondLst>
                                        </p:cTn>
                                        <p:tgtEl>
                                          <p:spTgt spid="417811"/>
                                        </p:tgtEl>
                                        <p:attrNameLst>
                                          <p:attrName>style.visibility</p:attrName>
                                        </p:attrNameLst>
                                      </p:cBhvr>
                                      <p:to>
                                        <p:strVal val="visible"/>
                                      </p:to>
                                    </p:set>
                                    <p:anim calcmode="lin" valueType="num">
                                      <p:cBhvr>
                                        <p:cTn id="14" dur="500" fill="hold"/>
                                        <p:tgtEl>
                                          <p:spTgt spid="417811"/>
                                        </p:tgtEl>
                                        <p:attrNameLst>
                                          <p:attrName>ppt_x</p:attrName>
                                        </p:attrNameLst>
                                      </p:cBhvr>
                                      <p:tavLst>
                                        <p:tav tm="0">
                                          <p:val>
                                            <p:strVal val="#ppt_x"/>
                                          </p:val>
                                        </p:tav>
                                        <p:tav tm="100000">
                                          <p:val>
                                            <p:strVal val="#ppt_x"/>
                                          </p:val>
                                        </p:tav>
                                      </p:tavLst>
                                    </p:anim>
                                    <p:anim calcmode="lin" valueType="num">
                                      <p:cBhvr>
                                        <p:cTn id="15" dur="500" fill="hold"/>
                                        <p:tgtEl>
                                          <p:spTgt spid="417811"/>
                                        </p:tgtEl>
                                        <p:attrNameLst>
                                          <p:attrName>ppt_y</p:attrName>
                                        </p:attrNameLst>
                                      </p:cBhvr>
                                      <p:tavLst>
                                        <p:tav tm="0">
                                          <p:val>
                                            <p:strVal val="#ppt_y+#ppt_h/2"/>
                                          </p:val>
                                        </p:tav>
                                        <p:tav tm="100000">
                                          <p:val>
                                            <p:strVal val="#ppt_y"/>
                                          </p:val>
                                        </p:tav>
                                      </p:tavLst>
                                    </p:anim>
                                    <p:anim calcmode="lin" valueType="num">
                                      <p:cBhvr>
                                        <p:cTn id="16" dur="500" fill="hold"/>
                                        <p:tgtEl>
                                          <p:spTgt spid="417811"/>
                                        </p:tgtEl>
                                        <p:attrNameLst>
                                          <p:attrName>ppt_w</p:attrName>
                                        </p:attrNameLst>
                                      </p:cBhvr>
                                      <p:tavLst>
                                        <p:tav tm="0">
                                          <p:val>
                                            <p:strVal val="#ppt_w"/>
                                          </p:val>
                                        </p:tav>
                                        <p:tav tm="100000">
                                          <p:val>
                                            <p:strVal val="#ppt_w"/>
                                          </p:val>
                                        </p:tav>
                                      </p:tavLst>
                                    </p:anim>
                                    <p:anim calcmode="lin" valueType="num">
                                      <p:cBhvr>
                                        <p:cTn id="17" dur="500" fill="hold"/>
                                        <p:tgtEl>
                                          <p:spTgt spid="417811"/>
                                        </p:tgtEl>
                                        <p:attrNameLst>
                                          <p:attrName>ppt_h</p:attrName>
                                        </p:attrNameLst>
                                      </p:cBhvr>
                                      <p:tavLst>
                                        <p:tav tm="0">
                                          <p:val>
                                            <p:fltVal val="0"/>
                                          </p:val>
                                        </p:tav>
                                        <p:tav tm="100000">
                                          <p:val>
                                            <p:strVal val="#ppt_h"/>
                                          </p:val>
                                        </p:tav>
                                      </p:tavLst>
                                    </p:anim>
                                  </p:childTnLst>
                                </p:cTn>
                              </p:par>
                            </p:childTnLst>
                          </p:cTn>
                        </p:par>
                        <p:par>
                          <p:cTn id="18" fill="hold">
                            <p:stCondLst>
                              <p:cond delay="2000"/>
                            </p:stCondLst>
                            <p:childTnLst>
                              <p:par>
                                <p:cTn id="19" presetID="17" presetClass="entr" presetSubtype="4" fill="hold" grpId="0" nodeType="afterEffect">
                                  <p:stCondLst>
                                    <p:cond delay="0"/>
                                  </p:stCondLst>
                                  <p:childTnLst>
                                    <p:set>
                                      <p:cBhvr>
                                        <p:cTn id="20" dur="1" fill="hold">
                                          <p:stCondLst>
                                            <p:cond delay="0"/>
                                          </p:stCondLst>
                                        </p:cTn>
                                        <p:tgtEl>
                                          <p:spTgt spid="417801"/>
                                        </p:tgtEl>
                                        <p:attrNameLst>
                                          <p:attrName>style.visibility</p:attrName>
                                        </p:attrNameLst>
                                      </p:cBhvr>
                                      <p:to>
                                        <p:strVal val="visible"/>
                                      </p:to>
                                    </p:set>
                                    <p:anim calcmode="lin" valueType="num">
                                      <p:cBhvr>
                                        <p:cTn id="21" dur="500" fill="hold"/>
                                        <p:tgtEl>
                                          <p:spTgt spid="417801"/>
                                        </p:tgtEl>
                                        <p:attrNameLst>
                                          <p:attrName>ppt_x</p:attrName>
                                        </p:attrNameLst>
                                      </p:cBhvr>
                                      <p:tavLst>
                                        <p:tav tm="0">
                                          <p:val>
                                            <p:strVal val="#ppt_x"/>
                                          </p:val>
                                        </p:tav>
                                        <p:tav tm="100000">
                                          <p:val>
                                            <p:strVal val="#ppt_x"/>
                                          </p:val>
                                        </p:tav>
                                      </p:tavLst>
                                    </p:anim>
                                    <p:anim calcmode="lin" valueType="num">
                                      <p:cBhvr>
                                        <p:cTn id="22" dur="500" fill="hold"/>
                                        <p:tgtEl>
                                          <p:spTgt spid="417801"/>
                                        </p:tgtEl>
                                        <p:attrNameLst>
                                          <p:attrName>ppt_y</p:attrName>
                                        </p:attrNameLst>
                                      </p:cBhvr>
                                      <p:tavLst>
                                        <p:tav tm="0">
                                          <p:val>
                                            <p:strVal val="#ppt_y+#ppt_h/2"/>
                                          </p:val>
                                        </p:tav>
                                        <p:tav tm="100000">
                                          <p:val>
                                            <p:strVal val="#ppt_y"/>
                                          </p:val>
                                        </p:tav>
                                      </p:tavLst>
                                    </p:anim>
                                    <p:anim calcmode="lin" valueType="num">
                                      <p:cBhvr>
                                        <p:cTn id="23" dur="500" fill="hold"/>
                                        <p:tgtEl>
                                          <p:spTgt spid="417801"/>
                                        </p:tgtEl>
                                        <p:attrNameLst>
                                          <p:attrName>ppt_w</p:attrName>
                                        </p:attrNameLst>
                                      </p:cBhvr>
                                      <p:tavLst>
                                        <p:tav tm="0">
                                          <p:val>
                                            <p:strVal val="#ppt_w"/>
                                          </p:val>
                                        </p:tav>
                                        <p:tav tm="100000">
                                          <p:val>
                                            <p:strVal val="#ppt_w"/>
                                          </p:val>
                                        </p:tav>
                                      </p:tavLst>
                                    </p:anim>
                                    <p:anim calcmode="lin" valueType="num">
                                      <p:cBhvr>
                                        <p:cTn id="24" dur="500" fill="hold"/>
                                        <p:tgtEl>
                                          <p:spTgt spid="417801"/>
                                        </p:tgtEl>
                                        <p:attrNameLst>
                                          <p:attrName>ppt_h</p:attrName>
                                        </p:attrNameLst>
                                      </p:cBhvr>
                                      <p:tavLst>
                                        <p:tav tm="0">
                                          <p:val>
                                            <p:fltVal val="0"/>
                                          </p:val>
                                        </p:tav>
                                        <p:tav tm="100000">
                                          <p:val>
                                            <p:strVal val="#ppt_h"/>
                                          </p:val>
                                        </p:tav>
                                      </p:tavLst>
                                    </p:anim>
                                  </p:childTnLst>
                                </p:cTn>
                              </p:par>
                            </p:childTnLst>
                          </p:cTn>
                        </p:par>
                        <p:par>
                          <p:cTn id="25" fill="hold">
                            <p:stCondLst>
                              <p:cond delay="2500"/>
                            </p:stCondLst>
                            <p:childTnLst>
                              <p:par>
                                <p:cTn id="26" presetID="17" presetClass="entr" presetSubtype="2" fill="hold" grpId="0" nodeType="afterEffect">
                                  <p:stCondLst>
                                    <p:cond delay="0"/>
                                  </p:stCondLst>
                                  <p:childTnLst>
                                    <p:set>
                                      <p:cBhvr>
                                        <p:cTn id="27" dur="1" fill="hold">
                                          <p:stCondLst>
                                            <p:cond delay="0"/>
                                          </p:stCondLst>
                                        </p:cTn>
                                        <p:tgtEl>
                                          <p:spTgt spid="417800"/>
                                        </p:tgtEl>
                                        <p:attrNameLst>
                                          <p:attrName>style.visibility</p:attrName>
                                        </p:attrNameLst>
                                      </p:cBhvr>
                                      <p:to>
                                        <p:strVal val="visible"/>
                                      </p:to>
                                    </p:set>
                                    <p:anim calcmode="lin" valueType="num">
                                      <p:cBhvr>
                                        <p:cTn id="28" dur="500" fill="hold"/>
                                        <p:tgtEl>
                                          <p:spTgt spid="417800"/>
                                        </p:tgtEl>
                                        <p:attrNameLst>
                                          <p:attrName>ppt_x</p:attrName>
                                        </p:attrNameLst>
                                      </p:cBhvr>
                                      <p:tavLst>
                                        <p:tav tm="0">
                                          <p:val>
                                            <p:strVal val="#ppt_x+#ppt_w/2"/>
                                          </p:val>
                                        </p:tav>
                                        <p:tav tm="100000">
                                          <p:val>
                                            <p:strVal val="#ppt_x"/>
                                          </p:val>
                                        </p:tav>
                                      </p:tavLst>
                                    </p:anim>
                                    <p:anim calcmode="lin" valueType="num">
                                      <p:cBhvr>
                                        <p:cTn id="29" dur="500" fill="hold"/>
                                        <p:tgtEl>
                                          <p:spTgt spid="417800"/>
                                        </p:tgtEl>
                                        <p:attrNameLst>
                                          <p:attrName>ppt_y</p:attrName>
                                        </p:attrNameLst>
                                      </p:cBhvr>
                                      <p:tavLst>
                                        <p:tav tm="0">
                                          <p:val>
                                            <p:strVal val="#ppt_y"/>
                                          </p:val>
                                        </p:tav>
                                        <p:tav tm="100000">
                                          <p:val>
                                            <p:strVal val="#ppt_y"/>
                                          </p:val>
                                        </p:tav>
                                      </p:tavLst>
                                    </p:anim>
                                    <p:anim calcmode="lin" valueType="num">
                                      <p:cBhvr>
                                        <p:cTn id="30" dur="500" fill="hold"/>
                                        <p:tgtEl>
                                          <p:spTgt spid="417800"/>
                                        </p:tgtEl>
                                        <p:attrNameLst>
                                          <p:attrName>ppt_w</p:attrName>
                                        </p:attrNameLst>
                                      </p:cBhvr>
                                      <p:tavLst>
                                        <p:tav tm="0">
                                          <p:val>
                                            <p:fltVal val="0"/>
                                          </p:val>
                                        </p:tav>
                                        <p:tav tm="100000">
                                          <p:val>
                                            <p:strVal val="#ppt_w"/>
                                          </p:val>
                                        </p:tav>
                                      </p:tavLst>
                                    </p:anim>
                                    <p:anim calcmode="lin" valueType="num">
                                      <p:cBhvr>
                                        <p:cTn id="31" dur="500" fill="hold"/>
                                        <p:tgtEl>
                                          <p:spTgt spid="417800"/>
                                        </p:tgtEl>
                                        <p:attrNameLst>
                                          <p:attrName>ppt_h</p:attrName>
                                        </p:attrNameLst>
                                      </p:cBhvr>
                                      <p:tavLst>
                                        <p:tav tm="0">
                                          <p:val>
                                            <p:strVal val="#ppt_h"/>
                                          </p:val>
                                        </p:tav>
                                        <p:tav tm="100000">
                                          <p:val>
                                            <p:strVal val="#ppt_h"/>
                                          </p:val>
                                        </p:tav>
                                      </p:tavLst>
                                    </p:anim>
                                  </p:childTnLst>
                                </p:cTn>
                              </p:par>
                            </p:childTnLst>
                          </p:cTn>
                        </p:par>
                        <p:par>
                          <p:cTn id="32" fill="hold">
                            <p:stCondLst>
                              <p:cond delay="3000"/>
                            </p:stCondLst>
                            <p:childTnLst>
                              <p:par>
                                <p:cTn id="33" presetID="53" presetClass="exit" presetSubtype="0" fill="hold" grpId="1" nodeType="afterEffect">
                                  <p:stCondLst>
                                    <p:cond delay="2500"/>
                                  </p:stCondLst>
                                  <p:childTnLst>
                                    <p:anim calcmode="lin" valueType="num">
                                      <p:cBhvr>
                                        <p:cTn id="34" dur="1000"/>
                                        <p:tgtEl>
                                          <p:spTgt spid="417811"/>
                                        </p:tgtEl>
                                        <p:attrNameLst>
                                          <p:attrName>ppt_w</p:attrName>
                                        </p:attrNameLst>
                                      </p:cBhvr>
                                      <p:tavLst>
                                        <p:tav tm="0">
                                          <p:val>
                                            <p:strVal val="ppt_w"/>
                                          </p:val>
                                        </p:tav>
                                        <p:tav tm="100000">
                                          <p:val>
                                            <p:fltVal val="0"/>
                                          </p:val>
                                        </p:tav>
                                      </p:tavLst>
                                    </p:anim>
                                    <p:anim calcmode="lin" valueType="num">
                                      <p:cBhvr>
                                        <p:cTn id="35" dur="1000"/>
                                        <p:tgtEl>
                                          <p:spTgt spid="417811"/>
                                        </p:tgtEl>
                                        <p:attrNameLst>
                                          <p:attrName>ppt_h</p:attrName>
                                        </p:attrNameLst>
                                      </p:cBhvr>
                                      <p:tavLst>
                                        <p:tav tm="0">
                                          <p:val>
                                            <p:strVal val="ppt_h"/>
                                          </p:val>
                                        </p:tav>
                                        <p:tav tm="100000">
                                          <p:val>
                                            <p:fltVal val="0"/>
                                          </p:val>
                                        </p:tav>
                                      </p:tavLst>
                                    </p:anim>
                                    <p:animEffect transition="out" filter="fade">
                                      <p:cBhvr>
                                        <p:cTn id="36" dur="1000"/>
                                        <p:tgtEl>
                                          <p:spTgt spid="417811"/>
                                        </p:tgtEl>
                                      </p:cBhvr>
                                    </p:animEffect>
                                    <p:set>
                                      <p:cBhvr>
                                        <p:cTn id="37" dur="1" fill="hold">
                                          <p:stCondLst>
                                            <p:cond delay="999"/>
                                          </p:stCondLst>
                                        </p:cTn>
                                        <p:tgtEl>
                                          <p:spTgt spid="417811"/>
                                        </p:tgtEl>
                                        <p:attrNameLst>
                                          <p:attrName>style.visibility</p:attrName>
                                        </p:attrNameLst>
                                      </p:cBhvr>
                                      <p:to>
                                        <p:strVal val="hidden"/>
                                      </p:to>
                                    </p:set>
                                  </p:childTnLst>
                                </p:cTn>
                              </p:par>
                              <p:par>
                                <p:cTn id="38" presetID="53" presetClass="exit" presetSubtype="0" fill="hold" grpId="1" nodeType="withEffect">
                                  <p:stCondLst>
                                    <p:cond delay="2500"/>
                                  </p:stCondLst>
                                  <p:childTnLst>
                                    <p:anim calcmode="lin" valueType="num">
                                      <p:cBhvr>
                                        <p:cTn id="39" dur="1000"/>
                                        <p:tgtEl>
                                          <p:spTgt spid="417801"/>
                                        </p:tgtEl>
                                        <p:attrNameLst>
                                          <p:attrName>ppt_w</p:attrName>
                                        </p:attrNameLst>
                                      </p:cBhvr>
                                      <p:tavLst>
                                        <p:tav tm="0">
                                          <p:val>
                                            <p:strVal val="ppt_w"/>
                                          </p:val>
                                        </p:tav>
                                        <p:tav tm="100000">
                                          <p:val>
                                            <p:fltVal val="0"/>
                                          </p:val>
                                        </p:tav>
                                      </p:tavLst>
                                    </p:anim>
                                    <p:anim calcmode="lin" valueType="num">
                                      <p:cBhvr>
                                        <p:cTn id="40" dur="1000"/>
                                        <p:tgtEl>
                                          <p:spTgt spid="417801"/>
                                        </p:tgtEl>
                                        <p:attrNameLst>
                                          <p:attrName>ppt_h</p:attrName>
                                        </p:attrNameLst>
                                      </p:cBhvr>
                                      <p:tavLst>
                                        <p:tav tm="0">
                                          <p:val>
                                            <p:strVal val="ppt_h"/>
                                          </p:val>
                                        </p:tav>
                                        <p:tav tm="100000">
                                          <p:val>
                                            <p:fltVal val="0"/>
                                          </p:val>
                                        </p:tav>
                                      </p:tavLst>
                                    </p:anim>
                                    <p:animEffect transition="out" filter="fade">
                                      <p:cBhvr>
                                        <p:cTn id="41" dur="1000"/>
                                        <p:tgtEl>
                                          <p:spTgt spid="417801"/>
                                        </p:tgtEl>
                                      </p:cBhvr>
                                    </p:animEffect>
                                    <p:set>
                                      <p:cBhvr>
                                        <p:cTn id="42" dur="1" fill="hold">
                                          <p:stCondLst>
                                            <p:cond delay="999"/>
                                          </p:stCondLst>
                                        </p:cTn>
                                        <p:tgtEl>
                                          <p:spTgt spid="417801"/>
                                        </p:tgtEl>
                                        <p:attrNameLst>
                                          <p:attrName>style.visibility</p:attrName>
                                        </p:attrNameLst>
                                      </p:cBhvr>
                                      <p:to>
                                        <p:strVal val="hidden"/>
                                      </p:to>
                                    </p:set>
                                  </p:childTnLst>
                                </p:cTn>
                              </p:par>
                              <p:par>
                                <p:cTn id="43" presetID="53" presetClass="exit" presetSubtype="0" fill="hold" grpId="1" nodeType="withEffect">
                                  <p:stCondLst>
                                    <p:cond delay="2500"/>
                                  </p:stCondLst>
                                  <p:childTnLst>
                                    <p:anim calcmode="lin" valueType="num">
                                      <p:cBhvr>
                                        <p:cTn id="44" dur="1000"/>
                                        <p:tgtEl>
                                          <p:spTgt spid="417800"/>
                                        </p:tgtEl>
                                        <p:attrNameLst>
                                          <p:attrName>ppt_w</p:attrName>
                                        </p:attrNameLst>
                                      </p:cBhvr>
                                      <p:tavLst>
                                        <p:tav tm="0">
                                          <p:val>
                                            <p:strVal val="ppt_w"/>
                                          </p:val>
                                        </p:tav>
                                        <p:tav tm="100000">
                                          <p:val>
                                            <p:fltVal val="0"/>
                                          </p:val>
                                        </p:tav>
                                      </p:tavLst>
                                    </p:anim>
                                    <p:anim calcmode="lin" valueType="num">
                                      <p:cBhvr>
                                        <p:cTn id="45" dur="1000"/>
                                        <p:tgtEl>
                                          <p:spTgt spid="417800"/>
                                        </p:tgtEl>
                                        <p:attrNameLst>
                                          <p:attrName>ppt_h</p:attrName>
                                        </p:attrNameLst>
                                      </p:cBhvr>
                                      <p:tavLst>
                                        <p:tav tm="0">
                                          <p:val>
                                            <p:strVal val="ppt_h"/>
                                          </p:val>
                                        </p:tav>
                                        <p:tav tm="100000">
                                          <p:val>
                                            <p:fltVal val="0"/>
                                          </p:val>
                                        </p:tav>
                                      </p:tavLst>
                                    </p:anim>
                                    <p:animEffect transition="out" filter="fade">
                                      <p:cBhvr>
                                        <p:cTn id="46" dur="1000"/>
                                        <p:tgtEl>
                                          <p:spTgt spid="417800"/>
                                        </p:tgtEl>
                                      </p:cBhvr>
                                    </p:animEffect>
                                    <p:set>
                                      <p:cBhvr>
                                        <p:cTn id="47" dur="1" fill="hold">
                                          <p:stCondLst>
                                            <p:cond delay="999"/>
                                          </p:stCondLst>
                                        </p:cTn>
                                        <p:tgtEl>
                                          <p:spTgt spid="417800"/>
                                        </p:tgtEl>
                                        <p:attrNameLst>
                                          <p:attrName>style.visibility</p:attrName>
                                        </p:attrNameLst>
                                      </p:cBhvr>
                                      <p:to>
                                        <p:strVal val="hidden"/>
                                      </p:to>
                                    </p:set>
                                  </p:childTnLst>
                                </p:cTn>
                              </p:par>
                            </p:childTnLst>
                          </p:cTn>
                        </p:par>
                        <p:par>
                          <p:cTn id="48" fill="hold">
                            <p:stCondLst>
                              <p:cond delay="6500"/>
                            </p:stCondLst>
                            <p:childTnLst>
                              <p:par>
                                <p:cTn id="49" presetID="17" presetClass="entr" presetSubtype="4" fill="hold" grpId="0" nodeType="afterEffect">
                                  <p:stCondLst>
                                    <p:cond delay="0"/>
                                  </p:stCondLst>
                                  <p:childTnLst>
                                    <p:set>
                                      <p:cBhvr>
                                        <p:cTn id="50" dur="1" fill="hold">
                                          <p:stCondLst>
                                            <p:cond delay="0"/>
                                          </p:stCondLst>
                                        </p:cTn>
                                        <p:tgtEl>
                                          <p:spTgt spid="417813"/>
                                        </p:tgtEl>
                                        <p:attrNameLst>
                                          <p:attrName>style.visibility</p:attrName>
                                        </p:attrNameLst>
                                      </p:cBhvr>
                                      <p:to>
                                        <p:strVal val="visible"/>
                                      </p:to>
                                    </p:set>
                                    <p:anim calcmode="lin" valueType="num">
                                      <p:cBhvr>
                                        <p:cTn id="51" dur="500" fill="hold"/>
                                        <p:tgtEl>
                                          <p:spTgt spid="417813"/>
                                        </p:tgtEl>
                                        <p:attrNameLst>
                                          <p:attrName>ppt_x</p:attrName>
                                        </p:attrNameLst>
                                      </p:cBhvr>
                                      <p:tavLst>
                                        <p:tav tm="0">
                                          <p:val>
                                            <p:strVal val="#ppt_x"/>
                                          </p:val>
                                        </p:tav>
                                        <p:tav tm="100000">
                                          <p:val>
                                            <p:strVal val="#ppt_x"/>
                                          </p:val>
                                        </p:tav>
                                      </p:tavLst>
                                    </p:anim>
                                    <p:anim calcmode="lin" valueType="num">
                                      <p:cBhvr>
                                        <p:cTn id="52" dur="500" fill="hold"/>
                                        <p:tgtEl>
                                          <p:spTgt spid="417813"/>
                                        </p:tgtEl>
                                        <p:attrNameLst>
                                          <p:attrName>ppt_y</p:attrName>
                                        </p:attrNameLst>
                                      </p:cBhvr>
                                      <p:tavLst>
                                        <p:tav tm="0">
                                          <p:val>
                                            <p:strVal val="#ppt_y+#ppt_h/2"/>
                                          </p:val>
                                        </p:tav>
                                        <p:tav tm="100000">
                                          <p:val>
                                            <p:strVal val="#ppt_y"/>
                                          </p:val>
                                        </p:tav>
                                      </p:tavLst>
                                    </p:anim>
                                    <p:anim calcmode="lin" valueType="num">
                                      <p:cBhvr>
                                        <p:cTn id="53" dur="500" fill="hold"/>
                                        <p:tgtEl>
                                          <p:spTgt spid="417813"/>
                                        </p:tgtEl>
                                        <p:attrNameLst>
                                          <p:attrName>ppt_w</p:attrName>
                                        </p:attrNameLst>
                                      </p:cBhvr>
                                      <p:tavLst>
                                        <p:tav tm="0">
                                          <p:val>
                                            <p:strVal val="#ppt_w"/>
                                          </p:val>
                                        </p:tav>
                                        <p:tav tm="100000">
                                          <p:val>
                                            <p:strVal val="#ppt_w"/>
                                          </p:val>
                                        </p:tav>
                                      </p:tavLst>
                                    </p:anim>
                                    <p:anim calcmode="lin" valueType="num">
                                      <p:cBhvr>
                                        <p:cTn id="54" dur="500" fill="hold"/>
                                        <p:tgtEl>
                                          <p:spTgt spid="417813"/>
                                        </p:tgtEl>
                                        <p:attrNameLst>
                                          <p:attrName>ppt_h</p:attrName>
                                        </p:attrNameLst>
                                      </p:cBhvr>
                                      <p:tavLst>
                                        <p:tav tm="0">
                                          <p:val>
                                            <p:fltVal val="0"/>
                                          </p:val>
                                        </p:tav>
                                        <p:tav tm="100000">
                                          <p:val>
                                            <p:strVal val="#ppt_h"/>
                                          </p:val>
                                        </p:tav>
                                      </p:tavLst>
                                    </p:anim>
                                  </p:childTnLst>
                                </p:cTn>
                              </p:par>
                            </p:childTnLst>
                          </p:cTn>
                        </p:par>
                        <p:par>
                          <p:cTn id="55" fill="hold">
                            <p:stCondLst>
                              <p:cond delay="7000"/>
                            </p:stCondLst>
                            <p:childTnLst>
                              <p:par>
                                <p:cTn id="56" presetID="17" presetClass="entr" presetSubtype="2" fill="hold" grpId="0" nodeType="afterEffect">
                                  <p:stCondLst>
                                    <p:cond delay="0"/>
                                  </p:stCondLst>
                                  <p:childTnLst>
                                    <p:set>
                                      <p:cBhvr>
                                        <p:cTn id="57" dur="1" fill="hold">
                                          <p:stCondLst>
                                            <p:cond delay="0"/>
                                          </p:stCondLst>
                                        </p:cTn>
                                        <p:tgtEl>
                                          <p:spTgt spid="417812"/>
                                        </p:tgtEl>
                                        <p:attrNameLst>
                                          <p:attrName>style.visibility</p:attrName>
                                        </p:attrNameLst>
                                      </p:cBhvr>
                                      <p:to>
                                        <p:strVal val="visible"/>
                                      </p:to>
                                    </p:set>
                                    <p:anim calcmode="lin" valueType="num">
                                      <p:cBhvr>
                                        <p:cTn id="58" dur="500" fill="hold"/>
                                        <p:tgtEl>
                                          <p:spTgt spid="417812"/>
                                        </p:tgtEl>
                                        <p:attrNameLst>
                                          <p:attrName>ppt_x</p:attrName>
                                        </p:attrNameLst>
                                      </p:cBhvr>
                                      <p:tavLst>
                                        <p:tav tm="0">
                                          <p:val>
                                            <p:strVal val="#ppt_x+#ppt_w/2"/>
                                          </p:val>
                                        </p:tav>
                                        <p:tav tm="100000">
                                          <p:val>
                                            <p:strVal val="#ppt_x"/>
                                          </p:val>
                                        </p:tav>
                                      </p:tavLst>
                                    </p:anim>
                                    <p:anim calcmode="lin" valueType="num">
                                      <p:cBhvr>
                                        <p:cTn id="59" dur="500" fill="hold"/>
                                        <p:tgtEl>
                                          <p:spTgt spid="417812"/>
                                        </p:tgtEl>
                                        <p:attrNameLst>
                                          <p:attrName>ppt_y</p:attrName>
                                        </p:attrNameLst>
                                      </p:cBhvr>
                                      <p:tavLst>
                                        <p:tav tm="0">
                                          <p:val>
                                            <p:strVal val="#ppt_y"/>
                                          </p:val>
                                        </p:tav>
                                        <p:tav tm="100000">
                                          <p:val>
                                            <p:strVal val="#ppt_y"/>
                                          </p:val>
                                        </p:tav>
                                      </p:tavLst>
                                    </p:anim>
                                    <p:anim calcmode="lin" valueType="num">
                                      <p:cBhvr>
                                        <p:cTn id="60" dur="500" fill="hold"/>
                                        <p:tgtEl>
                                          <p:spTgt spid="417812"/>
                                        </p:tgtEl>
                                        <p:attrNameLst>
                                          <p:attrName>ppt_w</p:attrName>
                                        </p:attrNameLst>
                                      </p:cBhvr>
                                      <p:tavLst>
                                        <p:tav tm="0">
                                          <p:val>
                                            <p:fltVal val="0"/>
                                          </p:val>
                                        </p:tav>
                                        <p:tav tm="100000">
                                          <p:val>
                                            <p:strVal val="#ppt_w"/>
                                          </p:val>
                                        </p:tav>
                                      </p:tavLst>
                                    </p:anim>
                                    <p:anim calcmode="lin" valueType="num">
                                      <p:cBhvr>
                                        <p:cTn id="61" dur="500" fill="hold"/>
                                        <p:tgtEl>
                                          <p:spTgt spid="417812"/>
                                        </p:tgtEl>
                                        <p:attrNameLst>
                                          <p:attrName>ppt_h</p:attrName>
                                        </p:attrNameLst>
                                      </p:cBhvr>
                                      <p:tavLst>
                                        <p:tav tm="0">
                                          <p:val>
                                            <p:strVal val="#ppt_h"/>
                                          </p:val>
                                        </p:tav>
                                        <p:tav tm="100000">
                                          <p:val>
                                            <p:strVal val="#ppt_h"/>
                                          </p:val>
                                        </p:tav>
                                      </p:tavLst>
                                    </p:anim>
                                  </p:childTnLst>
                                </p:cTn>
                              </p:par>
                            </p:childTnLst>
                          </p:cTn>
                        </p:par>
                        <p:par>
                          <p:cTn id="62" fill="hold">
                            <p:stCondLst>
                              <p:cond delay="7500"/>
                            </p:stCondLst>
                            <p:childTnLst>
                              <p:par>
                                <p:cTn id="63" presetID="17" presetClass="entr" presetSubtype="4" fill="hold" grpId="0" nodeType="afterEffect">
                                  <p:stCondLst>
                                    <p:cond delay="0"/>
                                  </p:stCondLst>
                                  <p:childTnLst>
                                    <p:set>
                                      <p:cBhvr>
                                        <p:cTn id="64" dur="1" fill="hold">
                                          <p:stCondLst>
                                            <p:cond delay="0"/>
                                          </p:stCondLst>
                                        </p:cTn>
                                        <p:tgtEl>
                                          <p:spTgt spid="417814"/>
                                        </p:tgtEl>
                                        <p:attrNameLst>
                                          <p:attrName>style.visibility</p:attrName>
                                        </p:attrNameLst>
                                      </p:cBhvr>
                                      <p:to>
                                        <p:strVal val="visible"/>
                                      </p:to>
                                    </p:set>
                                    <p:anim calcmode="lin" valueType="num">
                                      <p:cBhvr>
                                        <p:cTn id="65" dur="500" fill="hold"/>
                                        <p:tgtEl>
                                          <p:spTgt spid="417814"/>
                                        </p:tgtEl>
                                        <p:attrNameLst>
                                          <p:attrName>ppt_x</p:attrName>
                                        </p:attrNameLst>
                                      </p:cBhvr>
                                      <p:tavLst>
                                        <p:tav tm="0">
                                          <p:val>
                                            <p:strVal val="#ppt_x"/>
                                          </p:val>
                                        </p:tav>
                                        <p:tav tm="100000">
                                          <p:val>
                                            <p:strVal val="#ppt_x"/>
                                          </p:val>
                                        </p:tav>
                                      </p:tavLst>
                                    </p:anim>
                                    <p:anim calcmode="lin" valueType="num">
                                      <p:cBhvr>
                                        <p:cTn id="66" dur="500" fill="hold"/>
                                        <p:tgtEl>
                                          <p:spTgt spid="417814"/>
                                        </p:tgtEl>
                                        <p:attrNameLst>
                                          <p:attrName>ppt_y</p:attrName>
                                        </p:attrNameLst>
                                      </p:cBhvr>
                                      <p:tavLst>
                                        <p:tav tm="0">
                                          <p:val>
                                            <p:strVal val="#ppt_y+#ppt_h/2"/>
                                          </p:val>
                                        </p:tav>
                                        <p:tav tm="100000">
                                          <p:val>
                                            <p:strVal val="#ppt_y"/>
                                          </p:val>
                                        </p:tav>
                                      </p:tavLst>
                                    </p:anim>
                                    <p:anim calcmode="lin" valueType="num">
                                      <p:cBhvr>
                                        <p:cTn id="67" dur="500" fill="hold"/>
                                        <p:tgtEl>
                                          <p:spTgt spid="417814"/>
                                        </p:tgtEl>
                                        <p:attrNameLst>
                                          <p:attrName>ppt_w</p:attrName>
                                        </p:attrNameLst>
                                      </p:cBhvr>
                                      <p:tavLst>
                                        <p:tav tm="0">
                                          <p:val>
                                            <p:strVal val="#ppt_w"/>
                                          </p:val>
                                        </p:tav>
                                        <p:tav tm="100000">
                                          <p:val>
                                            <p:strVal val="#ppt_w"/>
                                          </p:val>
                                        </p:tav>
                                      </p:tavLst>
                                    </p:anim>
                                    <p:anim calcmode="lin" valueType="num">
                                      <p:cBhvr>
                                        <p:cTn id="68" dur="500" fill="hold"/>
                                        <p:tgtEl>
                                          <p:spTgt spid="417814"/>
                                        </p:tgtEl>
                                        <p:attrNameLst>
                                          <p:attrName>ppt_h</p:attrName>
                                        </p:attrNameLst>
                                      </p:cBhvr>
                                      <p:tavLst>
                                        <p:tav tm="0">
                                          <p:val>
                                            <p:fltVal val="0"/>
                                          </p:val>
                                        </p:tav>
                                        <p:tav tm="100000">
                                          <p:val>
                                            <p:strVal val="#ppt_h"/>
                                          </p:val>
                                        </p:tav>
                                      </p:tavLst>
                                    </p:anim>
                                  </p:childTnLst>
                                </p:cTn>
                              </p:par>
                            </p:childTnLst>
                          </p:cTn>
                        </p:par>
                        <p:par>
                          <p:cTn id="69" fill="hold">
                            <p:stCondLst>
                              <p:cond delay="8000"/>
                            </p:stCondLst>
                            <p:childTnLst>
                              <p:par>
                                <p:cTn id="70" presetID="53" presetClass="exit" presetSubtype="0" fill="hold" grpId="1" nodeType="afterEffect">
                                  <p:stCondLst>
                                    <p:cond delay="2500"/>
                                  </p:stCondLst>
                                  <p:childTnLst>
                                    <p:anim calcmode="lin" valueType="num">
                                      <p:cBhvr>
                                        <p:cTn id="71" dur="1000"/>
                                        <p:tgtEl>
                                          <p:spTgt spid="417814"/>
                                        </p:tgtEl>
                                        <p:attrNameLst>
                                          <p:attrName>ppt_w</p:attrName>
                                        </p:attrNameLst>
                                      </p:cBhvr>
                                      <p:tavLst>
                                        <p:tav tm="0">
                                          <p:val>
                                            <p:strVal val="ppt_w"/>
                                          </p:val>
                                        </p:tav>
                                        <p:tav tm="100000">
                                          <p:val>
                                            <p:fltVal val="0"/>
                                          </p:val>
                                        </p:tav>
                                      </p:tavLst>
                                    </p:anim>
                                    <p:anim calcmode="lin" valueType="num">
                                      <p:cBhvr>
                                        <p:cTn id="72" dur="1000"/>
                                        <p:tgtEl>
                                          <p:spTgt spid="417814"/>
                                        </p:tgtEl>
                                        <p:attrNameLst>
                                          <p:attrName>ppt_h</p:attrName>
                                        </p:attrNameLst>
                                      </p:cBhvr>
                                      <p:tavLst>
                                        <p:tav tm="0">
                                          <p:val>
                                            <p:strVal val="ppt_h"/>
                                          </p:val>
                                        </p:tav>
                                        <p:tav tm="100000">
                                          <p:val>
                                            <p:fltVal val="0"/>
                                          </p:val>
                                        </p:tav>
                                      </p:tavLst>
                                    </p:anim>
                                    <p:animEffect transition="out" filter="fade">
                                      <p:cBhvr>
                                        <p:cTn id="73" dur="1000"/>
                                        <p:tgtEl>
                                          <p:spTgt spid="417814"/>
                                        </p:tgtEl>
                                      </p:cBhvr>
                                    </p:animEffect>
                                    <p:set>
                                      <p:cBhvr>
                                        <p:cTn id="74" dur="1" fill="hold">
                                          <p:stCondLst>
                                            <p:cond delay="999"/>
                                          </p:stCondLst>
                                        </p:cTn>
                                        <p:tgtEl>
                                          <p:spTgt spid="417814"/>
                                        </p:tgtEl>
                                        <p:attrNameLst>
                                          <p:attrName>style.visibility</p:attrName>
                                        </p:attrNameLst>
                                      </p:cBhvr>
                                      <p:to>
                                        <p:strVal val="hidden"/>
                                      </p:to>
                                    </p:set>
                                  </p:childTnLst>
                                </p:cTn>
                              </p:par>
                              <p:par>
                                <p:cTn id="75" presetID="53" presetClass="exit" presetSubtype="0" fill="hold" grpId="1" nodeType="withEffect">
                                  <p:stCondLst>
                                    <p:cond delay="2500"/>
                                  </p:stCondLst>
                                  <p:childTnLst>
                                    <p:anim calcmode="lin" valueType="num">
                                      <p:cBhvr>
                                        <p:cTn id="76" dur="1000"/>
                                        <p:tgtEl>
                                          <p:spTgt spid="417813"/>
                                        </p:tgtEl>
                                        <p:attrNameLst>
                                          <p:attrName>ppt_w</p:attrName>
                                        </p:attrNameLst>
                                      </p:cBhvr>
                                      <p:tavLst>
                                        <p:tav tm="0">
                                          <p:val>
                                            <p:strVal val="ppt_w"/>
                                          </p:val>
                                        </p:tav>
                                        <p:tav tm="100000">
                                          <p:val>
                                            <p:fltVal val="0"/>
                                          </p:val>
                                        </p:tav>
                                      </p:tavLst>
                                    </p:anim>
                                    <p:anim calcmode="lin" valueType="num">
                                      <p:cBhvr>
                                        <p:cTn id="77" dur="1000"/>
                                        <p:tgtEl>
                                          <p:spTgt spid="417813"/>
                                        </p:tgtEl>
                                        <p:attrNameLst>
                                          <p:attrName>ppt_h</p:attrName>
                                        </p:attrNameLst>
                                      </p:cBhvr>
                                      <p:tavLst>
                                        <p:tav tm="0">
                                          <p:val>
                                            <p:strVal val="ppt_h"/>
                                          </p:val>
                                        </p:tav>
                                        <p:tav tm="100000">
                                          <p:val>
                                            <p:fltVal val="0"/>
                                          </p:val>
                                        </p:tav>
                                      </p:tavLst>
                                    </p:anim>
                                    <p:animEffect transition="out" filter="fade">
                                      <p:cBhvr>
                                        <p:cTn id="78" dur="1000"/>
                                        <p:tgtEl>
                                          <p:spTgt spid="417813"/>
                                        </p:tgtEl>
                                      </p:cBhvr>
                                    </p:animEffect>
                                    <p:set>
                                      <p:cBhvr>
                                        <p:cTn id="79" dur="1" fill="hold">
                                          <p:stCondLst>
                                            <p:cond delay="999"/>
                                          </p:stCondLst>
                                        </p:cTn>
                                        <p:tgtEl>
                                          <p:spTgt spid="417813"/>
                                        </p:tgtEl>
                                        <p:attrNameLst>
                                          <p:attrName>style.visibility</p:attrName>
                                        </p:attrNameLst>
                                      </p:cBhvr>
                                      <p:to>
                                        <p:strVal val="hidden"/>
                                      </p:to>
                                    </p:set>
                                  </p:childTnLst>
                                </p:cTn>
                              </p:par>
                              <p:par>
                                <p:cTn id="80" presetID="53" presetClass="exit" presetSubtype="0" fill="hold" grpId="1" nodeType="withEffect">
                                  <p:stCondLst>
                                    <p:cond delay="2500"/>
                                  </p:stCondLst>
                                  <p:childTnLst>
                                    <p:anim calcmode="lin" valueType="num">
                                      <p:cBhvr>
                                        <p:cTn id="81" dur="1000"/>
                                        <p:tgtEl>
                                          <p:spTgt spid="417812"/>
                                        </p:tgtEl>
                                        <p:attrNameLst>
                                          <p:attrName>ppt_w</p:attrName>
                                        </p:attrNameLst>
                                      </p:cBhvr>
                                      <p:tavLst>
                                        <p:tav tm="0">
                                          <p:val>
                                            <p:strVal val="ppt_w"/>
                                          </p:val>
                                        </p:tav>
                                        <p:tav tm="100000">
                                          <p:val>
                                            <p:fltVal val="0"/>
                                          </p:val>
                                        </p:tav>
                                      </p:tavLst>
                                    </p:anim>
                                    <p:anim calcmode="lin" valueType="num">
                                      <p:cBhvr>
                                        <p:cTn id="82" dur="1000"/>
                                        <p:tgtEl>
                                          <p:spTgt spid="417812"/>
                                        </p:tgtEl>
                                        <p:attrNameLst>
                                          <p:attrName>ppt_h</p:attrName>
                                        </p:attrNameLst>
                                      </p:cBhvr>
                                      <p:tavLst>
                                        <p:tav tm="0">
                                          <p:val>
                                            <p:strVal val="ppt_h"/>
                                          </p:val>
                                        </p:tav>
                                        <p:tav tm="100000">
                                          <p:val>
                                            <p:fltVal val="0"/>
                                          </p:val>
                                        </p:tav>
                                      </p:tavLst>
                                    </p:anim>
                                    <p:animEffect transition="out" filter="fade">
                                      <p:cBhvr>
                                        <p:cTn id="83" dur="1000"/>
                                        <p:tgtEl>
                                          <p:spTgt spid="417812"/>
                                        </p:tgtEl>
                                      </p:cBhvr>
                                    </p:animEffect>
                                    <p:set>
                                      <p:cBhvr>
                                        <p:cTn id="84" dur="1" fill="hold">
                                          <p:stCondLst>
                                            <p:cond delay="999"/>
                                          </p:stCondLst>
                                        </p:cTn>
                                        <p:tgtEl>
                                          <p:spTgt spid="417812"/>
                                        </p:tgtEl>
                                        <p:attrNameLst>
                                          <p:attrName>style.visibility</p:attrName>
                                        </p:attrNameLst>
                                      </p:cBhvr>
                                      <p:to>
                                        <p:strVal val="hidden"/>
                                      </p:to>
                                    </p:set>
                                  </p:childTnLst>
                                </p:cTn>
                              </p:par>
                            </p:childTnLst>
                          </p:cTn>
                        </p:par>
                        <p:par>
                          <p:cTn id="85" fill="hold">
                            <p:stCondLst>
                              <p:cond delay="11500"/>
                            </p:stCondLst>
                            <p:childTnLst>
                              <p:par>
                                <p:cTn id="86" presetID="17" presetClass="entr" presetSubtype="4" fill="hold" grpId="0" nodeType="afterEffect">
                                  <p:stCondLst>
                                    <p:cond delay="1000"/>
                                  </p:stCondLst>
                                  <p:childTnLst>
                                    <p:set>
                                      <p:cBhvr>
                                        <p:cTn id="87" dur="1" fill="hold">
                                          <p:stCondLst>
                                            <p:cond delay="0"/>
                                          </p:stCondLst>
                                        </p:cTn>
                                        <p:tgtEl>
                                          <p:spTgt spid="417817"/>
                                        </p:tgtEl>
                                        <p:attrNameLst>
                                          <p:attrName>style.visibility</p:attrName>
                                        </p:attrNameLst>
                                      </p:cBhvr>
                                      <p:to>
                                        <p:strVal val="visible"/>
                                      </p:to>
                                    </p:set>
                                    <p:anim calcmode="lin" valueType="num">
                                      <p:cBhvr>
                                        <p:cTn id="88" dur="500" fill="hold"/>
                                        <p:tgtEl>
                                          <p:spTgt spid="417817"/>
                                        </p:tgtEl>
                                        <p:attrNameLst>
                                          <p:attrName>ppt_x</p:attrName>
                                        </p:attrNameLst>
                                      </p:cBhvr>
                                      <p:tavLst>
                                        <p:tav tm="0">
                                          <p:val>
                                            <p:strVal val="#ppt_x"/>
                                          </p:val>
                                        </p:tav>
                                        <p:tav tm="100000">
                                          <p:val>
                                            <p:strVal val="#ppt_x"/>
                                          </p:val>
                                        </p:tav>
                                      </p:tavLst>
                                    </p:anim>
                                    <p:anim calcmode="lin" valueType="num">
                                      <p:cBhvr>
                                        <p:cTn id="89" dur="500" fill="hold"/>
                                        <p:tgtEl>
                                          <p:spTgt spid="417817"/>
                                        </p:tgtEl>
                                        <p:attrNameLst>
                                          <p:attrName>ppt_y</p:attrName>
                                        </p:attrNameLst>
                                      </p:cBhvr>
                                      <p:tavLst>
                                        <p:tav tm="0">
                                          <p:val>
                                            <p:strVal val="#ppt_y+#ppt_h/2"/>
                                          </p:val>
                                        </p:tav>
                                        <p:tav tm="100000">
                                          <p:val>
                                            <p:strVal val="#ppt_y"/>
                                          </p:val>
                                        </p:tav>
                                      </p:tavLst>
                                    </p:anim>
                                    <p:anim calcmode="lin" valueType="num">
                                      <p:cBhvr>
                                        <p:cTn id="90" dur="500" fill="hold"/>
                                        <p:tgtEl>
                                          <p:spTgt spid="417817"/>
                                        </p:tgtEl>
                                        <p:attrNameLst>
                                          <p:attrName>ppt_w</p:attrName>
                                        </p:attrNameLst>
                                      </p:cBhvr>
                                      <p:tavLst>
                                        <p:tav tm="0">
                                          <p:val>
                                            <p:strVal val="#ppt_w"/>
                                          </p:val>
                                        </p:tav>
                                        <p:tav tm="100000">
                                          <p:val>
                                            <p:strVal val="#ppt_w"/>
                                          </p:val>
                                        </p:tav>
                                      </p:tavLst>
                                    </p:anim>
                                    <p:anim calcmode="lin" valueType="num">
                                      <p:cBhvr>
                                        <p:cTn id="91" dur="500" fill="hold"/>
                                        <p:tgtEl>
                                          <p:spTgt spid="417817"/>
                                        </p:tgtEl>
                                        <p:attrNameLst>
                                          <p:attrName>ppt_h</p:attrName>
                                        </p:attrNameLst>
                                      </p:cBhvr>
                                      <p:tavLst>
                                        <p:tav tm="0">
                                          <p:val>
                                            <p:fltVal val="0"/>
                                          </p:val>
                                        </p:tav>
                                        <p:tav tm="100000">
                                          <p:val>
                                            <p:strVal val="#ppt_h"/>
                                          </p:val>
                                        </p:tav>
                                      </p:tavLst>
                                    </p:anim>
                                  </p:childTnLst>
                                </p:cTn>
                              </p:par>
                            </p:childTnLst>
                          </p:cTn>
                        </p:par>
                        <p:par>
                          <p:cTn id="92" fill="hold">
                            <p:stCondLst>
                              <p:cond delay="13000"/>
                            </p:stCondLst>
                            <p:childTnLst>
                              <p:par>
                                <p:cTn id="93" presetID="17" presetClass="entr" presetSubtype="2" fill="hold" grpId="0" nodeType="afterEffect">
                                  <p:stCondLst>
                                    <p:cond delay="0"/>
                                  </p:stCondLst>
                                  <p:childTnLst>
                                    <p:set>
                                      <p:cBhvr>
                                        <p:cTn id="94" dur="1" fill="hold">
                                          <p:stCondLst>
                                            <p:cond delay="0"/>
                                          </p:stCondLst>
                                        </p:cTn>
                                        <p:tgtEl>
                                          <p:spTgt spid="417815"/>
                                        </p:tgtEl>
                                        <p:attrNameLst>
                                          <p:attrName>style.visibility</p:attrName>
                                        </p:attrNameLst>
                                      </p:cBhvr>
                                      <p:to>
                                        <p:strVal val="visible"/>
                                      </p:to>
                                    </p:set>
                                    <p:anim calcmode="lin" valueType="num">
                                      <p:cBhvr>
                                        <p:cTn id="95" dur="500" fill="hold"/>
                                        <p:tgtEl>
                                          <p:spTgt spid="417815"/>
                                        </p:tgtEl>
                                        <p:attrNameLst>
                                          <p:attrName>ppt_x</p:attrName>
                                        </p:attrNameLst>
                                      </p:cBhvr>
                                      <p:tavLst>
                                        <p:tav tm="0">
                                          <p:val>
                                            <p:strVal val="#ppt_x+#ppt_w/2"/>
                                          </p:val>
                                        </p:tav>
                                        <p:tav tm="100000">
                                          <p:val>
                                            <p:strVal val="#ppt_x"/>
                                          </p:val>
                                        </p:tav>
                                      </p:tavLst>
                                    </p:anim>
                                    <p:anim calcmode="lin" valueType="num">
                                      <p:cBhvr>
                                        <p:cTn id="96" dur="500" fill="hold"/>
                                        <p:tgtEl>
                                          <p:spTgt spid="417815"/>
                                        </p:tgtEl>
                                        <p:attrNameLst>
                                          <p:attrName>ppt_y</p:attrName>
                                        </p:attrNameLst>
                                      </p:cBhvr>
                                      <p:tavLst>
                                        <p:tav tm="0">
                                          <p:val>
                                            <p:strVal val="#ppt_y"/>
                                          </p:val>
                                        </p:tav>
                                        <p:tav tm="100000">
                                          <p:val>
                                            <p:strVal val="#ppt_y"/>
                                          </p:val>
                                        </p:tav>
                                      </p:tavLst>
                                    </p:anim>
                                    <p:anim calcmode="lin" valueType="num">
                                      <p:cBhvr>
                                        <p:cTn id="97" dur="500" fill="hold"/>
                                        <p:tgtEl>
                                          <p:spTgt spid="417815"/>
                                        </p:tgtEl>
                                        <p:attrNameLst>
                                          <p:attrName>ppt_w</p:attrName>
                                        </p:attrNameLst>
                                      </p:cBhvr>
                                      <p:tavLst>
                                        <p:tav tm="0">
                                          <p:val>
                                            <p:fltVal val="0"/>
                                          </p:val>
                                        </p:tav>
                                        <p:tav tm="100000">
                                          <p:val>
                                            <p:strVal val="#ppt_w"/>
                                          </p:val>
                                        </p:tav>
                                      </p:tavLst>
                                    </p:anim>
                                    <p:anim calcmode="lin" valueType="num">
                                      <p:cBhvr>
                                        <p:cTn id="98" dur="500" fill="hold"/>
                                        <p:tgtEl>
                                          <p:spTgt spid="417815"/>
                                        </p:tgtEl>
                                        <p:attrNameLst>
                                          <p:attrName>ppt_h</p:attrName>
                                        </p:attrNameLst>
                                      </p:cBhvr>
                                      <p:tavLst>
                                        <p:tav tm="0">
                                          <p:val>
                                            <p:strVal val="#ppt_h"/>
                                          </p:val>
                                        </p:tav>
                                        <p:tav tm="100000">
                                          <p:val>
                                            <p:strVal val="#ppt_h"/>
                                          </p:val>
                                        </p:tav>
                                      </p:tavLst>
                                    </p:anim>
                                  </p:childTnLst>
                                </p:cTn>
                              </p:par>
                            </p:childTnLst>
                          </p:cTn>
                        </p:par>
                        <p:par>
                          <p:cTn id="99" fill="hold">
                            <p:stCondLst>
                              <p:cond delay="13500"/>
                            </p:stCondLst>
                            <p:childTnLst>
                              <p:par>
                                <p:cTn id="100" presetID="17" presetClass="entr" presetSubtype="4" fill="hold" grpId="0" nodeType="afterEffect">
                                  <p:stCondLst>
                                    <p:cond delay="0"/>
                                  </p:stCondLst>
                                  <p:childTnLst>
                                    <p:set>
                                      <p:cBhvr>
                                        <p:cTn id="101" dur="1" fill="hold">
                                          <p:stCondLst>
                                            <p:cond delay="0"/>
                                          </p:stCondLst>
                                        </p:cTn>
                                        <p:tgtEl>
                                          <p:spTgt spid="417816"/>
                                        </p:tgtEl>
                                        <p:attrNameLst>
                                          <p:attrName>style.visibility</p:attrName>
                                        </p:attrNameLst>
                                      </p:cBhvr>
                                      <p:to>
                                        <p:strVal val="visible"/>
                                      </p:to>
                                    </p:set>
                                    <p:anim calcmode="lin" valueType="num">
                                      <p:cBhvr>
                                        <p:cTn id="102" dur="500" fill="hold"/>
                                        <p:tgtEl>
                                          <p:spTgt spid="417816"/>
                                        </p:tgtEl>
                                        <p:attrNameLst>
                                          <p:attrName>ppt_x</p:attrName>
                                        </p:attrNameLst>
                                      </p:cBhvr>
                                      <p:tavLst>
                                        <p:tav tm="0">
                                          <p:val>
                                            <p:strVal val="#ppt_x"/>
                                          </p:val>
                                        </p:tav>
                                        <p:tav tm="100000">
                                          <p:val>
                                            <p:strVal val="#ppt_x"/>
                                          </p:val>
                                        </p:tav>
                                      </p:tavLst>
                                    </p:anim>
                                    <p:anim calcmode="lin" valueType="num">
                                      <p:cBhvr>
                                        <p:cTn id="103" dur="500" fill="hold"/>
                                        <p:tgtEl>
                                          <p:spTgt spid="417816"/>
                                        </p:tgtEl>
                                        <p:attrNameLst>
                                          <p:attrName>ppt_y</p:attrName>
                                        </p:attrNameLst>
                                      </p:cBhvr>
                                      <p:tavLst>
                                        <p:tav tm="0">
                                          <p:val>
                                            <p:strVal val="#ppt_y+#ppt_h/2"/>
                                          </p:val>
                                        </p:tav>
                                        <p:tav tm="100000">
                                          <p:val>
                                            <p:strVal val="#ppt_y"/>
                                          </p:val>
                                        </p:tav>
                                      </p:tavLst>
                                    </p:anim>
                                    <p:anim calcmode="lin" valueType="num">
                                      <p:cBhvr>
                                        <p:cTn id="104" dur="500" fill="hold"/>
                                        <p:tgtEl>
                                          <p:spTgt spid="417816"/>
                                        </p:tgtEl>
                                        <p:attrNameLst>
                                          <p:attrName>ppt_w</p:attrName>
                                        </p:attrNameLst>
                                      </p:cBhvr>
                                      <p:tavLst>
                                        <p:tav tm="0">
                                          <p:val>
                                            <p:strVal val="#ppt_w"/>
                                          </p:val>
                                        </p:tav>
                                        <p:tav tm="100000">
                                          <p:val>
                                            <p:strVal val="#ppt_w"/>
                                          </p:val>
                                        </p:tav>
                                      </p:tavLst>
                                    </p:anim>
                                    <p:anim calcmode="lin" valueType="num">
                                      <p:cBhvr>
                                        <p:cTn id="105" dur="500" fill="hold"/>
                                        <p:tgtEl>
                                          <p:spTgt spid="417816"/>
                                        </p:tgtEl>
                                        <p:attrNameLst>
                                          <p:attrName>ppt_h</p:attrName>
                                        </p:attrNameLst>
                                      </p:cBhvr>
                                      <p:tavLst>
                                        <p:tav tm="0">
                                          <p:val>
                                            <p:fltVal val="0"/>
                                          </p:val>
                                        </p:tav>
                                        <p:tav tm="100000">
                                          <p:val>
                                            <p:strVal val="#ppt_h"/>
                                          </p:val>
                                        </p:tav>
                                      </p:tavLst>
                                    </p:anim>
                                  </p:childTnLst>
                                </p:cTn>
                              </p:par>
                              <p:par>
                                <p:cTn id="106" presetID="53" presetClass="exit" presetSubtype="0" fill="hold" grpId="1" nodeType="withEffect">
                                  <p:stCondLst>
                                    <p:cond delay="2500"/>
                                  </p:stCondLst>
                                  <p:childTnLst>
                                    <p:anim calcmode="lin" valueType="num">
                                      <p:cBhvr>
                                        <p:cTn id="107" dur="2000"/>
                                        <p:tgtEl>
                                          <p:spTgt spid="417816"/>
                                        </p:tgtEl>
                                        <p:attrNameLst>
                                          <p:attrName>ppt_w</p:attrName>
                                        </p:attrNameLst>
                                      </p:cBhvr>
                                      <p:tavLst>
                                        <p:tav tm="0">
                                          <p:val>
                                            <p:strVal val="ppt_w"/>
                                          </p:val>
                                        </p:tav>
                                        <p:tav tm="100000">
                                          <p:val>
                                            <p:fltVal val="0"/>
                                          </p:val>
                                        </p:tav>
                                      </p:tavLst>
                                    </p:anim>
                                    <p:anim calcmode="lin" valueType="num">
                                      <p:cBhvr>
                                        <p:cTn id="108" dur="2000"/>
                                        <p:tgtEl>
                                          <p:spTgt spid="417816"/>
                                        </p:tgtEl>
                                        <p:attrNameLst>
                                          <p:attrName>ppt_h</p:attrName>
                                        </p:attrNameLst>
                                      </p:cBhvr>
                                      <p:tavLst>
                                        <p:tav tm="0">
                                          <p:val>
                                            <p:strVal val="ppt_h"/>
                                          </p:val>
                                        </p:tav>
                                        <p:tav tm="100000">
                                          <p:val>
                                            <p:fltVal val="0"/>
                                          </p:val>
                                        </p:tav>
                                      </p:tavLst>
                                    </p:anim>
                                    <p:animEffect transition="out" filter="fade">
                                      <p:cBhvr>
                                        <p:cTn id="109" dur="2000"/>
                                        <p:tgtEl>
                                          <p:spTgt spid="417816"/>
                                        </p:tgtEl>
                                      </p:cBhvr>
                                    </p:animEffect>
                                    <p:set>
                                      <p:cBhvr>
                                        <p:cTn id="110" dur="1" fill="hold">
                                          <p:stCondLst>
                                            <p:cond delay="1999"/>
                                          </p:stCondLst>
                                        </p:cTn>
                                        <p:tgtEl>
                                          <p:spTgt spid="417816"/>
                                        </p:tgtEl>
                                        <p:attrNameLst>
                                          <p:attrName>style.visibility</p:attrName>
                                        </p:attrNameLst>
                                      </p:cBhvr>
                                      <p:to>
                                        <p:strVal val="hidden"/>
                                      </p:to>
                                    </p:set>
                                  </p:childTnLst>
                                </p:cTn>
                              </p:par>
                            </p:childTnLst>
                          </p:cTn>
                        </p:par>
                        <p:par>
                          <p:cTn id="111" fill="hold">
                            <p:stCondLst>
                              <p:cond delay="18000"/>
                            </p:stCondLst>
                            <p:childTnLst>
                              <p:par>
                                <p:cTn id="112" presetID="17" presetClass="entr" presetSubtype="4" fill="hold" grpId="0" nodeType="afterEffect">
                                  <p:stCondLst>
                                    <p:cond delay="0"/>
                                  </p:stCondLst>
                                  <p:childTnLst>
                                    <p:set>
                                      <p:cBhvr>
                                        <p:cTn id="113" dur="1" fill="hold">
                                          <p:stCondLst>
                                            <p:cond delay="0"/>
                                          </p:stCondLst>
                                        </p:cTn>
                                        <p:tgtEl>
                                          <p:spTgt spid="417819"/>
                                        </p:tgtEl>
                                        <p:attrNameLst>
                                          <p:attrName>style.visibility</p:attrName>
                                        </p:attrNameLst>
                                      </p:cBhvr>
                                      <p:to>
                                        <p:strVal val="visible"/>
                                      </p:to>
                                    </p:set>
                                    <p:anim calcmode="lin" valueType="num">
                                      <p:cBhvr>
                                        <p:cTn id="114" dur="500" fill="hold"/>
                                        <p:tgtEl>
                                          <p:spTgt spid="417819"/>
                                        </p:tgtEl>
                                        <p:attrNameLst>
                                          <p:attrName>ppt_x</p:attrName>
                                        </p:attrNameLst>
                                      </p:cBhvr>
                                      <p:tavLst>
                                        <p:tav tm="0">
                                          <p:val>
                                            <p:strVal val="#ppt_x"/>
                                          </p:val>
                                        </p:tav>
                                        <p:tav tm="100000">
                                          <p:val>
                                            <p:strVal val="#ppt_x"/>
                                          </p:val>
                                        </p:tav>
                                      </p:tavLst>
                                    </p:anim>
                                    <p:anim calcmode="lin" valueType="num">
                                      <p:cBhvr>
                                        <p:cTn id="115" dur="500" fill="hold"/>
                                        <p:tgtEl>
                                          <p:spTgt spid="417819"/>
                                        </p:tgtEl>
                                        <p:attrNameLst>
                                          <p:attrName>ppt_y</p:attrName>
                                        </p:attrNameLst>
                                      </p:cBhvr>
                                      <p:tavLst>
                                        <p:tav tm="0">
                                          <p:val>
                                            <p:strVal val="#ppt_y+#ppt_h/2"/>
                                          </p:val>
                                        </p:tav>
                                        <p:tav tm="100000">
                                          <p:val>
                                            <p:strVal val="#ppt_y"/>
                                          </p:val>
                                        </p:tav>
                                      </p:tavLst>
                                    </p:anim>
                                    <p:anim calcmode="lin" valueType="num">
                                      <p:cBhvr>
                                        <p:cTn id="116" dur="500" fill="hold"/>
                                        <p:tgtEl>
                                          <p:spTgt spid="417819"/>
                                        </p:tgtEl>
                                        <p:attrNameLst>
                                          <p:attrName>ppt_w</p:attrName>
                                        </p:attrNameLst>
                                      </p:cBhvr>
                                      <p:tavLst>
                                        <p:tav tm="0">
                                          <p:val>
                                            <p:strVal val="#ppt_w"/>
                                          </p:val>
                                        </p:tav>
                                        <p:tav tm="100000">
                                          <p:val>
                                            <p:strVal val="#ppt_w"/>
                                          </p:val>
                                        </p:tav>
                                      </p:tavLst>
                                    </p:anim>
                                    <p:anim calcmode="lin" valueType="num">
                                      <p:cBhvr>
                                        <p:cTn id="117" dur="500" fill="hold"/>
                                        <p:tgtEl>
                                          <p:spTgt spid="417819"/>
                                        </p:tgtEl>
                                        <p:attrNameLst>
                                          <p:attrName>ppt_h</p:attrName>
                                        </p:attrNameLst>
                                      </p:cBhvr>
                                      <p:tavLst>
                                        <p:tav tm="0">
                                          <p:val>
                                            <p:fltVal val="0"/>
                                          </p:val>
                                        </p:tav>
                                        <p:tav tm="100000">
                                          <p:val>
                                            <p:strVal val="#ppt_h"/>
                                          </p:val>
                                        </p:tav>
                                      </p:tavLst>
                                    </p:anim>
                                  </p:childTnLst>
                                </p:cTn>
                              </p:par>
                            </p:childTnLst>
                          </p:cTn>
                        </p:par>
                        <p:par>
                          <p:cTn id="118" fill="hold">
                            <p:stCondLst>
                              <p:cond delay="18500"/>
                            </p:stCondLst>
                            <p:childTnLst>
                              <p:par>
                                <p:cTn id="119" presetID="17" presetClass="entr" presetSubtype="8" fill="hold" grpId="0" nodeType="afterEffect">
                                  <p:stCondLst>
                                    <p:cond delay="0"/>
                                  </p:stCondLst>
                                  <p:childTnLst>
                                    <p:set>
                                      <p:cBhvr>
                                        <p:cTn id="120" dur="1" fill="hold">
                                          <p:stCondLst>
                                            <p:cond delay="0"/>
                                          </p:stCondLst>
                                        </p:cTn>
                                        <p:tgtEl>
                                          <p:spTgt spid="417818"/>
                                        </p:tgtEl>
                                        <p:attrNameLst>
                                          <p:attrName>style.visibility</p:attrName>
                                        </p:attrNameLst>
                                      </p:cBhvr>
                                      <p:to>
                                        <p:strVal val="visible"/>
                                      </p:to>
                                    </p:set>
                                    <p:anim calcmode="lin" valueType="num">
                                      <p:cBhvr>
                                        <p:cTn id="121" dur="500" fill="hold"/>
                                        <p:tgtEl>
                                          <p:spTgt spid="417818"/>
                                        </p:tgtEl>
                                        <p:attrNameLst>
                                          <p:attrName>ppt_x</p:attrName>
                                        </p:attrNameLst>
                                      </p:cBhvr>
                                      <p:tavLst>
                                        <p:tav tm="0">
                                          <p:val>
                                            <p:strVal val="#ppt_x-#ppt_w/2"/>
                                          </p:val>
                                        </p:tav>
                                        <p:tav tm="100000">
                                          <p:val>
                                            <p:strVal val="#ppt_x"/>
                                          </p:val>
                                        </p:tav>
                                      </p:tavLst>
                                    </p:anim>
                                    <p:anim calcmode="lin" valueType="num">
                                      <p:cBhvr>
                                        <p:cTn id="122" dur="500" fill="hold"/>
                                        <p:tgtEl>
                                          <p:spTgt spid="417818"/>
                                        </p:tgtEl>
                                        <p:attrNameLst>
                                          <p:attrName>ppt_y</p:attrName>
                                        </p:attrNameLst>
                                      </p:cBhvr>
                                      <p:tavLst>
                                        <p:tav tm="0">
                                          <p:val>
                                            <p:strVal val="#ppt_y"/>
                                          </p:val>
                                        </p:tav>
                                        <p:tav tm="100000">
                                          <p:val>
                                            <p:strVal val="#ppt_y"/>
                                          </p:val>
                                        </p:tav>
                                      </p:tavLst>
                                    </p:anim>
                                    <p:anim calcmode="lin" valueType="num">
                                      <p:cBhvr>
                                        <p:cTn id="123" dur="500" fill="hold"/>
                                        <p:tgtEl>
                                          <p:spTgt spid="417818"/>
                                        </p:tgtEl>
                                        <p:attrNameLst>
                                          <p:attrName>ppt_w</p:attrName>
                                        </p:attrNameLst>
                                      </p:cBhvr>
                                      <p:tavLst>
                                        <p:tav tm="0">
                                          <p:val>
                                            <p:fltVal val="0"/>
                                          </p:val>
                                        </p:tav>
                                        <p:tav tm="100000">
                                          <p:val>
                                            <p:strVal val="#ppt_w"/>
                                          </p:val>
                                        </p:tav>
                                      </p:tavLst>
                                    </p:anim>
                                    <p:anim calcmode="lin" valueType="num">
                                      <p:cBhvr>
                                        <p:cTn id="124" dur="500" fill="hold"/>
                                        <p:tgtEl>
                                          <p:spTgt spid="417818"/>
                                        </p:tgtEl>
                                        <p:attrNameLst>
                                          <p:attrName>ppt_h</p:attrName>
                                        </p:attrNameLst>
                                      </p:cBhvr>
                                      <p:tavLst>
                                        <p:tav tm="0">
                                          <p:val>
                                            <p:strVal val="#ppt_h"/>
                                          </p:val>
                                        </p:tav>
                                        <p:tav tm="100000">
                                          <p:val>
                                            <p:strVal val="#ppt_h"/>
                                          </p:val>
                                        </p:tav>
                                      </p:tavLst>
                                    </p:anim>
                                  </p:childTnLst>
                                </p:cTn>
                              </p:par>
                              <p:par>
                                <p:cTn id="125" presetID="10" presetClass="exit" presetSubtype="0" fill="hold" nodeType="withEffect">
                                  <p:stCondLst>
                                    <p:cond delay="0"/>
                                  </p:stCondLst>
                                  <p:childTnLst>
                                    <p:animEffect transition="out" filter="fade">
                                      <p:cBhvr>
                                        <p:cTn id="126" dur="2000"/>
                                        <p:tgtEl>
                                          <p:spTgt spid="417819"/>
                                        </p:tgtEl>
                                      </p:cBhvr>
                                    </p:animEffect>
                                    <p:set>
                                      <p:cBhvr>
                                        <p:cTn id="127" dur="1" fill="hold">
                                          <p:stCondLst>
                                            <p:cond delay="1999"/>
                                          </p:stCondLst>
                                        </p:cTn>
                                        <p:tgtEl>
                                          <p:spTgt spid="4178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0" grpId="0" animBg="1"/>
      <p:bldP spid="417800" grpId="1" animBg="1"/>
      <p:bldP spid="417801" grpId="0" animBg="1"/>
      <p:bldP spid="417801" grpId="1" animBg="1"/>
      <p:bldP spid="417811" grpId="0" animBg="1"/>
      <p:bldP spid="417811" grpId="1" animBg="1"/>
      <p:bldP spid="417812" grpId="0" animBg="1"/>
      <p:bldP spid="417812" grpId="1" animBg="1"/>
      <p:bldP spid="417813" grpId="0" animBg="1"/>
      <p:bldP spid="417813" grpId="1" animBg="1"/>
      <p:bldP spid="417814" grpId="0" animBg="1"/>
      <p:bldP spid="417814" grpId="1" animBg="1"/>
      <p:bldP spid="417815" grpId="0" animBg="1"/>
      <p:bldP spid="417816" grpId="0" animBg="1"/>
      <p:bldP spid="417816" grpId="1" animBg="1"/>
      <p:bldP spid="417817" grpId="0" animBg="1"/>
      <p:bldP spid="417818" grpId="0" animBg="1"/>
      <p:bldP spid="4178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u="none" smtClean="0">
                <a:solidFill>
                  <a:srgbClr val="0070C0"/>
                </a:solidFill>
              </a:rPr>
              <a:t>Talk Outline</a:t>
            </a:r>
            <a:endParaRPr lang="he-IL" u="none" smtClean="0">
              <a:solidFill>
                <a:srgbClr val="0070C0"/>
              </a:solidFill>
            </a:endParaRPr>
          </a:p>
        </p:txBody>
      </p:sp>
      <p:sp>
        <p:nvSpPr>
          <p:cNvPr id="7" name="Content Placeholder 2"/>
          <p:cNvSpPr>
            <a:spLocks noGrp="1"/>
          </p:cNvSpPr>
          <p:nvPr>
            <p:ph idx="1"/>
          </p:nvPr>
        </p:nvSpPr>
        <p:spPr>
          <a:xfrm>
            <a:off x="369888" y="1160463"/>
            <a:ext cx="8596312" cy="4610100"/>
          </a:xfrm>
        </p:spPr>
        <p:txBody>
          <a:bodyPr/>
          <a:lstStyle/>
          <a:p>
            <a:pPr>
              <a:buFont typeface="ZapfDingbats" pitchFamily="82" charset="2"/>
              <a:buNone/>
              <a:defRPr/>
            </a:pPr>
            <a:r>
              <a:rPr lang="en-US" dirty="0" smtClean="0">
                <a:solidFill>
                  <a:srgbClr val="FF0000"/>
                </a:solidFill>
              </a:rPr>
              <a:t>Stateless infrastructure</a:t>
            </a:r>
          </a:p>
          <a:p>
            <a:pPr marL="514350" indent="-514350">
              <a:defRPr/>
            </a:pPr>
            <a:r>
              <a:rPr lang="en-US" dirty="0" smtClean="0">
                <a:solidFill>
                  <a:srgbClr val="0070C0"/>
                </a:solidFill>
              </a:rPr>
              <a:t>Random walks [DSW06]</a:t>
            </a:r>
          </a:p>
          <a:p>
            <a:pPr marL="514350" indent="-514350">
              <a:defRPr/>
            </a:pPr>
            <a:r>
              <a:rPr lang="en-US" dirty="0" smtClean="0">
                <a:solidFill>
                  <a:srgbClr val="0070C0"/>
                </a:solidFill>
              </a:rPr>
              <a:t>Imaginary polygons [DHL06]</a:t>
            </a:r>
          </a:p>
          <a:p>
            <a:pPr marL="514350" indent="-514350">
              <a:buFont typeface="ZapfDingbats" pitchFamily="82" charset="2"/>
              <a:buNone/>
              <a:defRPr/>
            </a:pPr>
            <a:r>
              <a:rPr lang="en-US" dirty="0" smtClean="0">
                <a:solidFill>
                  <a:srgbClr val="FF0000"/>
                </a:solidFill>
              </a:rPr>
              <a:t>Stateless with GPS-Oracle</a:t>
            </a:r>
          </a:p>
          <a:p>
            <a:pPr marL="514350" indent="-514350">
              <a:defRPr/>
            </a:pPr>
            <a:r>
              <a:rPr lang="en-US" dirty="0" smtClean="0">
                <a:solidFill>
                  <a:srgbClr val="0070C0"/>
                </a:solidFill>
              </a:rPr>
              <a:t>Virtual Stationary Automaton [DGLSW05]</a:t>
            </a:r>
          </a:p>
          <a:p>
            <a:pPr marL="514350" indent="-514350">
              <a:defRPr/>
            </a:pPr>
            <a:r>
              <a:rPr lang="en-US" dirty="0" smtClean="0">
                <a:solidFill>
                  <a:srgbClr val="0070C0"/>
                </a:solidFill>
              </a:rPr>
              <a:t> Virtual Autonomous Automaton [DGSSW05]</a:t>
            </a:r>
          </a:p>
          <a:p>
            <a:pPr marL="514350" indent="-514350">
              <a:buFont typeface="ZapfDingbats" pitchFamily="82" charset="2"/>
              <a:buNone/>
              <a:defRPr/>
            </a:pPr>
            <a:r>
              <a:rPr lang="en-US" dirty="0" smtClean="0">
                <a:solidFill>
                  <a:srgbClr val="FF0000"/>
                </a:solidFill>
              </a:rPr>
              <a:t>Local state oblivious to global changes</a:t>
            </a:r>
          </a:p>
          <a:p>
            <a:pPr marL="514350" indent="-514350">
              <a:defRPr/>
            </a:pPr>
            <a:r>
              <a:rPr lang="en-US" u="sng" dirty="0" smtClean="0">
                <a:solidFill>
                  <a:srgbClr val="C00000"/>
                </a:solidFill>
              </a:rPr>
              <a:t>Empire of colonies [DT06]</a:t>
            </a:r>
          </a:p>
          <a:p>
            <a:pPr marL="514350" indent="-514350">
              <a:defRPr/>
            </a:pPr>
            <a:r>
              <a:rPr lang="en-US" dirty="0" err="1" smtClean="0">
                <a:solidFill>
                  <a:srgbClr val="0070C0"/>
                </a:solidFill>
              </a:rPr>
              <a:t>Spanders</a:t>
            </a:r>
            <a:r>
              <a:rPr lang="en-US" dirty="0" smtClean="0">
                <a:solidFill>
                  <a:srgbClr val="0070C0"/>
                </a:solidFill>
              </a:rPr>
              <a:t>, spanning expanders [DT06]</a:t>
            </a:r>
          </a:p>
          <a:p>
            <a:pPr marL="514350" indent="-514350">
              <a:buFont typeface="ZapfDingbats" pitchFamily="82" charset="2"/>
              <a:buNone/>
              <a:defRPr/>
            </a:pPr>
            <a:endParaRPr lang="he-IL" dirty="0" smtClean="0">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454025" y="928688"/>
            <a:ext cx="8075613" cy="1470025"/>
          </a:xfrm>
        </p:spPr>
        <p:txBody>
          <a:bodyPr/>
          <a:lstStyle/>
          <a:p>
            <a:r>
              <a:rPr lang="en-US" sz="3600" u="none" smtClean="0">
                <a:solidFill>
                  <a:srgbClr val="0070C0"/>
                </a:solidFill>
              </a:rPr>
              <a:t>Empire of Colonies:</a:t>
            </a:r>
            <a:br>
              <a:rPr lang="en-US" sz="3600" u="none" smtClean="0">
                <a:solidFill>
                  <a:srgbClr val="0070C0"/>
                </a:solidFill>
              </a:rPr>
            </a:br>
            <a:r>
              <a:rPr lang="en-US" sz="3600" u="none" smtClean="0">
                <a:solidFill>
                  <a:srgbClr val="0070C0"/>
                </a:solidFill>
              </a:rPr>
              <a:t>Self-Stabilizing and Self-Organizing Distributed Algorithms</a:t>
            </a:r>
          </a:p>
        </p:txBody>
      </p:sp>
      <p:sp>
        <p:nvSpPr>
          <p:cNvPr id="61443" name="Rectangle 3"/>
          <p:cNvSpPr>
            <a:spLocks noGrp="1" noChangeArrowheads="1"/>
          </p:cNvSpPr>
          <p:nvPr>
            <p:ph type="subTitle" idx="1"/>
          </p:nvPr>
        </p:nvSpPr>
        <p:spPr>
          <a:xfrm>
            <a:off x="1371600" y="3262313"/>
            <a:ext cx="6400800" cy="1752600"/>
          </a:xfrm>
        </p:spPr>
        <p:txBody>
          <a:bodyPr/>
          <a:lstStyle/>
          <a:p>
            <a:r>
              <a:rPr lang="en-US" smtClean="0">
                <a:solidFill>
                  <a:srgbClr val="FF0000"/>
                </a:solidFill>
              </a:rPr>
              <a:t>Shlomi  Dolev and Nir Tzachar</a:t>
            </a:r>
          </a:p>
          <a:p>
            <a:endParaRPr lang="en-US" smtClean="0"/>
          </a:p>
          <a:p>
            <a:r>
              <a:rPr lang="en-US" smtClean="0"/>
              <a:t>OPODIS 2006, Theoretical Computer Science Journal</a:t>
            </a:r>
            <a:endParaRPr lang="he-IL"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u="none" smtClean="0">
                <a:solidFill>
                  <a:srgbClr val="0070C0"/>
                </a:solidFill>
              </a:rPr>
              <a:t>Overview 	</a:t>
            </a:r>
          </a:p>
        </p:txBody>
      </p:sp>
      <p:sp>
        <p:nvSpPr>
          <p:cNvPr id="62467" name="Rectangle 3"/>
          <p:cNvSpPr>
            <a:spLocks noGrp="1" noChangeArrowheads="1"/>
          </p:cNvSpPr>
          <p:nvPr>
            <p:ph type="body" idx="1"/>
          </p:nvPr>
        </p:nvSpPr>
        <p:spPr>
          <a:xfrm>
            <a:off x="827088" y="1341438"/>
            <a:ext cx="7772400" cy="4114800"/>
          </a:xfrm>
        </p:spPr>
        <p:txBody>
          <a:bodyPr/>
          <a:lstStyle/>
          <a:p>
            <a:pPr>
              <a:lnSpc>
                <a:spcPct val="90000"/>
              </a:lnSpc>
            </a:pPr>
            <a:r>
              <a:rPr lang="en-US" smtClean="0">
                <a:solidFill>
                  <a:srgbClr val="5E04A8"/>
                </a:solidFill>
              </a:rPr>
              <a:t>Self-Stabilizing and Self-Organizing </a:t>
            </a:r>
          </a:p>
          <a:p>
            <a:pPr lvl="1">
              <a:lnSpc>
                <a:spcPct val="90000"/>
              </a:lnSpc>
            </a:pPr>
            <a:r>
              <a:rPr lang="en-US" smtClean="0">
                <a:solidFill>
                  <a:srgbClr val="5E04A8"/>
                </a:solidFill>
              </a:rPr>
              <a:t> fast convergence – O(log^2 n)</a:t>
            </a:r>
          </a:p>
          <a:p>
            <a:pPr lvl="1">
              <a:lnSpc>
                <a:spcPct val="90000"/>
              </a:lnSpc>
            </a:pPr>
            <a:r>
              <a:rPr lang="en-US" smtClean="0">
                <a:solidFill>
                  <a:srgbClr val="5E04A8"/>
                </a:solidFill>
              </a:rPr>
              <a:t> faster reaction to topology changes – O(log n)</a:t>
            </a:r>
          </a:p>
          <a:p>
            <a:pPr>
              <a:lnSpc>
                <a:spcPct val="90000"/>
              </a:lnSpc>
            </a:pPr>
            <a:r>
              <a:rPr lang="en-US" smtClean="0"/>
              <a:t>Locally Establish and Immediately Use Overlay Communication Links</a:t>
            </a:r>
          </a:p>
          <a:p>
            <a:pPr>
              <a:lnSpc>
                <a:spcPct val="90000"/>
              </a:lnSpc>
            </a:pPr>
            <a:r>
              <a:rPr lang="en-US" smtClean="0"/>
              <a:t>Computer Scientists Repeatedly Double to Achieve O(log n)… </a:t>
            </a:r>
          </a:p>
        </p:txBody>
      </p:sp>
      <p:pic>
        <p:nvPicPr>
          <p:cNvPr id="62468" name="Picture 6" descr="http://www.sanitycentral.com/nutshell/Copy%20of%20INUTSHEL.gif"/>
          <p:cNvPicPr>
            <a:picLocks noChangeAspect="1" noChangeArrowheads="1"/>
          </p:cNvPicPr>
          <p:nvPr/>
        </p:nvPicPr>
        <p:blipFill>
          <a:blip r:embed="rId2"/>
          <a:srcRect/>
          <a:stretch>
            <a:fillRect/>
          </a:stretch>
        </p:blipFill>
        <p:spPr bwMode="auto">
          <a:xfrm>
            <a:off x="7092950" y="5300663"/>
            <a:ext cx="1701800" cy="12239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u="none" smtClean="0">
                <a:solidFill>
                  <a:srgbClr val="0070C0"/>
                </a:solidFill>
              </a:rPr>
              <a:t>Overview 	</a:t>
            </a:r>
          </a:p>
        </p:txBody>
      </p:sp>
      <p:sp>
        <p:nvSpPr>
          <p:cNvPr id="63491" name="Rectangle 3"/>
          <p:cNvSpPr>
            <a:spLocks noGrp="1" noChangeArrowheads="1"/>
          </p:cNvSpPr>
          <p:nvPr>
            <p:ph type="body" idx="1"/>
          </p:nvPr>
        </p:nvSpPr>
        <p:spPr>
          <a:xfrm>
            <a:off x="827088" y="1341438"/>
            <a:ext cx="7772400" cy="4114800"/>
          </a:xfrm>
        </p:spPr>
        <p:txBody>
          <a:bodyPr/>
          <a:lstStyle/>
          <a:p>
            <a:pPr>
              <a:lnSpc>
                <a:spcPct val="90000"/>
              </a:lnSpc>
            </a:pPr>
            <a:r>
              <a:rPr lang="en-US" dirty="0" smtClean="0"/>
              <a:t>Construct Hierarchy of O(log n) Level of Clusters </a:t>
            </a:r>
          </a:p>
          <a:p>
            <a:pPr>
              <a:lnSpc>
                <a:spcPct val="90000"/>
              </a:lnSpc>
            </a:pPr>
            <a:r>
              <a:rPr lang="en-US" dirty="0" smtClean="0">
                <a:solidFill>
                  <a:srgbClr val="5E04A8"/>
                </a:solidFill>
              </a:rPr>
              <a:t>Self-Stabilizing and Self-Organizing Versions of</a:t>
            </a:r>
            <a:r>
              <a:rPr lang="en-US" dirty="0" smtClean="0"/>
              <a:t> </a:t>
            </a:r>
          </a:p>
          <a:p>
            <a:pPr lvl="1">
              <a:lnSpc>
                <a:spcPct val="90000"/>
              </a:lnSpc>
            </a:pPr>
            <a:r>
              <a:rPr lang="en-US" dirty="0" smtClean="0">
                <a:solidFill>
                  <a:srgbClr val="B400B0"/>
                </a:solidFill>
              </a:rPr>
              <a:t>Snapshots, Leader Election, Topology Update…</a:t>
            </a:r>
            <a:r>
              <a:rPr lang="en-US" dirty="0" smtClean="0"/>
              <a:t> </a:t>
            </a:r>
          </a:p>
          <a:p>
            <a:pPr>
              <a:lnSpc>
                <a:spcPct val="90000"/>
              </a:lnSpc>
            </a:pPr>
            <a:r>
              <a:rPr lang="en-US" dirty="0" smtClean="0">
                <a:solidFill>
                  <a:srgbClr val="CC0066"/>
                </a:solidFill>
              </a:rPr>
              <a:t>O(log^2 n) stabilization time!! </a:t>
            </a:r>
          </a:p>
          <a:p>
            <a:pPr>
              <a:lnSpc>
                <a:spcPct val="90000"/>
              </a:lnSpc>
            </a:pPr>
            <a:r>
              <a:rPr lang="en-US" dirty="0" smtClean="0">
                <a:solidFill>
                  <a:srgbClr val="CC0066"/>
                </a:solidFill>
              </a:rPr>
              <a:t>And O(log n) per topology change!!!</a:t>
            </a:r>
          </a:p>
        </p:txBody>
      </p:sp>
      <p:pic>
        <p:nvPicPr>
          <p:cNvPr id="63492" name="Picture 4" descr="http://www.sanitycentral.com/nutshell/Copy%20of%20INUTSHEL.gif"/>
          <p:cNvPicPr>
            <a:picLocks noChangeAspect="1" noChangeArrowheads="1"/>
          </p:cNvPicPr>
          <p:nvPr/>
        </p:nvPicPr>
        <p:blipFill>
          <a:blip r:embed="rId2"/>
          <a:srcRect/>
          <a:stretch>
            <a:fillRect/>
          </a:stretch>
        </p:blipFill>
        <p:spPr bwMode="auto">
          <a:xfrm>
            <a:off x="7092950" y="5300663"/>
            <a:ext cx="1701800" cy="12239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57250" y="266700"/>
            <a:ext cx="7793038" cy="1333500"/>
          </a:xfrm>
        </p:spPr>
        <p:txBody>
          <a:bodyPr/>
          <a:lstStyle/>
          <a:p>
            <a:r>
              <a:rPr lang="en-US" u="none" smtClean="0">
                <a:solidFill>
                  <a:srgbClr val="0070C0"/>
                </a:solidFill>
              </a:rPr>
              <a:t>Self Organization </a:t>
            </a:r>
          </a:p>
        </p:txBody>
      </p:sp>
      <p:sp>
        <p:nvSpPr>
          <p:cNvPr id="64515" name="Rectangle 3"/>
          <p:cNvSpPr>
            <a:spLocks noGrp="1" noChangeArrowheads="1"/>
          </p:cNvSpPr>
          <p:nvPr>
            <p:ph type="body" idx="1"/>
          </p:nvPr>
        </p:nvSpPr>
        <p:spPr/>
        <p:txBody>
          <a:bodyPr/>
          <a:lstStyle/>
          <a:p>
            <a:r>
              <a:rPr lang="en-US" smtClean="0">
                <a:solidFill>
                  <a:srgbClr val="B400B0"/>
                </a:solidFill>
              </a:rPr>
              <a:t>Convergence time of self organizing algorithms should be sub-linear</a:t>
            </a:r>
          </a:p>
          <a:p>
            <a:r>
              <a:rPr lang="en-US" smtClean="0">
                <a:solidFill>
                  <a:srgbClr val="040AFC"/>
                </a:solidFill>
              </a:rPr>
              <a:t>Topology changes or transient faults (after convergence) imply even faster convergence </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19150" y="339725"/>
            <a:ext cx="7793038" cy="928688"/>
          </a:xfrm>
        </p:spPr>
        <p:txBody>
          <a:bodyPr/>
          <a:lstStyle/>
          <a:p>
            <a:r>
              <a:rPr lang="en-US" sz="3600" u="none" smtClean="0">
                <a:solidFill>
                  <a:srgbClr val="0070C0"/>
                </a:solidFill>
              </a:rPr>
              <a:t>Local Algorithms for Hierarchy Definition</a:t>
            </a:r>
          </a:p>
        </p:txBody>
      </p:sp>
      <p:sp>
        <p:nvSpPr>
          <p:cNvPr id="65539" name="Rectangle 3"/>
          <p:cNvSpPr>
            <a:spLocks noGrp="1" noChangeArrowheads="1"/>
          </p:cNvSpPr>
          <p:nvPr>
            <p:ph type="body" idx="1"/>
          </p:nvPr>
        </p:nvSpPr>
        <p:spPr/>
        <p:txBody>
          <a:bodyPr/>
          <a:lstStyle/>
          <a:p>
            <a:r>
              <a:rPr lang="en-US" dirty="0" smtClean="0"/>
              <a:t>We use clustering to realize hierarchical structure</a:t>
            </a:r>
          </a:p>
          <a:p>
            <a:r>
              <a:rPr lang="en-US" dirty="0" smtClean="0">
                <a:solidFill>
                  <a:srgbClr val="B400B0"/>
                </a:solidFill>
              </a:rPr>
              <a:t>First, choose leaders in distance </a:t>
            </a:r>
            <a:r>
              <a:rPr lang="en-US" dirty="0" smtClean="0">
                <a:solidFill>
                  <a:schemeClr val="hlink"/>
                </a:solidFill>
              </a:rPr>
              <a:t>X to 2X</a:t>
            </a:r>
          </a:p>
          <a:p>
            <a:r>
              <a:rPr lang="en-US" dirty="0" smtClean="0"/>
              <a:t>Then, continue the clustering algorithm among the chosen leaders…</a:t>
            </a:r>
            <a:endParaRPr lang="he-IL" dirty="0" smtClean="0">
              <a:solidFill>
                <a:srgbClr val="FF0101"/>
              </a:solidFill>
            </a:endParaRPr>
          </a:p>
          <a:p>
            <a:pPr>
              <a:buFont typeface="Wingdings" pitchFamily="2" charset="2"/>
              <a:buNone/>
            </a:pPr>
            <a:endParaRPr lang="en-US" dirty="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16"/>
          <p:cNvSpPr>
            <a:spLocks noGrp="1" noChangeArrowheads="1"/>
          </p:cNvSpPr>
          <p:nvPr>
            <p:ph type="title"/>
          </p:nvPr>
        </p:nvSpPr>
        <p:spPr/>
        <p:txBody>
          <a:bodyPr/>
          <a:lstStyle/>
          <a:p>
            <a:r>
              <a:rPr lang="en-US" sz="3600" u="none" smtClean="0">
                <a:solidFill>
                  <a:srgbClr val="0070C0"/>
                </a:solidFill>
              </a:rPr>
              <a:t>Synchronous Cluster Construction </a:t>
            </a:r>
          </a:p>
        </p:txBody>
      </p:sp>
      <p:sp>
        <p:nvSpPr>
          <p:cNvPr id="66563" name="Rectangle 5"/>
          <p:cNvSpPr>
            <a:spLocks noGrp="1" noChangeArrowheads="1"/>
          </p:cNvSpPr>
          <p:nvPr>
            <p:ph type="body" idx="1"/>
          </p:nvPr>
        </p:nvSpPr>
        <p:spPr>
          <a:xfrm>
            <a:off x="395288" y="1341438"/>
            <a:ext cx="8316912" cy="5113337"/>
          </a:xfrm>
        </p:spPr>
        <p:txBody>
          <a:bodyPr/>
          <a:lstStyle/>
          <a:p>
            <a:r>
              <a:rPr lang="en-US" smtClean="0"/>
              <a:t> (Simultaneously) collect </a:t>
            </a:r>
            <a:r>
              <a:rPr lang="en-US" smtClean="0">
                <a:solidFill>
                  <a:srgbClr val="5E04A8"/>
                </a:solidFill>
              </a:rPr>
              <a:t>X-neighborhood </a:t>
            </a:r>
            <a:r>
              <a:rPr lang="en-US" smtClean="0"/>
              <a:t>topology,</a:t>
            </a:r>
          </a:p>
          <a:p>
            <a:r>
              <a:rPr lang="en-US" smtClean="0"/>
              <a:t>Look for </a:t>
            </a:r>
            <a:r>
              <a:rPr lang="en-US" smtClean="0">
                <a:solidFill>
                  <a:schemeClr val="tx2"/>
                </a:solidFill>
              </a:rPr>
              <a:t>leader processors within X-neighborhood</a:t>
            </a:r>
          </a:p>
          <a:p>
            <a:pPr lvl="1"/>
            <a:r>
              <a:rPr lang="en-US" smtClean="0">
                <a:solidFill>
                  <a:schemeClr val="hlink"/>
                </a:solidFill>
              </a:rPr>
              <a:t>If one was found, p joins that leader’s cluster</a:t>
            </a:r>
          </a:p>
          <a:p>
            <a:pPr lvl="1"/>
            <a:r>
              <a:rPr lang="en-US" smtClean="0"/>
              <a:t>If none was found, p declares itself a leader</a:t>
            </a:r>
          </a:p>
          <a:p>
            <a:r>
              <a:rPr lang="en-US" smtClean="0">
                <a:solidFill>
                  <a:schemeClr val="hlink"/>
                </a:solidFill>
              </a:rPr>
              <a:t>Leaders within distance X  compete…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47800" y="0"/>
            <a:ext cx="5791200" cy="1143000"/>
          </a:xfrm>
        </p:spPr>
        <p:txBody>
          <a:bodyPr/>
          <a:lstStyle/>
          <a:p>
            <a:r>
              <a:rPr lang="en-US" u="none" smtClean="0">
                <a:solidFill>
                  <a:srgbClr val="0070C0"/>
                </a:solidFill>
              </a:rPr>
              <a:t>Token Passing </a:t>
            </a:r>
            <a:r>
              <a:rPr lang="en-US" sz="2800" u="none" smtClean="0">
                <a:solidFill>
                  <a:srgbClr val="0070C0"/>
                </a:solidFill>
              </a:rPr>
              <a:t>Cont.</a:t>
            </a:r>
          </a:p>
        </p:txBody>
      </p:sp>
      <p:sp>
        <p:nvSpPr>
          <p:cNvPr id="13315" name="Rectangle 3"/>
          <p:cNvSpPr>
            <a:spLocks noGrp="1" noChangeArrowheads="1"/>
          </p:cNvSpPr>
          <p:nvPr>
            <p:ph type="body" idx="1"/>
          </p:nvPr>
        </p:nvSpPr>
        <p:spPr>
          <a:xfrm>
            <a:off x="595313" y="2967038"/>
            <a:ext cx="5083175" cy="3016250"/>
          </a:xfrm>
        </p:spPr>
        <p:txBody>
          <a:bodyPr/>
          <a:lstStyle/>
          <a:p>
            <a:r>
              <a:rPr lang="en-US" smtClean="0"/>
              <a:t>Surely works when we start in  </a:t>
            </a:r>
          </a:p>
          <a:p>
            <a:pPr>
              <a:buFont typeface="ZapfDingbats" pitchFamily="82" charset="2"/>
              <a:buNone/>
            </a:pPr>
            <a:r>
              <a:rPr lang="en-US" smtClean="0">
                <a:latin typeface="Courier New" pitchFamily="49" charset="0"/>
                <a:cs typeface="Courier New" pitchFamily="49" charset="0"/>
              </a:rPr>
              <a:t>	</a:t>
            </a:r>
            <a:r>
              <a:rPr lang="en-US" i="1" smtClean="0">
                <a:latin typeface="Courier New" pitchFamily="49" charset="0"/>
                <a:cs typeface="Courier New" pitchFamily="49" charset="0"/>
              </a:rPr>
              <a:t>x</a:t>
            </a:r>
            <a:r>
              <a:rPr lang="en-US" i="1" baseline="-30000" smtClean="0">
                <a:latin typeface="Courier New" pitchFamily="49" charset="0"/>
                <a:cs typeface="Courier New" pitchFamily="49" charset="0"/>
              </a:rPr>
              <a:t>1</a:t>
            </a:r>
            <a:r>
              <a:rPr lang="en-US" i="1" smtClean="0">
                <a:latin typeface="Courier New" pitchFamily="49" charset="0"/>
                <a:cs typeface="Courier New" pitchFamily="49" charset="0"/>
              </a:rPr>
              <a:t> = x</a:t>
            </a:r>
            <a:r>
              <a:rPr lang="en-US" i="1" baseline="-30000" smtClean="0">
                <a:latin typeface="Courier New" pitchFamily="49" charset="0"/>
                <a:cs typeface="Courier New" pitchFamily="49" charset="0"/>
              </a:rPr>
              <a:t>2</a:t>
            </a:r>
            <a:r>
              <a:rPr lang="en-US" i="1" smtClean="0">
                <a:latin typeface="Courier New" pitchFamily="49" charset="0"/>
                <a:cs typeface="Courier New" pitchFamily="49" charset="0"/>
              </a:rPr>
              <a:t> = … = x</a:t>
            </a:r>
            <a:r>
              <a:rPr lang="en-US" i="1" baseline="-30000" smtClean="0">
                <a:latin typeface="Courier New" pitchFamily="49" charset="0"/>
                <a:cs typeface="Courier New" pitchFamily="49" charset="0"/>
              </a:rPr>
              <a:t>n</a:t>
            </a:r>
            <a:r>
              <a:rPr lang="en-US" i="1" smtClean="0">
                <a:latin typeface="Courier New" pitchFamily="49" charset="0"/>
                <a:cs typeface="Courier New" pitchFamily="49" charset="0"/>
              </a:rPr>
              <a:t> = 0</a:t>
            </a:r>
            <a:r>
              <a:rPr lang="en-US" smtClean="0"/>
              <a:t>.</a:t>
            </a:r>
          </a:p>
          <a:p>
            <a:r>
              <a:rPr lang="en-US" smtClean="0"/>
              <a:t>One processor may change a state at a time.</a:t>
            </a:r>
          </a:p>
        </p:txBody>
      </p:sp>
      <p:sp>
        <p:nvSpPr>
          <p:cNvPr id="13316" name="Text Box 4"/>
          <p:cNvSpPr txBox="1">
            <a:spLocks noChangeArrowheads="1"/>
          </p:cNvSpPr>
          <p:nvPr/>
        </p:nvSpPr>
        <p:spPr bwMode="auto">
          <a:xfrm>
            <a:off x="6248400" y="1143000"/>
            <a:ext cx="2514600" cy="4916488"/>
          </a:xfrm>
          <a:prstGeom prst="rect">
            <a:avLst/>
          </a:prstGeom>
          <a:noFill/>
          <a:ln w="9525">
            <a:solidFill>
              <a:schemeClr val="tx1"/>
            </a:solidFill>
            <a:miter lim="800000"/>
            <a:headEnd/>
            <a:tailEnd/>
          </a:ln>
        </p:spPr>
        <p:txBody>
          <a:bodyPr>
            <a:spAutoFit/>
          </a:bodyPr>
          <a:lstStyle/>
          <a:p>
            <a:pPr algn="l" eaLnBrk="1" hangingPunct="1">
              <a:spcBef>
                <a:spcPct val="50000"/>
              </a:spcBef>
            </a:pPr>
            <a:r>
              <a:rPr lang="en-US" sz="1800">
                <a:solidFill>
                  <a:schemeClr val="tx1"/>
                </a:solidFill>
                <a:latin typeface="Courier New" pitchFamily="49" charset="0"/>
                <a:cs typeface="Courier New" pitchFamily="49" charset="0"/>
              </a:rPr>
              <a:t>{0; 0; 0; 0; 0}; </a:t>
            </a:r>
          </a:p>
          <a:p>
            <a:pPr algn="l" eaLnBrk="1" hangingPunct="1">
              <a:spcBef>
                <a:spcPct val="50000"/>
              </a:spcBef>
            </a:pPr>
            <a:r>
              <a:rPr lang="en-US" sz="1800">
                <a:solidFill>
                  <a:schemeClr val="tx1"/>
                </a:solidFill>
                <a:latin typeface="Courier New" pitchFamily="49" charset="0"/>
                <a:cs typeface="Courier New" pitchFamily="49" charset="0"/>
              </a:rPr>
              <a:t>{1; 0; 0; 0; 0}; </a:t>
            </a:r>
          </a:p>
          <a:p>
            <a:pPr algn="l" eaLnBrk="1" hangingPunct="1">
              <a:spcBef>
                <a:spcPct val="50000"/>
              </a:spcBef>
            </a:pPr>
            <a:r>
              <a:rPr lang="en-US" sz="1800">
                <a:solidFill>
                  <a:schemeClr val="tx1"/>
                </a:solidFill>
                <a:latin typeface="Courier New" pitchFamily="49" charset="0"/>
                <a:cs typeface="Courier New" pitchFamily="49" charset="0"/>
              </a:rPr>
              <a:t>{1; 1; 0; 0; 0}; </a:t>
            </a:r>
          </a:p>
          <a:p>
            <a:pPr algn="l" eaLnBrk="1" hangingPunct="1">
              <a:spcBef>
                <a:spcPct val="50000"/>
              </a:spcBef>
            </a:pPr>
            <a:r>
              <a:rPr lang="en-US" sz="1800">
                <a:solidFill>
                  <a:schemeClr val="tx1"/>
                </a:solidFill>
                <a:latin typeface="Courier New" pitchFamily="49" charset="0"/>
                <a:cs typeface="Courier New" pitchFamily="49" charset="0"/>
              </a:rPr>
              <a:t>{1; 1; 1; 0; 0}; </a:t>
            </a:r>
          </a:p>
          <a:p>
            <a:pPr algn="l" eaLnBrk="1" hangingPunct="1">
              <a:spcBef>
                <a:spcPct val="50000"/>
              </a:spcBef>
            </a:pPr>
            <a:r>
              <a:rPr lang="en-US" sz="1800">
                <a:solidFill>
                  <a:schemeClr val="tx1"/>
                </a:solidFill>
                <a:latin typeface="Courier New" pitchFamily="49" charset="0"/>
                <a:cs typeface="Courier New" pitchFamily="49" charset="0"/>
              </a:rPr>
              <a:t>{1; 1; 1; 1; 0}; </a:t>
            </a:r>
          </a:p>
          <a:p>
            <a:pPr algn="l" eaLnBrk="1" hangingPunct="1">
              <a:spcBef>
                <a:spcPct val="50000"/>
              </a:spcBef>
            </a:pPr>
            <a:r>
              <a:rPr lang="en-US" sz="1800">
                <a:solidFill>
                  <a:schemeClr val="tx1"/>
                </a:solidFill>
                <a:latin typeface="Courier New" pitchFamily="49" charset="0"/>
                <a:cs typeface="Courier New" pitchFamily="49" charset="0"/>
              </a:rPr>
              <a:t>{1; 1; 1; 1; 1}; </a:t>
            </a:r>
          </a:p>
          <a:p>
            <a:pPr algn="l" eaLnBrk="1" hangingPunct="1">
              <a:spcBef>
                <a:spcPct val="50000"/>
              </a:spcBef>
            </a:pPr>
            <a:r>
              <a:rPr lang="en-US" sz="1800">
                <a:solidFill>
                  <a:schemeClr val="tx1"/>
                </a:solidFill>
                <a:latin typeface="Courier New" pitchFamily="49" charset="0"/>
                <a:cs typeface="Courier New" pitchFamily="49" charset="0"/>
              </a:rPr>
              <a:t>{2; 1; 1; 1; 1}; </a:t>
            </a:r>
          </a:p>
          <a:p>
            <a:pPr algn="l" eaLnBrk="1" hangingPunct="1">
              <a:spcBef>
                <a:spcPct val="50000"/>
              </a:spcBef>
            </a:pPr>
            <a:r>
              <a:rPr lang="en-US" sz="1800">
                <a:solidFill>
                  <a:schemeClr val="tx1"/>
                </a:solidFill>
                <a:latin typeface="Courier New" pitchFamily="49" charset="0"/>
                <a:cs typeface="Courier New" pitchFamily="49" charset="0"/>
              </a:rPr>
              <a:t>{2; 2; 1; 1; 1}; </a:t>
            </a:r>
          </a:p>
          <a:p>
            <a:pPr algn="l" eaLnBrk="1" hangingPunct="1">
              <a:spcBef>
                <a:spcPct val="50000"/>
              </a:spcBef>
            </a:pPr>
            <a:r>
              <a:rPr lang="en-US" sz="1800">
                <a:solidFill>
                  <a:schemeClr val="tx1"/>
                </a:solidFill>
                <a:latin typeface="Courier New" pitchFamily="49" charset="0"/>
                <a:cs typeface="Courier New" pitchFamily="49" charset="0"/>
              </a:rPr>
              <a:t>{2; 2; 2; 1; 1}; </a:t>
            </a:r>
          </a:p>
          <a:p>
            <a:pPr algn="l" eaLnBrk="1" hangingPunct="1">
              <a:spcBef>
                <a:spcPct val="50000"/>
              </a:spcBef>
            </a:pPr>
            <a:r>
              <a:rPr lang="en-US" sz="1800">
                <a:solidFill>
                  <a:schemeClr val="tx1"/>
                </a:solidFill>
                <a:latin typeface="Courier New" pitchFamily="49" charset="0"/>
                <a:cs typeface="Courier New" pitchFamily="49" charset="0"/>
              </a:rPr>
              <a:t>{2; 2; 2; 2; 1}; </a:t>
            </a:r>
          </a:p>
          <a:p>
            <a:pPr algn="l" eaLnBrk="1" hangingPunct="1">
              <a:spcBef>
                <a:spcPct val="50000"/>
              </a:spcBef>
            </a:pPr>
            <a:r>
              <a:rPr lang="en-US" sz="1800">
                <a:solidFill>
                  <a:schemeClr val="tx1"/>
                </a:solidFill>
                <a:latin typeface="Courier New" pitchFamily="49" charset="0"/>
                <a:cs typeface="Courier New" pitchFamily="49" charset="0"/>
              </a:rPr>
              <a:t>{2; 2; 2; 2; 2} </a:t>
            </a:r>
          </a:p>
          <a:p>
            <a:pPr eaLnBrk="1" hangingPunct="1">
              <a:spcBef>
                <a:spcPct val="50000"/>
              </a:spcBef>
            </a:pPr>
            <a:r>
              <a:rPr lang="en-US" sz="1800">
                <a:solidFill>
                  <a:schemeClr val="tx1"/>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r>
              <a:rPr lang="en-US" u="none" smtClean="0">
                <a:solidFill>
                  <a:srgbClr val="0070C0"/>
                </a:solidFill>
              </a:rPr>
              <a:t>Cluster Construction</a:t>
            </a:r>
          </a:p>
        </p:txBody>
      </p:sp>
      <p:sp>
        <p:nvSpPr>
          <p:cNvPr id="67587" name="Oval 5"/>
          <p:cNvSpPr>
            <a:spLocks noChangeArrowheads="1"/>
          </p:cNvSpPr>
          <p:nvPr/>
        </p:nvSpPr>
        <p:spPr bwMode="auto">
          <a:xfrm>
            <a:off x="2268538" y="26860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588" name="Oval 6"/>
          <p:cNvSpPr>
            <a:spLocks noChangeArrowheads="1"/>
          </p:cNvSpPr>
          <p:nvPr/>
        </p:nvSpPr>
        <p:spPr bwMode="auto">
          <a:xfrm>
            <a:off x="2339975" y="18224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589" name="Oval 7"/>
          <p:cNvSpPr>
            <a:spLocks noChangeArrowheads="1"/>
          </p:cNvSpPr>
          <p:nvPr/>
        </p:nvSpPr>
        <p:spPr bwMode="auto">
          <a:xfrm>
            <a:off x="3276600" y="23971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590" name="Oval 8"/>
          <p:cNvSpPr>
            <a:spLocks noChangeArrowheads="1"/>
          </p:cNvSpPr>
          <p:nvPr/>
        </p:nvSpPr>
        <p:spPr bwMode="auto">
          <a:xfrm>
            <a:off x="3492500" y="16779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591" name="Oval 9"/>
          <p:cNvSpPr>
            <a:spLocks noChangeArrowheads="1"/>
          </p:cNvSpPr>
          <p:nvPr/>
        </p:nvSpPr>
        <p:spPr bwMode="auto">
          <a:xfrm rot="708146">
            <a:off x="4211638" y="21812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592" name="Oval 10"/>
          <p:cNvSpPr>
            <a:spLocks noChangeArrowheads="1"/>
          </p:cNvSpPr>
          <p:nvPr/>
        </p:nvSpPr>
        <p:spPr bwMode="auto">
          <a:xfrm>
            <a:off x="3563938" y="29019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593" name="Oval 11"/>
          <p:cNvSpPr>
            <a:spLocks noChangeArrowheads="1"/>
          </p:cNvSpPr>
          <p:nvPr/>
        </p:nvSpPr>
        <p:spPr bwMode="auto">
          <a:xfrm>
            <a:off x="2700338" y="36941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594" name="Oval 12"/>
          <p:cNvSpPr>
            <a:spLocks noChangeArrowheads="1"/>
          </p:cNvSpPr>
          <p:nvPr/>
        </p:nvSpPr>
        <p:spPr bwMode="auto">
          <a:xfrm>
            <a:off x="1836738" y="50625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595" name="Oval 13"/>
          <p:cNvSpPr>
            <a:spLocks noChangeArrowheads="1"/>
          </p:cNvSpPr>
          <p:nvPr/>
        </p:nvSpPr>
        <p:spPr bwMode="auto">
          <a:xfrm>
            <a:off x="3348038" y="50625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596" name="Oval 14"/>
          <p:cNvSpPr>
            <a:spLocks noChangeArrowheads="1"/>
          </p:cNvSpPr>
          <p:nvPr/>
        </p:nvSpPr>
        <p:spPr bwMode="auto">
          <a:xfrm>
            <a:off x="3060700" y="43418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597" name="Oval 15"/>
          <p:cNvSpPr>
            <a:spLocks noChangeArrowheads="1"/>
          </p:cNvSpPr>
          <p:nvPr/>
        </p:nvSpPr>
        <p:spPr bwMode="auto">
          <a:xfrm>
            <a:off x="4140200" y="40544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598" name="Oval 16"/>
          <p:cNvSpPr>
            <a:spLocks noChangeArrowheads="1"/>
          </p:cNvSpPr>
          <p:nvPr/>
        </p:nvSpPr>
        <p:spPr bwMode="auto">
          <a:xfrm>
            <a:off x="4356100" y="53498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599" name="Oval 17"/>
          <p:cNvSpPr>
            <a:spLocks noChangeArrowheads="1"/>
          </p:cNvSpPr>
          <p:nvPr/>
        </p:nvSpPr>
        <p:spPr bwMode="auto">
          <a:xfrm>
            <a:off x="6156325" y="22542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00" name="Oval 18"/>
          <p:cNvSpPr>
            <a:spLocks noChangeArrowheads="1"/>
          </p:cNvSpPr>
          <p:nvPr/>
        </p:nvSpPr>
        <p:spPr bwMode="auto">
          <a:xfrm>
            <a:off x="5868988" y="16065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01" name="Oval 19"/>
          <p:cNvSpPr>
            <a:spLocks noChangeArrowheads="1"/>
          </p:cNvSpPr>
          <p:nvPr/>
        </p:nvSpPr>
        <p:spPr bwMode="auto">
          <a:xfrm>
            <a:off x="5940425" y="29733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02" name="Oval 20"/>
          <p:cNvSpPr>
            <a:spLocks noChangeArrowheads="1"/>
          </p:cNvSpPr>
          <p:nvPr/>
        </p:nvSpPr>
        <p:spPr bwMode="auto">
          <a:xfrm rot="915307">
            <a:off x="6588125" y="17494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03" name="Oval 21"/>
          <p:cNvSpPr>
            <a:spLocks noChangeArrowheads="1"/>
          </p:cNvSpPr>
          <p:nvPr/>
        </p:nvSpPr>
        <p:spPr bwMode="auto">
          <a:xfrm>
            <a:off x="7740650" y="19653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04" name="Oval 22"/>
          <p:cNvSpPr>
            <a:spLocks noChangeArrowheads="1"/>
          </p:cNvSpPr>
          <p:nvPr/>
        </p:nvSpPr>
        <p:spPr bwMode="auto">
          <a:xfrm>
            <a:off x="7669213" y="29733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05" name="Oval 23"/>
          <p:cNvSpPr>
            <a:spLocks noChangeArrowheads="1"/>
          </p:cNvSpPr>
          <p:nvPr/>
        </p:nvSpPr>
        <p:spPr bwMode="auto">
          <a:xfrm>
            <a:off x="6372225" y="45577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06" name="Oval 24"/>
          <p:cNvSpPr>
            <a:spLocks noChangeArrowheads="1"/>
          </p:cNvSpPr>
          <p:nvPr/>
        </p:nvSpPr>
        <p:spPr bwMode="auto">
          <a:xfrm>
            <a:off x="6877050" y="34067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07" name="Oval 25"/>
          <p:cNvSpPr>
            <a:spLocks noChangeArrowheads="1"/>
          </p:cNvSpPr>
          <p:nvPr/>
        </p:nvSpPr>
        <p:spPr bwMode="auto">
          <a:xfrm>
            <a:off x="3492500" y="36226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08" name="Oval 26"/>
          <p:cNvSpPr>
            <a:spLocks noChangeArrowheads="1"/>
          </p:cNvSpPr>
          <p:nvPr/>
        </p:nvSpPr>
        <p:spPr bwMode="auto">
          <a:xfrm>
            <a:off x="6948488" y="24701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09" name="Oval 27"/>
          <p:cNvSpPr>
            <a:spLocks noChangeArrowheads="1"/>
          </p:cNvSpPr>
          <p:nvPr/>
        </p:nvSpPr>
        <p:spPr bwMode="auto">
          <a:xfrm>
            <a:off x="7524750" y="39100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10" name="Oval 28"/>
          <p:cNvSpPr>
            <a:spLocks noChangeArrowheads="1"/>
          </p:cNvSpPr>
          <p:nvPr/>
        </p:nvSpPr>
        <p:spPr bwMode="auto">
          <a:xfrm>
            <a:off x="7308850" y="44862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11" name="Oval 29"/>
          <p:cNvSpPr>
            <a:spLocks noChangeArrowheads="1"/>
          </p:cNvSpPr>
          <p:nvPr/>
        </p:nvSpPr>
        <p:spPr bwMode="auto">
          <a:xfrm>
            <a:off x="4284663" y="31892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12" name="Oval 30"/>
          <p:cNvSpPr>
            <a:spLocks noChangeArrowheads="1"/>
          </p:cNvSpPr>
          <p:nvPr/>
        </p:nvSpPr>
        <p:spPr bwMode="auto">
          <a:xfrm>
            <a:off x="4860925" y="18224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13" name="Oval 31"/>
          <p:cNvSpPr>
            <a:spLocks noChangeArrowheads="1"/>
          </p:cNvSpPr>
          <p:nvPr/>
        </p:nvSpPr>
        <p:spPr bwMode="auto">
          <a:xfrm>
            <a:off x="5003800" y="43418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14" name="Oval 32"/>
          <p:cNvSpPr>
            <a:spLocks noChangeArrowheads="1"/>
          </p:cNvSpPr>
          <p:nvPr/>
        </p:nvSpPr>
        <p:spPr bwMode="auto">
          <a:xfrm>
            <a:off x="5148263" y="36226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15" name="Oval 33"/>
          <p:cNvSpPr>
            <a:spLocks noChangeArrowheads="1"/>
          </p:cNvSpPr>
          <p:nvPr/>
        </p:nvSpPr>
        <p:spPr bwMode="auto">
          <a:xfrm>
            <a:off x="5221288" y="24701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16" name="Oval 34"/>
          <p:cNvSpPr>
            <a:spLocks noChangeArrowheads="1"/>
          </p:cNvSpPr>
          <p:nvPr/>
        </p:nvSpPr>
        <p:spPr bwMode="auto">
          <a:xfrm>
            <a:off x="6011863" y="39100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17" name="Oval 35"/>
          <p:cNvSpPr>
            <a:spLocks noChangeArrowheads="1"/>
          </p:cNvSpPr>
          <p:nvPr/>
        </p:nvSpPr>
        <p:spPr bwMode="auto">
          <a:xfrm>
            <a:off x="7164388" y="53498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18" name="Oval 36"/>
          <p:cNvSpPr>
            <a:spLocks noChangeArrowheads="1"/>
          </p:cNvSpPr>
          <p:nvPr/>
        </p:nvSpPr>
        <p:spPr bwMode="auto">
          <a:xfrm>
            <a:off x="5508625" y="49180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cxnSp>
        <p:nvCxnSpPr>
          <p:cNvPr id="67619" name="AutoShape 37"/>
          <p:cNvCxnSpPr>
            <a:cxnSpLocks noChangeShapeType="1"/>
            <a:stCxn id="67602" idx="6"/>
            <a:endCxn id="67603" idx="2"/>
          </p:cNvCxnSpPr>
          <p:nvPr/>
        </p:nvCxnSpPr>
        <p:spPr bwMode="auto">
          <a:xfrm>
            <a:off x="6799263" y="1884363"/>
            <a:ext cx="941387" cy="188912"/>
          </a:xfrm>
          <a:prstGeom prst="straightConnector1">
            <a:avLst/>
          </a:prstGeom>
          <a:noFill/>
          <a:ln w="12700">
            <a:solidFill>
              <a:schemeClr val="tx1"/>
            </a:solidFill>
            <a:round/>
            <a:headEnd type="none" w="lg" len="sm"/>
            <a:tailEnd type="none" w="lg" len="sm"/>
          </a:ln>
        </p:spPr>
      </p:cxnSp>
      <p:cxnSp>
        <p:nvCxnSpPr>
          <p:cNvPr id="67620" name="AutoShape 38"/>
          <p:cNvCxnSpPr>
            <a:cxnSpLocks noChangeShapeType="1"/>
            <a:stCxn id="67602" idx="2"/>
            <a:endCxn id="67600" idx="6"/>
          </p:cNvCxnSpPr>
          <p:nvPr/>
        </p:nvCxnSpPr>
        <p:spPr bwMode="auto">
          <a:xfrm flipH="1" flipV="1">
            <a:off x="6084888" y="1714500"/>
            <a:ext cx="506412" cy="114300"/>
          </a:xfrm>
          <a:prstGeom prst="straightConnector1">
            <a:avLst/>
          </a:prstGeom>
          <a:noFill/>
          <a:ln w="12700">
            <a:solidFill>
              <a:schemeClr val="tx1"/>
            </a:solidFill>
            <a:round/>
            <a:headEnd type="none" w="lg" len="sm"/>
            <a:tailEnd type="none" w="lg" len="sm"/>
          </a:ln>
        </p:spPr>
      </p:cxnSp>
      <p:cxnSp>
        <p:nvCxnSpPr>
          <p:cNvPr id="67621" name="AutoShape 39"/>
          <p:cNvCxnSpPr>
            <a:cxnSpLocks noChangeShapeType="1"/>
            <a:stCxn id="67603" idx="4"/>
            <a:endCxn id="67604" idx="0"/>
          </p:cNvCxnSpPr>
          <p:nvPr/>
        </p:nvCxnSpPr>
        <p:spPr bwMode="auto">
          <a:xfrm flipH="1">
            <a:off x="7777163" y="2181225"/>
            <a:ext cx="71437" cy="792163"/>
          </a:xfrm>
          <a:prstGeom prst="straightConnector1">
            <a:avLst/>
          </a:prstGeom>
          <a:noFill/>
          <a:ln w="12700">
            <a:solidFill>
              <a:schemeClr val="tx1"/>
            </a:solidFill>
            <a:round/>
            <a:headEnd type="none" w="lg" len="sm"/>
            <a:tailEnd type="none" w="lg" len="sm"/>
          </a:ln>
        </p:spPr>
      </p:cxnSp>
      <p:cxnSp>
        <p:nvCxnSpPr>
          <p:cNvPr id="67622" name="AutoShape 40"/>
          <p:cNvCxnSpPr>
            <a:cxnSpLocks noChangeShapeType="1"/>
            <a:stCxn id="67603" idx="3"/>
            <a:endCxn id="67608" idx="7"/>
          </p:cNvCxnSpPr>
          <p:nvPr/>
        </p:nvCxnSpPr>
        <p:spPr bwMode="auto">
          <a:xfrm flipH="1">
            <a:off x="7132638" y="2149475"/>
            <a:ext cx="639762" cy="352425"/>
          </a:xfrm>
          <a:prstGeom prst="straightConnector1">
            <a:avLst/>
          </a:prstGeom>
          <a:noFill/>
          <a:ln w="12700">
            <a:solidFill>
              <a:schemeClr val="tx1"/>
            </a:solidFill>
            <a:round/>
            <a:headEnd type="none" w="lg" len="sm"/>
            <a:tailEnd type="none" w="lg" len="sm"/>
          </a:ln>
        </p:spPr>
      </p:cxnSp>
      <p:cxnSp>
        <p:nvCxnSpPr>
          <p:cNvPr id="67623" name="AutoShape 41"/>
          <p:cNvCxnSpPr>
            <a:cxnSpLocks noChangeShapeType="1"/>
            <a:stCxn id="67602" idx="4"/>
            <a:endCxn id="67608" idx="1"/>
          </p:cNvCxnSpPr>
          <p:nvPr/>
        </p:nvCxnSpPr>
        <p:spPr bwMode="auto">
          <a:xfrm>
            <a:off x="6667500" y="1960563"/>
            <a:ext cx="312738" cy="541337"/>
          </a:xfrm>
          <a:prstGeom prst="straightConnector1">
            <a:avLst/>
          </a:prstGeom>
          <a:noFill/>
          <a:ln w="12700">
            <a:solidFill>
              <a:schemeClr val="tx1"/>
            </a:solidFill>
            <a:round/>
            <a:headEnd type="none" w="lg" len="sm"/>
            <a:tailEnd type="none" w="lg" len="sm"/>
          </a:ln>
        </p:spPr>
      </p:cxnSp>
      <p:cxnSp>
        <p:nvCxnSpPr>
          <p:cNvPr id="67624" name="AutoShape 42"/>
          <p:cNvCxnSpPr>
            <a:cxnSpLocks noChangeShapeType="1"/>
            <a:stCxn id="67602" idx="4"/>
            <a:endCxn id="67599" idx="7"/>
          </p:cNvCxnSpPr>
          <p:nvPr/>
        </p:nvCxnSpPr>
        <p:spPr bwMode="auto">
          <a:xfrm flipH="1">
            <a:off x="6340475" y="1960563"/>
            <a:ext cx="327025" cy="325437"/>
          </a:xfrm>
          <a:prstGeom prst="straightConnector1">
            <a:avLst/>
          </a:prstGeom>
          <a:noFill/>
          <a:ln w="12700">
            <a:solidFill>
              <a:schemeClr val="tx1"/>
            </a:solidFill>
            <a:round/>
            <a:headEnd type="none" w="lg" len="sm"/>
            <a:tailEnd type="none" w="lg" len="sm"/>
          </a:ln>
        </p:spPr>
      </p:cxnSp>
      <p:cxnSp>
        <p:nvCxnSpPr>
          <p:cNvPr id="67625" name="AutoShape 43"/>
          <p:cNvCxnSpPr>
            <a:cxnSpLocks noChangeShapeType="1"/>
            <a:stCxn id="67604" idx="4"/>
            <a:endCxn id="67609" idx="0"/>
          </p:cNvCxnSpPr>
          <p:nvPr/>
        </p:nvCxnSpPr>
        <p:spPr bwMode="auto">
          <a:xfrm flipH="1">
            <a:off x="7632700" y="3189288"/>
            <a:ext cx="144463" cy="720725"/>
          </a:xfrm>
          <a:prstGeom prst="straightConnector1">
            <a:avLst/>
          </a:prstGeom>
          <a:noFill/>
          <a:ln w="12700">
            <a:solidFill>
              <a:schemeClr val="tx1"/>
            </a:solidFill>
            <a:round/>
            <a:headEnd type="none" w="lg" len="sm"/>
            <a:tailEnd type="none" w="lg" len="sm"/>
          </a:ln>
        </p:spPr>
      </p:cxnSp>
      <p:cxnSp>
        <p:nvCxnSpPr>
          <p:cNvPr id="67626" name="AutoShape 44"/>
          <p:cNvCxnSpPr>
            <a:cxnSpLocks noChangeShapeType="1"/>
            <a:stCxn id="67604" idx="2"/>
            <a:endCxn id="67608" idx="5"/>
          </p:cNvCxnSpPr>
          <p:nvPr/>
        </p:nvCxnSpPr>
        <p:spPr bwMode="auto">
          <a:xfrm flipH="1" flipV="1">
            <a:off x="7132638" y="2654300"/>
            <a:ext cx="536575" cy="427038"/>
          </a:xfrm>
          <a:prstGeom prst="straightConnector1">
            <a:avLst/>
          </a:prstGeom>
          <a:noFill/>
          <a:ln w="12700">
            <a:solidFill>
              <a:schemeClr val="tx1"/>
            </a:solidFill>
            <a:round/>
            <a:headEnd type="none" w="lg" len="sm"/>
            <a:tailEnd type="none" w="lg" len="sm"/>
          </a:ln>
        </p:spPr>
      </p:cxnSp>
      <p:cxnSp>
        <p:nvCxnSpPr>
          <p:cNvPr id="67627" name="AutoShape 45"/>
          <p:cNvCxnSpPr>
            <a:cxnSpLocks noChangeShapeType="1"/>
            <a:stCxn id="67608" idx="4"/>
            <a:endCxn id="67606" idx="0"/>
          </p:cNvCxnSpPr>
          <p:nvPr/>
        </p:nvCxnSpPr>
        <p:spPr bwMode="auto">
          <a:xfrm flipH="1">
            <a:off x="6985000" y="2686050"/>
            <a:ext cx="71438" cy="720725"/>
          </a:xfrm>
          <a:prstGeom prst="straightConnector1">
            <a:avLst/>
          </a:prstGeom>
          <a:noFill/>
          <a:ln w="12700">
            <a:solidFill>
              <a:schemeClr val="tx1"/>
            </a:solidFill>
            <a:round/>
            <a:headEnd type="none" w="lg" len="sm"/>
            <a:tailEnd type="none" w="lg" len="sm"/>
          </a:ln>
        </p:spPr>
      </p:cxnSp>
      <p:cxnSp>
        <p:nvCxnSpPr>
          <p:cNvPr id="67628" name="AutoShape 46"/>
          <p:cNvCxnSpPr>
            <a:cxnSpLocks noChangeShapeType="1"/>
            <a:stCxn id="67599" idx="6"/>
            <a:endCxn id="67608" idx="2"/>
          </p:cNvCxnSpPr>
          <p:nvPr/>
        </p:nvCxnSpPr>
        <p:spPr bwMode="auto">
          <a:xfrm>
            <a:off x="6372225" y="2362200"/>
            <a:ext cx="576263" cy="215900"/>
          </a:xfrm>
          <a:prstGeom prst="straightConnector1">
            <a:avLst/>
          </a:prstGeom>
          <a:noFill/>
          <a:ln w="12700">
            <a:solidFill>
              <a:schemeClr val="tx1"/>
            </a:solidFill>
            <a:round/>
            <a:headEnd type="none" w="lg" len="sm"/>
            <a:tailEnd type="none" w="lg" len="sm"/>
          </a:ln>
        </p:spPr>
      </p:cxnSp>
      <p:cxnSp>
        <p:nvCxnSpPr>
          <p:cNvPr id="67629" name="AutoShape 47"/>
          <p:cNvCxnSpPr>
            <a:cxnSpLocks noChangeShapeType="1"/>
            <a:stCxn id="67599" idx="4"/>
            <a:endCxn id="67606" idx="1"/>
          </p:cNvCxnSpPr>
          <p:nvPr/>
        </p:nvCxnSpPr>
        <p:spPr bwMode="auto">
          <a:xfrm>
            <a:off x="6264275" y="2470150"/>
            <a:ext cx="644525" cy="968375"/>
          </a:xfrm>
          <a:prstGeom prst="straightConnector1">
            <a:avLst/>
          </a:prstGeom>
          <a:noFill/>
          <a:ln w="12700">
            <a:solidFill>
              <a:schemeClr val="tx1"/>
            </a:solidFill>
            <a:round/>
            <a:headEnd type="none" w="lg" len="sm"/>
            <a:tailEnd type="none" w="lg" len="sm"/>
          </a:ln>
        </p:spPr>
      </p:cxnSp>
      <p:cxnSp>
        <p:nvCxnSpPr>
          <p:cNvPr id="67630" name="AutoShape 48"/>
          <p:cNvCxnSpPr>
            <a:cxnSpLocks noChangeShapeType="1"/>
            <a:stCxn id="67599" idx="3"/>
            <a:endCxn id="67601" idx="0"/>
          </p:cNvCxnSpPr>
          <p:nvPr/>
        </p:nvCxnSpPr>
        <p:spPr bwMode="auto">
          <a:xfrm flipH="1">
            <a:off x="6048375" y="2438400"/>
            <a:ext cx="139700" cy="534988"/>
          </a:xfrm>
          <a:prstGeom prst="straightConnector1">
            <a:avLst/>
          </a:prstGeom>
          <a:noFill/>
          <a:ln w="12700">
            <a:solidFill>
              <a:schemeClr val="tx1"/>
            </a:solidFill>
            <a:round/>
            <a:headEnd type="none" w="lg" len="sm"/>
            <a:tailEnd type="none" w="lg" len="sm"/>
          </a:ln>
        </p:spPr>
      </p:cxnSp>
      <p:cxnSp>
        <p:nvCxnSpPr>
          <p:cNvPr id="67631" name="AutoShape 49"/>
          <p:cNvCxnSpPr>
            <a:cxnSpLocks noChangeShapeType="1"/>
            <a:stCxn id="67599" idx="1"/>
            <a:endCxn id="67612" idx="6"/>
          </p:cNvCxnSpPr>
          <p:nvPr/>
        </p:nvCxnSpPr>
        <p:spPr bwMode="auto">
          <a:xfrm flipH="1" flipV="1">
            <a:off x="5076825" y="1930400"/>
            <a:ext cx="1111250" cy="355600"/>
          </a:xfrm>
          <a:prstGeom prst="straightConnector1">
            <a:avLst/>
          </a:prstGeom>
          <a:noFill/>
          <a:ln w="12700">
            <a:solidFill>
              <a:schemeClr val="tx1"/>
            </a:solidFill>
            <a:round/>
            <a:headEnd type="none" w="lg" len="sm"/>
            <a:tailEnd type="none" w="lg" len="sm"/>
          </a:ln>
        </p:spPr>
      </p:cxnSp>
      <p:cxnSp>
        <p:nvCxnSpPr>
          <p:cNvPr id="67632" name="AutoShape 50"/>
          <p:cNvCxnSpPr>
            <a:cxnSpLocks noChangeShapeType="1"/>
            <a:stCxn id="67600" idx="2"/>
            <a:endCxn id="67612" idx="7"/>
          </p:cNvCxnSpPr>
          <p:nvPr/>
        </p:nvCxnSpPr>
        <p:spPr bwMode="auto">
          <a:xfrm flipH="1">
            <a:off x="5045075" y="1714500"/>
            <a:ext cx="823913" cy="139700"/>
          </a:xfrm>
          <a:prstGeom prst="straightConnector1">
            <a:avLst/>
          </a:prstGeom>
          <a:noFill/>
          <a:ln w="12700">
            <a:solidFill>
              <a:schemeClr val="tx1"/>
            </a:solidFill>
            <a:round/>
            <a:headEnd type="none" w="lg" len="sm"/>
            <a:tailEnd type="none" w="lg" len="sm"/>
          </a:ln>
        </p:spPr>
      </p:cxnSp>
      <p:cxnSp>
        <p:nvCxnSpPr>
          <p:cNvPr id="67633" name="AutoShape 51"/>
          <p:cNvCxnSpPr>
            <a:cxnSpLocks noChangeShapeType="1"/>
            <a:stCxn id="67601" idx="6"/>
            <a:endCxn id="67608" idx="3"/>
          </p:cNvCxnSpPr>
          <p:nvPr/>
        </p:nvCxnSpPr>
        <p:spPr bwMode="auto">
          <a:xfrm flipV="1">
            <a:off x="6156325" y="2654300"/>
            <a:ext cx="823913" cy="427038"/>
          </a:xfrm>
          <a:prstGeom prst="straightConnector1">
            <a:avLst/>
          </a:prstGeom>
          <a:noFill/>
          <a:ln w="12700">
            <a:solidFill>
              <a:schemeClr val="tx1"/>
            </a:solidFill>
            <a:round/>
            <a:headEnd type="none" w="lg" len="sm"/>
            <a:tailEnd type="none" w="lg" len="sm"/>
          </a:ln>
        </p:spPr>
      </p:cxnSp>
      <p:cxnSp>
        <p:nvCxnSpPr>
          <p:cNvPr id="67634" name="AutoShape 52"/>
          <p:cNvCxnSpPr>
            <a:cxnSpLocks noChangeShapeType="1"/>
            <a:stCxn id="67606" idx="4"/>
            <a:endCxn id="67610" idx="1"/>
          </p:cNvCxnSpPr>
          <p:nvPr/>
        </p:nvCxnSpPr>
        <p:spPr bwMode="auto">
          <a:xfrm>
            <a:off x="6985000" y="3622675"/>
            <a:ext cx="355600" cy="895350"/>
          </a:xfrm>
          <a:prstGeom prst="straightConnector1">
            <a:avLst/>
          </a:prstGeom>
          <a:noFill/>
          <a:ln w="12700">
            <a:solidFill>
              <a:schemeClr val="tx1"/>
            </a:solidFill>
            <a:round/>
            <a:headEnd type="none" w="lg" len="sm"/>
            <a:tailEnd type="none" w="lg" len="sm"/>
          </a:ln>
        </p:spPr>
      </p:cxnSp>
      <p:cxnSp>
        <p:nvCxnSpPr>
          <p:cNvPr id="67635" name="AutoShape 53"/>
          <p:cNvCxnSpPr>
            <a:cxnSpLocks noChangeShapeType="1"/>
            <a:stCxn id="67606" idx="6"/>
            <a:endCxn id="67609" idx="1"/>
          </p:cNvCxnSpPr>
          <p:nvPr/>
        </p:nvCxnSpPr>
        <p:spPr bwMode="auto">
          <a:xfrm>
            <a:off x="7092950" y="3514725"/>
            <a:ext cx="463550" cy="427038"/>
          </a:xfrm>
          <a:prstGeom prst="straightConnector1">
            <a:avLst/>
          </a:prstGeom>
          <a:noFill/>
          <a:ln w="12700">
            <a:solidFill>
              <a:schemeClr val="tx1"/>
            </a:solidFill>
            <a:round/>
            <a:headEnd type="none" w="lg" len="sm"/>
            <a:tailEnd type="none" w="lg" len="sm"/>
          </a:ln>
        </p:spPr>
      </p:cxnSp>
      <p:cxnSp>
        <p:nvCxnSpPr>
          <p:cNvPr id="67636" name="AutoShape 54"/>
          <p:cNvCxnSpPr>
            <a:cxnSpLocks noChangeShapeType="1"/>
            <a:stCxn id="67610" idx="4"/>
            <a:endCxn id="67617" idx="0"/>
          </p:cNvCxnSpPr>
          <p:nvPr/>
        </p:nvCxnSpPr>
        <p:spPr bwMode="auto">
          <a:xfrm flipH="1">
            <a:off x="7272338" y="4702175"/>
            <a:ext cx="144462" cy="647700"/>
          </a:xfrm>
          <a:prstGeom prst="straightConnector1">
            <a:avLst/>
          </a:prstGeom>
          <a:noFill/>
          <a:ln w="12700">
            <a:solidFill>
              <a:schemeClr val="tx1"/>
            </a:solidFill>
            <a:round/>
            <a:headEnd type="none" w="lg" len="sm"/>
            <a:tailEnd type="none" w="lg" len="sm"/>
          </a:ln>
        </p:spPr>
      </p:cxnSp>
      <p:cxnSp>
        <p:nvCxnSpPr>
          <p:cNvPr id="67637" name="AutoShape 55"/>
          <p:cNvCxnSpPr>
            <a:cxnSpLocks noChangeShapeType="1"/>
            <a:stCxn id="67615" idx="0"/>
            <a:endCxn id="67612" idx="4"/>
          </p:cNvCxnSpPr>
          <p:nvPr/>
        </p:nvCxnSpPr>
        <p:spPr bwMode="auto">
          <a:xfrm flipH="1" flipV="1">
            <a:off x="4968875" y="2038350"/>
            <a:ext cx="360363" cy="431800"/>
          </a:xfrm>
          <a:prstGeom prst="straightConnector1">
            <a:avLst/>
          </a:prstGeom>
          <a:noFill/>
          <a:ln w="12700">
            <a:solidFill>
              <a:schemeClr val="tx1"/>
            </a:solidFill>
            <a:round/>
            <a:headEnd type="none" w="lg" len="sm"/>
            <a:tailEnd type="none" w="lg" len="sm"/>
          </a:ln>
        </p:spPr>
      </p:cxnSp>
      <p:cxnSp>
        <p:nvCxnSpPr>
          <p:cNvPr id="67638" name="AutoShape 56"/>
          <p:cNvCxnSpPr>
            <a:cxnSpLocks noChangeShapeType="1"/>
            <a:stCxn id="67615" idx="6"/>
            <a:endCxn id="67599" idx="2"/>
          </p:cNvCxnSpPr>
          <p:nvPr/>
        </p:nvCxnSpPr>
        <p:spPr bwMode="auto">
          <a:xfrm flipV="1">
            <a:off x="5437188" y="2362200"/>
            <a:ext cx="719137" cy="215900"/>
          </a:xfrm>
          <a:prstGeom prst="straightConnector1">
            <a:avLst/>
          </a:prstGeom>
          <a:noFill/>
          <a:ln w="12700">
            <a:solidFill>
              <a:schemeClr val="tx1"/>
            </a:solidFill>
            <a:round/>
            <a:headEnd type="none" w="lg" len="sm"/>
            <a:tailEnd type="none" w="lg" len="sm"/>
          </a:ln>
        </p:spPr>
      </p:cxnSp>
      <p:cxnSp>
        <p:nvCxnSpPr>
          <p:cNvPr id="67639" name="AutoShape 57"/>
          <p:cNvCxnSpPr>
            <a:cxnSpLocks noChangeShapeType="1"/>
            <a:stCxn id="67615" idx="4"/>
            <a:endCxn id="67614" idx="0"/>
          </p:cNvCxnSpPr>
          <p:nvPr/>
        </p:nvCxnSpPr>
        <p:spPr bwMode="auto">
          <a:xfrm flipH="1">
            <a:off x="5256213" y="2686050"/>
            <a:ext cx="73025" cy="936625"/>
          </a:xfrm>
          <a:prstGeom prst="straightConnector1">
            <a:avLst/>
          </a:prstGeom>
          <a:noFill/>
          <a:ln w="12700">
            <a:solidFill>
              <a:schemeClr val="tx1"/>
            </a:solidFill>
            <a:round/>
            <a:headEnd type="none" w="lg" len="sm"/>
            <a:tailEnd type="none" w="lg" len="sm"/>
          </a:ln>
        </p:spPr>
      </p:cxnSp>
      <p:cxnSp>
        <p:nvCxnSpPr>
          <p:cNvPr id="67640" name="AutoShape 58"/>
          <p:cNvCxnSpPr>
            <a:cxnSpLocks noChangeShapeType="1"/>
            <a:stCxn id="67614" idx="6"/>
            <a:endCxn id="67616" idx="1"/>
          </p:cNvCxnSpPr>
          <p:nvPr/>
        </p:nvCxnSpPr>
        <p:spPr bwMode="auto">
          <a:xfrm>
            <a:off x="5364163" y="3730625"/>
            <a:ext cx="679450" cy="211138"/>
          </a:xfrm>
          <a:prstGeom prst="straightConnector1">
            <a:avLst/>
          </a:prstGeom>
          <a:noFill/>
          <a:ln w="12700">
            <a:solidFill>
              <a:schemeClr val="tx1"/>
            </a:solidFill>
            <a:round/>
            <a:headEnd type="none" w="lg" len="sm"/>
            <a:tailEnd type="none" w="lg" len="sm"/>
          </a:ln>
        </p:spPr>
      </p:cxnSp>
      <p:cxnSp>
        <p:nvCxnSpPr>
          <p:cNvPr id="67641" name="AutoShape 59"/>
          <p:cNvCxnSpPr>
            <a:cxnSpLocks noChangeShapeType="1"/>
            <a:stCxn id="67616" idx="7"/>
            <a:endCxn id="67606" idx="3"/>
          </p:cNvCxnSpPr>
          <p:nvPr/>
        </p:nvCxnSpPr>
        <p:spPr bwMode="auto">
          <a:xfrm flipV="1">
            <a:off x="6196013" y="3590925"/>
            <a:ext cx="712787" cy="350838"/>
          </a:xfrm>
          <a:prstGeom prst="straightConnector1">
            <a:avLst/>
          </a:prstGeom>
          <a:noFill/>
          <a:ln w="12700">
            <a:solidFill>
              <a:schemeClr val="tx1"/>
            </a:solidFill>
            <a:round/>
            <a:headEnd type="none" w="lg" len="sm"/>
            <a:tailEnd type="none" w="lg" len="sm"/>
          </a:ln>
        </p:spPr>
      </p:cxnSp>
      <p:cxnSp>
        <p:nvCxnSpPr>
          <p:cNvPr id="67642" name="AutoShape 60"/>
          <p:cNvCxnSpPr>
            <a:cxnSpLocks noChangeShapeType="1"/>
            <a:stCxn id="67601" idx="4"/>
            <a:endCxn id="67616" idx="0"/>
          </p:cNvCxnSpPr>
          <p:nvPr/>
        </p:nvCxnSpPr>
        <p:spPr bwMode="auto">
          <a:xfrm>
            <a:off x="6048375" y="3189288"/>
            <a:ext cx="71438" cy="720725"/>
          </a:xfrm>
          <a:prstGeom prst="straightConnector1">
            <a:avLst/>
          </a:prstGeom>
          <a:noFill/>
          <a:ln w="12700">
            <a:solidFill>
              <a:schemeClr val="tx1"/>
            </a:solidFill>
            <a:round/>
            <a:headEnd type="none" w="lg" len="sm"/>
            <a:tailEnd type="none" w="lg" len="sm"/>
          </a:ln>
        </p:spPr>
      </p:cxnSp>
      <p:cxnSp>
        <p:nvCxnSpPr>
          <p:cNvPr id="67643" name="AutoShape 61"/>
          <p:cNvCxnSpPr>
            <a:cxnSpLocks noChangeShapeType="1"/>
            <a:stCxn id="67614" idx="7"/>
            <a:endCxn id="67606" idx="2"/>
          </p:cNvCxnSpPr>
          <p:nvPr/>
        </p:nvCxnSpPr>
        <p:spPr bwMode="auto">
          <a:xfrm flipV="1">
            <a:off x="5332413" y="3514725"/>
            <a:ext cx="1544637" cy="139700"/>
          </a:xfrm>
          <a:prstGeom prst="straightConnector1">
            <a:avLst/>
          </a:prstGeom>
          <a:noFill/>
          <a:ln w="12700">
            <a:solidFill>
              <a:schemeClr val="tx1"/>
            </a:solidFill>
            <a:round/>
            <a:headEnd type="none" w="lg" len="sm"/>
            <a:tailEnd type="none" w="lg" len="sm"/>
          </a:ln>
        </p:spPr>
      </p:cxnSp>
      <p:cxnSp>
        <p:nvCxnSpPr>
          <p:cNvPr id="67644" name="AutoShape 62"/>
          <p:cNvCxnSpPr>
            <a:cxnSpLocks noChangeShapeType="1"/>
            <a:stCxn id="67616" idx="4"/>
            <a:endCxn id="67605" idx="0"/>
          </p:cNvCxnSpPr>
          <p:nvPr/>
        </p:nvCxnSpPr>
        <p:spPr bwMode="auto">
          <a:xfrm>
            <a:off x="6119813" y="4125913"/>
            <a:ext cx="360362" cy="431800"/>
          </a:xfrm>
          <a:prstGeom prst="straightConnector1">
            <a:avLst/>
          </a:prstGeom>
          <a:noFill/>
          <a:ln w="12700">
            <a:solidFill>
              <a:schemeClr val="tx1"/>
            </a:solidFill>
            <a:round/>
            <a:headEnd type="none" w="lg" len="sm"/>
            <a:tailEnd type="none" w="lg" len="sm"/>
          </a:ln>
        </p:spPr>
      </p:cxnSp>
      <p:cxnSp>
        <p:nvCxnSpPr>
          <p:cNvPr id="67645" name="AutoShape 63"/>
          <p:cNvCxnSpPr>
            <a:cxnSpLocks noChangeShapeType="1"/>
            <a:stCxn id="67605" idx="5"/>
            <a:endCxn id="67617" idx="1"/>
          </p:cNvCxnSpPr>
          <p:nvPr/>
        </p:nvCxnSpPr>
        <p:spPr bwMode="auto">
          <a:xfrm>
            <a:off x="6556375" y="4741863"/>
            <a:ext cx="639763" cy="639762"/>
          </a:xfrm>
          <a:prstGeom prst="straightConnector1">
            <a:avLst/>
          </a:prstGeom>
          <a:noFill/>
          <a:ln w="12700">
            <a:solidFill>
              <a:schemeClr val="tx1"/>
            </a:solidFill>
            <a:round/>
            <a:headEnd type="none" w="lg" len="sm"/>
            <a:tailEnd type="none" w="lg" len="sm"/>
          </a:ln>
        </p:spPr>
      </p:cxnSp>
      <p:cxnSp>
        <p:nvCxnSpPr>
          <p:cNvPr id="67646" name="AutoShape 64"/>
          <p:cNvCxnSpPr>
            <a:cxnSpLocks noChangeShapeType="1"/>
            <a:stCxn id="67616" idx="3"/>
            <a:endCxn id="67618" idx="0"/>
          </p:cNvCxnSpPr>
          <p:nvPr/>
        </p:nvCxnSpPr>
        <p:spPr bwMode="auto">
          <a:xfrm flipH="1">
            <a:off x="5616575" y="4094163"/>
            <a:ext cx="427038" cy="823912"/>
          </a:xfrm>
          <a:prstGeom prst="straightConnector1">
            <a:avLst/>
          </a:prstGeom>
          <a:noFill/>
          <a:ln w="12700">
            <a:solidFill>
              <a:schemeClr val="tx1"/>
            </a:solidFill>
            <a:round/>
            <a:headEnd type="none" w="lg" len="sm"/>
            <a:tailEnd type="none" w="lg" len="sm"/>
          </a:ln>
        </p:spPr>
      </p:cxnSp>
      <p:cxnSp>
        <p:nvCxnSpPr>
          <p:cNvPr id="67647" name="AutoShape 65"/>
          <p:cNvCxnSpPr>
            <a:cxnSpLocks noChangeShapeType="1"/>
            <a:stCxn id="67618" idx="1"/>
            <a:endCxn id="67613" idx="5"/>
          </p:cNvCxnSpPr>
          <p:nvPr/>
        </p:nvCxnSpPr>
        <p:spPr bwMode="auto">
          <a:xfrm flipH="1" flipV="1">
            <a:off x="5187950" y="4525963"/>
            <a:ext cx="352425" cy="423862"/>
          </a:xfrm>
          <a:prstGeom prst="straightConnector1">
            <a:avLst/>
          </a:prstGeom>
          <a:noFill/>
          <a:ln w="12700">
            <a:solidFill>
              <a:schemeClr val="tx1"/>
            </a:solidFill>
            <a:round/>
            <a:headEnd type="none" w="lg" len="sm"/>
            <a:tailEnd type="none" w="lg" len="sm"/>
          </a:ln>
        </p:spPr>
      </p:cxnSp>
      <p:cxnSp>
        <p:nvCxnSpPr>
          <p:cNvPr id="67648" name="AutoShape 66"/>
          <p:cNvCxnSpPr>
            <a:cxnSpLocks noChangeShapeType="1"/>
            <a:stCxn id="67614" idx="3"/>
            <a:endCxn id="67613" idx="0"/>
          </p:cNvCxnSpPr>
          <p:nvPr/>
        </p:nvCxnSpPr>
        <p:spPr bwMode="auto">
          <a:xfrm flipH="1">
            <a:off x="5111750" y="3806825"/>
            <a:ext cx="68263" cy="534988"/>
          </a:xfrm>
          <a:prstGeom prst="straightConnector1">
            <a:avLst/>
          </a:prstGeom>
          <a:noFill/>
          <a:ln w="12700">
            <a:solidFill>
              <a:schemeClr val="tx1"/>
            </a:solidFill>
            <a:round/>
            <a:headEnd type="none" w="lg" len="sm"/>
            <a:tailEnd type="none" w="lg" len="sm"/>
          </a:ln>
        </p:spPr>
      </p:cxnSp>
      <p:cxnSp>
        <p:nvCxnSpPr>
          <p:cNvPr id="67649" name="AutoShape 67"/>
          <p:cNvCxnSpPr>
            <a:cxnSpLocks noChangeShapeType="1"/>
            <a:stCxn id="67614" idx="1"/>
            <a:endCxn id="67591" idx="5"/>
          </p:cNvCxnSpPr>
          <p:nvPr/>
        </p:nvCxnSpPr>
        <p:spPr bwMode="auto">
          <a:xfrm flipH="1" flipV="1">
            <a:off x="4378325" y="2378075"/>
            <a:ext cx="801688" cy="1276350"/>
          </a:xfrm>
          <a:prstGeom prst="straightConnector1">
            <a:avLst/>
          </a:prstGeom>
          <a:noFill/>
          <a:ln w="12700">
            <a:solidFill>
              <a:schemeClr val="tx1"/>
            </a:solidFill>
            <a:round/>
            <a:headEnd type="none" w="lg" len="sm"/>
            <a:tailEnd type="none" w="lg" len="sm"/>
          </a:ln>
        </p:spPr>
      </p:cxnSp>
      <p:cxnSp>
        <p:nvCxnSpPr>
          <p:cNvPr id="67650" name="AutoShape 68"/>
          <p:cNvCxnSpPr>
            <a:cxnSpLocks noChangeShapeType="1"/>
            <a:stCxn id="67615" idx="3"/>
            <a:endCxn id="67611" idx="6"/>
          </p:cNvCxnSpPr>
          <p:nvPr/>
        </p:nvCxnSpPr>
        <p:spPr bwMode="auto">
          <a:xfrm flipH="1">
            <a:off x="4500563" y="2654300"/>
            <a:ext cx="752475" cy="642938"/>
          </a:xfrm>
          <a:prstGeom prst="straightConnector1">
            <a:avLst/>
          </a:prstGeom>
          <a:noFill/>
          <a:ln w="12700">
            <a:solidFill>
              <a:schemeClr val="tx1"/>
            </a:solidFill>
            <a:round/>
            <a:headEnd type="none" w="lg" len="sm"/>
            <a:tailEnd type="none" w="lg" len="sm"/>
          </a:ln>
        </p:spPr>
      </p:cxnSp>
      <p:cxnSp>
        <p:nvCxnSpPr>
          <p:cNvPr id="67651" name="AutoShape 69"/>
          <p:cNvCxnSpPr>
            <a:cxnSpLocks noChangeShapeType="1"/>
            <a:stCxn id="67591" idx="7"/>
            <a:endCxn id="67612" idx="2"/>
          </p:cNvCxnSpPr>
          <p:nvPr/>
        </p:nvCxnSpPr>
        <p:spPr bwMode="auto">
          <a:xfrm flipV="1">
            <a:off x="4408488" y="1930400"/>
            <a:ext cx="452437" cy="298450"/>
          </a:xfrm>
          <a:prstGeom prst="straightConnector1">
            <a:avLst/>
          </a:prstGeom>
          <a:noFill/>
          <a:ln w="12700">
            <a:solidFill>
              <a:schemeClr val="tx1"/>
            </a:solidFill>
            <a:round/>
            <a:headEnd type="none" w="lg" len="sm"/>
            <a:tailEnd type="none" w="lg" len="sm"/>
          </a:ln>
        </p:spPr>
      </p:cxnSp>
      <p:cxnSp>
        <p:nvCxnSpPr>
          <p:cNvPr id="67652" name="AutoShape 70"/>
          <p:cNvCxnSpPr>
            <a:cxnSpLocks noChangeShapeType="1"/>
            <a:stCxn id="67599" idx="3"/>
            <a:endCxn id="67614" idx="7"/>
          </p:cNvCxnSpPr>
          <p:nvPr/>
        </p:nvCxnSpPr>
        <p:spPr bwMode="auto">
          <a:xfrm flipH="1">
            <a:off x="5332413" y="2438400"/>
            <a:ext cx="855662" cy="1216025"/>
          </a:xfrm>
          <a:prstGeom prst="straightConnector1">
            <a:avLst/>
          </a:prstGeom>
          <a:noFill/>
          <a:ln w="12700">
            <a:solidFill>
              <a:schemeClr val="tx1"/>
            </a:solidFill>
            <a:round/>
            <a:headEnd type="none" w="lg" len="sm"/>
            <a:tailEnd type="none" w="lg" len="sm"/>
          </a:ln>
        </p:spPr>
      </p:cxnSp>
      <p:cxnSp>
        <p:nvCxnSpPr>
          <p:cNvPr id="67653" name="AutoShape 71"/>
          <p:cNvCxnSpPr>
            <a:cxnSpLocks noChangeShapeType="1"/>
            <a:stCxn id="67613" idx="3"/>
            <a:endCxn id="67598" idx="7"/>
          </p:cNvCxnSpPr>
          <p:nvPr/>
        </p:nvCxnSpPr>
        <p:spPr bwMode="auto">
          <a:xfrm flipH="1">
            <a:off x="4540250" y="4525963"/>
            <a:ext cx="495300" cy="855662"/>
          </a:xfrm>
          <a:prstGeom prst="straightConnector1">
            <a:avLst/>
          </a:prstGeom>
          <a:noFill/>
          <a:ln w="12700">
            <a:solidFill>
              <a:schemeClr val="tx1"/>
            </a:solidFill>
            <a:round/>
            <a:headEnd type="none" w="lg" len="sm"/>
            <a:tailEnd type="none" w="lg" len="sm"/>
          </a:ln>
        </p:spPr>
      </p:cxnSp>
      <p:cxnSp>
        <p:nvCxnSpPr>
          <p:cNvPr id="67654" name="AutoShape 72"/>
          <p:cNvCxnSpPr>
            <a:cxnSpLocks noChangeShapeType="1"/>
            <a:stCxn id="67590" idx="5"/>
            <a:endCxn id="67591" idx="2"/>
          </p:cNvCxnSpPr>
          <p:nvPr/>
        </p:nvCxnSpPr>
        <p:spPr bwMode="auto">
          <a:xfrm>
            <a:off x="3676650" y="1862138"/>
            <a:ext cx="536575" cy="404812"/>
          </a:xfrm>
          <a:prstGeom prst="straightConnector1">
            <a:avLst/>
          </a:prstGeom>
          <a:noFill/>
          <a:ln w="12700">
            <a:solidFill>
              <a:schemeClr val="tx1"/>
            </a:solidFill>
            <a:round/>
            <a:headEnd type="none" w="lg" len="sm"/>
            <a:tailEnd type="none" w="lg" len="sm"/>
          </a:ln>
        </p:spPr>
      </p:cxnSp>
      <p:cxnSp>
        <p:nvCxnSpPr>
          <p:cNvPr id="67655" name="AutoShape 73"/>
          <p:cNvCxnSpPr>
            <a:cxnSpLocks noChangeShapeType="1"/>
            <a:stCxn id="67590" idx="4"/>
            <a:endCxn id="67589" idx="7"/>
          </p:cNvCxnSpPr>
          <p:nvPr/>
        </p:nvCxnSpPr>
        <p:spPr bwMode="auto">
          <a:xfrm flipH="1">
            <a:off x="3460750" y="1893888"/>
            <a:ext cx="139700" cy="534987"/>
          </a:xfrm>
          <a:prstGeom prst="straightConnector1">
            <a:avLst/>
          </a:prstGeom>
          <a:noFill/>
          <a:ln w="12700">
            <a:solidFill>
              <a:schemeClr val="tx1"/>
            </a:solidFill>
            <a:round/>
            <a:headEnd type="none" w="lg" len="sm"/>
            <a:tailEnd type="none" w="lg" len="sm"/>
          </a:ln>
        </p:spPr>
      </p:cxnSp>
      <p:cxnSp>
        <p:nvCxnSpPr>
          <p:cNvPr id="67656" name="AutoShape 74"/>
          <p:cNvCxnSpPr>
            <a:cxnSpLocks noChangeShapeType="1"/>
            <a:stCxn id="67589" idx="5"/>
            <a:endCxn id="67592" idx="1"/>
          </p:cNvCxnSpPr>
          <p:nvPr/>
        </p:nvCxnSpPr>
        <p:spPr bwMode="auto">
          <a:xfrm>
            <a:off x="3460750" y="2581275"/>
            <a:ext cx="134938" cy="352425"/>
          </a:xfrm>
          <a:prstGeom prst="straightConnector1">
            <a:avLst/>
          </a:prstGeom>
          <a:noFill/>
          <a:ln w="12700">
            <a:solidFill>
              <a:schemeClr val="tx1"/>
            </a:solidFill>
            <a:round/>
            <a:headEnd type="none" w="lg" len="sm"/>
            <a:tailEnd type="none" w="lg" len="sm"/>
          </a:ln>
        </p:spPr>
      </p:cxnSp>
      <p:cxnSp>
        <p:nvCxnSpPr>
          <p:cNvPr id="67657" name="AutoShape 75"/>
          <p:cNvCxnSpPr>
            <a:cxnSpLocks noChangeShapeType="1"/>
            <a:stCxn id="67592" idx="5"/>
            <a:endCxn id="67611" idx="2"/>
          </p:cNvCxnSpPr>
          <p:nvPr/>
        </p:nvCxnSpPr>
        <p:spPr bwMode="auto">
          <a:xfrm>
            <a:off x="3748088" y="3086100"/>
            <a:ext cx="536575" cy="211138"/>
          </a:xfrm>
          <a:prstGeom prst="straightConnector1">
            <a:avLst/>
          </a:prstGeom>
          <a:noFill/>
          <a:ln w="12700">
            <a:solidFill>
              <a:schemeClr val="tx1"/>
            </a:solidFill>
            <a:round/>
            <a:headEnd type="none" w="lg" len="sm"/>
            <a:tailEnd type="none" w="lg" len="sm"/>
          </a:ln>
        </p:spPr>
      </p:cxnSp>
      <p:cxnSp>
        <p:nvCxnSpPr>
          <p:cNvPr id="67658" name="AutoShape 76"/>
          <p:cNvCxnSpPr>
            <a:cxnSpLocks noChangeShapeType="1"/>
            <a:stCxn id="67592" idx="6"/>
            <a:endCxn id="67615" idx="2"/>
          </p:cNvCxnSpPr>
          <p:nvPr/>
        </p:nvCxnSpPr>
        <p:spPr bwMode="auto">
          <a:xfrm flipV="1">
            <a:off x="3779838" y="2578100"/>
            <a:ext cx="1441450" cy="431800"/>
          </a:xfrm>
          <a:prstGeom prst="straightConnector1">
            <a:avLst/>
          </a:prstGeom>
          <a:noFill/>
          <a:ln w="12700">
            <a:solidFill>
              <a:schemeClr val="tx1"/>
            </a:solidFill>
            <a:round/>
            <a:headEnd type="none" w="lg" len="sm"/>
            <a:tailEnd type="none" w="lg" len="sm"/>
          </a:ln>
        </p:spPr>
      </p:cxnSp>
      <p:cxnSp>
        <p:nvCxnSpPr>
          <p:cNvPr id="67659" name="AutoShape 77"/>
          <p:cNvCxnSpPr>
            <a:cxnSpLocks noChangeShapeType="1"/>
            <a:stCxn id="67588" idx="6"/>
            <a:endCxn id="67590" idx="2"/>
          </p:cNvCxnSpPr>
          <p:nvPr/>
        </p:nvCxnSpPr>
        <p:spPr bwMode="auto">
          <a:xfrm flipV="1">
            <a:off x="2555875" y="1785938"/>
            <a:ext cx="936625" cy="144462"/>
          </a:xfrm>
          <a:prstGeom prst="straightConnector1">
            <a:avLst/>
          </a:prstGeom>
          <a:noFill/>
          <a:ln w="12700">
            <a:solidFill>
              <a:schemeClr val="tx1"/>
            </a:solidFill>
            <a:round/>
            <a:headEnd type="none" w="lg" len="sm"/>
            <a:tailEnd type="none" w="lg" len="sm"/>
          </a:ln>
        </p:spPr>
      </p:cxnSp>
      <p:cxnSp>
        <p:nvCxnSpPr>
          <p:cNvPr id="67660" name="AutoShape 78"/>
          <p:cNvCxnSpPr>
            <a:cxnSpLocks noChangeShapeType="1"/>
            <a:stCxn id="67588" idx="5"/>
            <a:endCxn id="67589" idx="1"/>
          </p:cNvCxnSpPr>
          <p:nvPr/>
        </p:nvCxnSpPr>
        <p:spPr bwMode="auto">
          <a:xfrm>
            <a:off x="2524125" y="2006600"/>
            <a:ext cx="784225" cy="422275"/>
          </a:xfrm>
          <a:prstGeom prst="straightConnector1">
            <a:avLst/>
          </a:prstGeom>
          <a:noFill/>
          <a:ln w="12700">
            <a:solidFill>
              <a:schemeClr val="tx1"/>
            </a:solidFill>
            <a:round/>
            <a:headEnd type="none" w="lg" len="sm"/>
            <a:tailEnd type="none" w="lg" len="sm"/>
          </a:ln>
        </p:spPr>
      </p:cxnSp>
      <p:cxnSp>
        <p:nvCxnSpPr>
          <p:cNvPr id="67661" name="AutoShape 79"/>
          <p:cNvCxnSpPr>
            <a:cxnSpLocks noChangeShapeType="1"/>
            <a:stCxn id="67588" idx="4"/>
            <a:endCxn id="67587" idx="0"/>
          </p:cNvCxnSpPr>
          <p:nvPr/>
        </p:nvCxnSpPr>
        <p:spPr bwMode="auto">
          <a:xfrm flipH="1">
            <a:off x="2376488" y="2038350"/>
            <a:ext cx="71437" cy="647700"/>
          </a:xfrm>
          <a:prstGeom prst="straightConnector1">
            <a:avLst/>
          </a:prstGeom>
          <a:noFill/>
          <a:ln w="12700">
            <a:solidFill>
              <a:schemeClr val="tx1"/>
            </a:solidFill>
            <a:round/>
            <a:headEnd type="none" w="lg" len="sm"/>
            <a:tailEnd type="none" w="lg" len="sm"/>
          </a:ln>
        </p:spPr>
      </p:cxnSp>
      <p:cxnSp>
        <p:nvCxnSpPr>
          <p:cNvPr id="67662" name="AutoShape 80"/>
          <p:cNvCxnSpPr>
            <a:cxnSpLocks noChangeShapeType="1"/>
            <a:stCxn id="67587" idx="6"/>
            <a:endCxn id="67592" idx="2"/>
          </p:cNvCxnSpPr>
          <p:nvPr/>
        </p:nvCxnSpPr>
        <p:spPr bwMode="auto">
          <a:xfrm>
            <a:off x="2484438" y="2794000"/>
            <a:ext cx="1079500" cy="215900"/>
          </a:xfrm>
          <a:prstGeom prst="straightConnector1">
            <a:avLst/>
          </a:prstGeom>
          <a:noFill/>
          <a:ln w="12700">
            <a:solidFill>
              <a:schemeClr val="tx1"/>
            </a:solidFill>
            <a:round/>
            <a:headEnd type="none" w="lg" len="sm"/>
            <a:tailEnd type="none" w="lg" len="sm"/>
          </a:ln>
        </p:spPr>
      </p:cxnSp>
      <p:cxnSp>
        <p:nvCxnSpPr>
          <p:cNvPr id="67663" name="AutoShape 81"/>
          <p:cNvCxnSpPr>
            <a:cxnSpLocks noChangeShapeType="1"/>
            <a:stCxn id="67587" idx="4"/>
            <a:endCxn id="67593" idx="1"/>
          </p:cNvCxnSpPr>
          <p:nvPr/>
        </p:nvCxnSpPr>
        <p:spPr bwMode="auto">
          <a:xfrm>
            <a:off x="2376488" y="2901950"/>
            <a:ext cx="355600" cy="823913"/>
          </a:xfrm>
          <a:prstGeom prst="straightConnector1">
            <a:avLst/>
          </a:prstGeom>
          <a:noFill/>
          <a:ln w="12700">
            <a:solidFill>
              <a:schemeClr val="tx1"/>
            </a:solidFill>
            <a:round/>
            <a:headEnd type="none" w="lg" len="sm"/>
            <a:tailEnd type="none" w="lg" len="sm"/>
          </a:ln>
        </p:spPr>
      </p:cxnSp>
      <p:cxnSp>
        <p:nvCxnSpPr>
          <p:cNvPr id="67664" name="AutoShape 82"/>
          <p:cNvCxnSpPr>
            <a:cxnSpLocks noChangeShapeType="1"/>
            <a:stCxn id="67593" idx="6"/>
            <a:endCxn id="67607" idx="2"/>
          </p:cNvCxnSpPr>
          <p:nvPr/>
        </p:nvCxnSpPr>
        <p:spPr bwMode="auto">
          <a:xfrm flipV="1">
            <a:off x="2916238" y="3730625"/>
            <a:ext cx="576262" cy="71438"/>
          </a:xfrm>
          <a:prstGeom prst="straightConnector1">
            <a:avLst/>
          </a:prstGeom>
          <a:noFill/>
          <a:ln w="12700">
            <a:solidFill>
              <a:schemeClr val="tx1"/>
            </a:solidFill>
            <a:round/>
            <a:headEnd type="none" w="lg" len="sm"/>
            <a:tailEnd type="none" w="lg" len="sm"/>
          </a:ln>
        </p:spPr>
      </p:cxnSp>
      <p:cxnSp>
        <p:nvCxnSpPr>
          <p:cNvPr id="67665" name="AutoShape 84"/>
          <p:cNvCxnSpPr>
            <a:cxnSpLocks noChangeShapeType="1"/>
            <a:stCxn id="67587" idx="5"/>
            <a:endCxn id="67607" idx="1"/>
          </p:cNvCxnSpPr>
          <p:nvPr/>
        </p:nvCxnSpPr>
        <p:spPr bwMode="auto">
          <a:xfrm>
            <a:off x="2452688" y="2870200"/>
            <a:ext cx="1071562" cy="784225"/>
          </a:xfrm>
          <a:prstGeom prst="straightConnector1">
            <a:avLst/>
          </a:prstGeom>
          <a:noFill/>
          <a:ln w="12700">
            <a:solidFill>
              <a:schemeClr val="tx1"/>
            </a:solidFill>
            <a:round/>
            <a:headEnd type="none" w="lg" len="sm"/>
            <a:tailEnd type="none" w="lg" len="sm"/>
          </a:ln>
        </p:spPr>
      </p:cxnSp>
      <p:cxnSp>
        <p:nvCxnSpPr>
          <p:cNvPr id="67666" name="AutoShape 85"/>
          <p:cNvCxnSpPr>
            <a:cxnSpLocks noChangeShapeType="1"/>
            <a:stCxn id="67607" idx="0"/>
            <a:endCxn id="67592" idx="4"/>
          </p:cNvCxnSpPr>
          <p:nvPr/>
        </p:nvCxnSpPr>
        <p:spPr bwMode="auto">
          <a:xfrm flipV="1">
            <a:off x="3600450" y="3117850"/>
            <a:ext cx="71438" cy="504825"/>
          </a:xfrm>
          <a:prstGeom prst="straightConnector1">
            <a:avLst/>
          </a:prstGeom>
          <a:noFill/>
          <a:ln w="12700">
            <a:solidFill>
              <a:schemeClr val="tx1"/>
            </a:solidFill>
            <a:round/>
            <a:headEnd type="none" w="lg" len="sm"/>
            <a:tailEnd type="none" w="lg" len="sm"/>
          </a:ln>
        </p:spPr>
      </p:cxnSp>
      <p:cxnSp>
        <p:nvCxnSpPr>
          <p:cNvPr id="67667" name="AutoShape 86"/>
          <p:cNvCxnSpPr>
            <a:cxnSpLocks noChangeShapeType="1"/>
            <a:stCxn id="67607" idx="6"/>
            <a:endCxn id="67611" idx="3"/>
          </p:cNvCxnSpPr>
          <p:nvPr/>
        </p:nvCxnSpPr>
        <p:spPr bwMode="auto">
          <a:xfrm flipV="1">
            <a:off x="3708400" y="3373438"/>
            <a:ext cx="608013" cy="357187"/>
          </a:xfrm>
          <a:prstGeom prst="straightConnector1">
            <a:avLst/>
          </a:prstGeom>
          <a:noFill/>
          <a:ln w="12700">
            <a:solidFill>
              <a:schemeClr val="tx1"/>
            </a:solidFill>
            <a:round/>
            <a:headEnd type="none" w="lg" len="sm"/>
            <a:tailEnd type="none" w="lg" len="sm"/>
          </a:ln>
        </p:spPr>
      </p:cxnSp>
      <p:cxnSp>
        <p:nvCxnSpPr>
          <p:cNvPr id="67668" name="AutoShape 87"/>
          <p:cNvCxnSpPr>
            <a:cxnSpLocks noChangeShapeType="1"/>
            <a:stCxn id="67607" idx="5"/>
            <a:endCxn id="67597" idx="1"/>
          </p:cNvCxnSpPr>
          <p:nvPr/>
        </p:nvCxnSpPr>
        <p:spPr bwMode="auto">
          <a:xfrm>
            <a:off x="3676650" y="3806825"/>
            <a:ext cx="495300" cy="279400"/>
          </a:xfrm>
          <a:prstGeom prst="straightConnector1">
            <a:avLst/>
          </a:prstGeom>
          <a:noFill/>
          <a:ln w="12700">
            <a:solidFill>
              <a:schemeClr val="tx1"/>
            </a:solidFill>
            <a:round/>
            <a:headEnd type="none" w="lg" len="sm"/>
            <a:tailEnd type="none" w="lg" len="sm"/>
          </a:ln>
        </p:spPr>
      </p:cxnSp>
      <p:cxnSp>
        <p:nvCxnSpPr>
          <p:cNvPr id="67669" name="AutoShape 88"/>
          <p:cNvCxnSpPr>
            <a:cxnSpLocks noChangeShapeType="1"/>
            <a:stCxn id="67597" idx="6"/>
            <a:endCxn id="67614" idx="2"/>
          </p:cNvCxnSpPr>
          <p:nvPr/>
        </p:nvCxnSpPr>
        <p:spPr bwMode="auto">
          <a:xfrm flipV="1">
            <a:off x="4356100" y="3730625"/>
            <a:ext cx="792163" cy="431800"/>
          </a:xfrm>
          <a:prstGeom prst="straightConnector1">
            <a:avLst/>
          </a:prstGeom>
          <a:noFill/>
          <a:ln w="12700">
            <a:solidFill>
              <a:schemeClr val="tx1"/>
            </a:solidFill>
            <a:round/>
            <a:headEnd type="none" w="lg" len="sm"/>
            <a:tailEnd type="none" w="lg" len="sm"/>
          </a:ln>
        </p:spPr>
      </p:cxnSp>
      <p:cxnSp>
        <p:nvCxnSpPr>
          <p:cNvPr id="67670" name="AutoShape 89"/>
          <p:cNvCxnSpPr>
            <a:cxnSpLocks noChangeShapeType="1"/>
            <a:stCxn id="67596" idx="1"/>
            <a:endCxn id="67593" idx="4"/>
          </p:cNvCxnSpPr>
          <p:nvPr/>
        </p:nvCxnSpPr>
        <p:spPr bwMode="auto">
          <a:xfrm flipH="1" flipV="1">
            <a:off x="2808288" y="3910013"/>
            <a:ext cx="284162" cy="463550"/>
          </a:xfrm>
          <a:prstGeom prst="straightConnector1">
            <a:avLst/>
          </a:prstGeom>
          <a:noFill/>
          <a:ln w="12700">
            <a:solidFill>
              <a:schemeClr val="tx1"/>
            </a:solidFill>
            <a:round/>
            <a:headEnd type="none" w="lg" len="sm"/>
            <a:tailEnd type="none" w="lg" len="sm"/>
          </a:ln>
        </p:spPr>
      </p:cxnSp>
      <p:cxnSp>
        <p:nvCxnSpPr>
          <p:cNvPr id="67671" name="AutoShape 90"/>
          <p:cNvCxnSpPr>
            <a:cxnSpLocks noChangeShapeType="1"/>
            <a:stCxn id="67594" idx="7"/>
            <a:endCxn id="67596" idx="2"/>
          </p:cNvCxnSpPr>
          <p:nvPr/>
        </p:nvCxnSpPr>
        <p:spPr bwMode="auto">
          <a:xfrm flipV="1">
            <a:off x="2020888" y="4449763"/>
            <a:ext cx="1039812" cy="644525"/>
          </a:xfrm>
          <a:prstGeom prst="straightConnector1">
            <a:avLst/>
          </a:prstGeom>
          <a:noFill/>
          <a:ln w="12700">
            <a:solidFill>
              <a:schemeClr val="tx1"/>
            </a:solidFill>
            <a:round/>
            <a:headEnd type="none" w="lg" len="sm"/>
            <a:tailEnd type="none" w="lg" len="sm"/>
          </a:ln>
        </p:spPr>
      </p:cxnSp>
      <p:cxnSp>
        <p:nvCxnSpPr>
          <p:cNvPr id="67672" name="AutoShape 91"/>
          <p:cNvCxnSpPr>
            <a:cxnSpLocks noChangeShapeType="1"/>
            <a:stCxn id="67596" idx="6"/>
            <a:endCxn id="67597" idx="3"/>
          </p:cNvCxnSpPr>
          <p:nvPr/>
        </p:nvCxnSpPr>
        <p:spPr bwMode="auto">
          <a:xfrm flipV="1">
            <a:off x="3276600" y="4238625"/>
            <a:ext cx="895350" cy="211138"/>
          </a:xfrm>
          <a:prstGeom prst="straightConnector1">
            <a:avLst/>
          </a:prstGeom>
          <a:noFill/>
          <a:ln w="12700">
            <a:solidFill>
              <a:schemeClr val="tx1"/>
            </a:solidFill>
            <a:round/>
            <a:headEnd type="none" w="lg" len="sm"/>
            <a:tailEnd type="none" w="lg" len="sm"/>
          </a:ln>
        </p:spPr>
      </p:cxnSp>
      <p:cxnSp>
        <p:nvCxnSpPr>
          <p:cNvPr id="67673" name="AutoShape 92"/>
          <p:cNvCxnSpPr>
            <a:cxnSpLocks noChangeShapeType="1"/>
            <a:stCxn id="67607" idx="4"/>
            <a:endCxn id="67595" idx="0"/>
          </p:cNvCxnSpPr>
          <p:nvPr/>
        </p:nvCxnSpPr>
        <p:spPr bwMode="auto">
          <a:xfrm flipH="1">
            <a:off x="3455988" y="3838575"/>
            <a:ext cx="144462" cy="1223963"/>
          </a:xfrm>
          <a:prstGeom prst="straightConnector1">
            <a:avLst/>
          </a:prstGeom>
          <a:noFill/>
          <a:ln w="12700">
            <a:solidFill>
              <a:schemeClr val="tx1"/>
            </a:solidFill>
            <a:round/>
            <a:headEnd type="none" w="lg" len="sm"/>
            <a:tailEnd type="none" w="lg" len="sm"/>
          </a:ln>
        </p:spPr>
      </p:cxnSp>
      <p:cxnSp>
        <p:nvCxnSpPr>
          <p:cNvPr id="67674" name="AutoShape 93"/>
          <p:cNvCxnSpPr>
            <a:cxnSpLocks noChangeShapeType="1"/>
            <a:stCxn id="67595" idx="6"/>
            <a:endCxn id="67598" idx="2"/>
          </p:cNvCxnSpPr>
          <p:nvPr/>
        </p:nvCxnSpPr>
        <p:spPr bwMode="auto">
          <a:xfrm>
            <a:off x="3563938" y="5170488"/>
            <a:ext cx="792162" cy="287337"/>
          </a:xfrm>
          <a:prstGeom prst="straightConnector1">
            <a:avLst/>
          </a:prstGeom>
          <a:noFill/>
          <a:ln w="12700">
            <a:solidFill>
              <a:schemeClr val="tx1"/>
            </a:solidFill>
            <a:round/>
            <a:headEnd type="none" w="lg" len="sm"/>
            <a:tailEnd type="none" w="lg" len="sm"/>
          </a:ln>
        </p:spPr>
      </p:cxnSp>
      <p:cxnSp>
        <p:nvCxnSpPr>
          <p:cNvPr id="67675" name="AutoShape 94"/>
          <p:cNvCxnSpPr>
            <a:cxnSpLocks noChangeShapeType="1"/>
            <a:stCxn id="67597" idx="5"/>
            <a:endCxn id="67613" idx="2"/>
          </p:cNvCxnSpPr>
          <p:nvPr/>
        </p:nvCxnSpPr>
        <p:spPr bwMode="auto">
          <a:xfrm>
            <a:off x="4324350" y="4238625"/>
            <a:ext cx="679450" cy="211138"/>
          </a:xfrm>
          <a:prstGeom prst="straightConnector1">
            <a:avLst/>
          </a:prstGeom>
          <a:noFill/>
          <a:ln w="12700">
            <a:solidFill>
              <a:schemeClr val="tx1"/>
            </a:solidFill>
            <a:round/>
            <a:headEnd type="none" w="lg" len="sm"/>
            <a:tailEnd type="none" w="lg" len="sm"/>
          </a:ln>
        </p:spPr>
      </p:cxnSp>
      <p:cxnSp>
        <p:nvCxnSpPr>
          <p:cNvPr id="67676" name="AutoShape 95"/>
          <p:cNvCxnSpPr>
            <a:cxnSpLocks noChangeShapeType="1"/>
            <a:stCxn id="67597" idx="4"/>
            <a:endCxn id="67598" idx="1"/>
          </p:cNvCxnSpPr>
          <p:nvPr/>
        </p:nvCxnSpPr>
        <p:spPr bwMode="auto">
          <a:xfrm>
            <a:off x="4248150" y="4270375"/>
            <a:ext cx="139700" cy="1111250"/>
          </a:xfrm>
          <a:prstGeom prst="straightConnector1">
            <a:avLst/>
          </a:prstGeom>
          <a:noFill/>
          <a:ln w="12700">
            <a:solidFill>
              <a:schemeClr val="tx1"/>
            </a:solidFill>
            <a:round/>
            <a:headEnd type="none" w="lg" len="sm"/>
            <a:tailEnd type="none" w="lg" len="sm"/>
          </a:ln>
        </p:spPr>
      </p:cxnSp>
      <p:cxnSp>
        <p:nvCxnSpPr>
          <p:cNvPr id="67677" name="AutoShape 96"/>
          <p:cNvCxnSpPr>
            <a:cxnSpLocks noChangeShapeType="1"/>
            <a:stCxn id="67618" idx="6"/>
            <a:endCxn id="67605" idx="3"/>
          </p:cNvCxnSpPr>
          <p:nvPr/>
        </p:nvCxnSpPr>
        <p:spPr bwMode="auto">
          <a:xfrm flipV="1">
            <a:off x="5724525" y="4741863"/>
            <a:ext cx="679450" cy="284162"/>
          </a:xfrm>
          <a:prstGeom prst="straightConnector1">
            <a:avLst/>
          </a:prstGeom>
          <a:noFill/>
          <a:ln w="12700">
            <a:solidFill>
              <a:schemeClr val="tx1"/>
            </a:solidFill>
            <a:round/>
            <a:headEnd type="none" w="lg" len="sm"/>
            <a:tailEnd type="none" w="lg" len="sm"/>
          </a:ln>
        </p:spPr>
      </p:cxnSp>
      <p:cxnSp>
        <p:nvCxnSpPr>
          <p:cNvPr id="67678" name="AutoShape 97"/>
          <p:cNvCxnSpPr>
            <a:cxnSpLocks noChangeShapeType="1"/>
            <a:stCxn id="67605" idx="6"/>
            <a:endCxn id="67610" idx="2"/>
          </p:cNvCxnSpPr>
          <p:nvPr/>
        </p:nvCxnSpPr>
        <p:spPr bwMode="auto">
          <a:xfrm flipV="1">
            <a:off x="6588125" y="4594225"/>
            <a:ext cx="720725" cy="71438"/>
          </a:xfrm>
          <a:prstGeom prst="straightConnector1">
            <a:avLst/>
          </a:prstGeom>
          <a:noFill/>
          <a:ln w="12700">
            <a:solidFill>
              <a:schemeClr val="tx1"/>
            </a:solidFill>
            <a:round/>
            <a:headEnd type="none" w="lg" len="sm"/>
            <a:tailEnd type="none" w="lg" len="sm"/>
          </a:ln>
        </p:spPr>
      </p:cxnSp>
      <p:cxnSp>
        <p:nvCxnSpPr>
          <p:cNvPr id="67679" name="AutoShape 98"/>
          <p:cNvCxnSpPr>
            <a:cxnSpLocks noChangeShapeType="1"/>
            <a:stCxn id="67595" idx="7"/>
            <a:endCxn id="67613" idx="2"/>
          </p:cNvCxnSpPr>
          <p:nvPr/>
        </p:nvCxnSpPr>
        <p:spPr bwMode="auto">
          <a:xfrm flipV="1">
            <a:off x="3532188" y="4449763"/>
            <a:ext cx="1471612" cy="644525"/>
          </a:xfrm>
          <a:prstGeom prst="straightConnector1">
            <a:avLst/>
          </a:prstGeom>
          <a:noFill/>
          <a:ln w="12700">
            <a:solidFill>
              <a:schemeClr val="tx1"/>
            </a:solidFill>
            <a:round/>
            <a:headEnd type="none" w="lg" len="sm"/>
            <a:tailEnd type="none" w="lg" len="sm"/>
          </a:ln>
        </p:spPr>
      </p:cxnSp>
      <p:sp>
        <p:nvSpPr>
          <p:cNvPr id="67680" name="Oval 99"/>
          <p:cNvSpPr>
            <a:spLocks noChangeArrowheads="1"/>
          </p:cNvSpPr>
          <p:nvPr/>
        </p:nvSpPr>
        <p:spPr bwMode="auto">
          <a:xfrm>
            <a:off x="395288" y="19891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81" name="Text Box 100"/>
          <p:cNvSpPr txBox="1">
            <a:spLocks noChangeArrowheads="1"/>
          </p:cNvSpPr>
          <p:nvPr/>
        </p:nvSpPr>
        <p:spPr bwMode="auto">
          <a:xfrm>
            <a:off x="828675" y="1916113"/>
            <a:ext cx="1439863" cy="366712"/>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processor</a:t>
            </a:r>
          </a:p>
        </p:txBody>
      </p:sp>
      <p:sp>
        <p:nvSpPr>
          <p:cNvPr id="67682" name="Oval 101"/>
          <p:cNvSpPr>
            <a:spLocks noChangeArrowheads="1"/>
          </p:cNvSpPr>
          <p:nvPr/>
        </p:nvSpPr>
        <p:spPr bwMode="auto">
          <a:xfrm>
            <a:off x="282575" y="2420938"/>
            <a:ext cx="433388" cy="4318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7683" name="Text Box 102"/>
          <p:cNvSpPr txBox="1">
            <a:spLocks noChangeArrowheads="1"/>
          </p:cNvSpPr>
          <p:nvPr/>
        </p:nvSpPr>
        <p:spPr bwMode="auto">
          <a:xfrm>
            <a:off x="827088" y="2486025"/>
            <a:ext cx="1439862" cy="366713"/>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leader</a:t>
            </a:r>
          </a:p>
        </p:txBody>
      </p:sp>
      <p:sp>
        <p:nvSpPr>
          <p:cNvPr id="67684" name="Line 103"/>
          <p:cNvSpPr>
            <a:spLocks noChangeShapeType="1"/>
          </p:cNvSpPr>
          <p:nvPr/>
        </p:nvSpPr>
        <p:spPr bwMode="auto">
          <a:xfrm>
            <a:off x="107950" y="3213100"/>
            <a:ext cx="684213" cy="0"/>
          </a:xfrm>
          <a:prstGeom prst="line">
            <a:avLst/>
          </a:prstGeom>
          <a:noFill/>
          <a:ln w="12700">
            <a:solidFill>
              <a:schemeClr val="tx1"/>
            </a:solidFill>
            <a:round/>
            <a:headEnd type="none" w="lg" len="sm"/>
            <a:tailEnd type="none" w="lg" len="sm"/>
          </a:ln>
        </p:spPr>
        <p:txBody>
          <a:bodyPr/>
          <a:lstStyle/>
          <a:p>
            <a:endParaRPr lang="he-IL"/>
          </a:p>
        </p:txBody>
      </p:sp>
      <p:sp>
        <p:nvSpPr>
          <p:cNvPr id="67685" name="Text Box 104"/>
          <p:cNvSpPr txBox="1">
            <a:spLocks noChangeArrowheads="1"/>
          </p:cNvSpPr>
          <p:nvPr/>
        </p:nvSpPr>
        <p:spPr bwMode="auto">
          <a:xfrm>
            <a:off x="827088" y="2997200"/>
            <a:ext cx="1439862" cy="366713"/>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link</a:t>
            </a:r>
          </a:p>
        </p:txBody>
      </p:sp>
      <p:sp>
        <p:nvSpPr>
          <p:cNvPr id="67686" name="Text Box 105"/>
          <p:cNvSpPr txBox="1">
            <a:spLocks noChangeArrowheads="1"/>
          </p:cNvSpPr>
          <p:nvPr/>
        </p:nvSpPr>
        <p:spPr bwMode="auto">
          <a:xfrm>
            <a:off x="107950" y="3544888"/>
            <a:ext cx="1079500" cy="531812"/>
          </a:xfrm>
          <a:prstGeom prst="rect">
            <a:avLst/>
          </a:prstGeom>
          <a:solidFill>
            <a:schemeClr val="accent1">
              <a:alpha val="10196"/>
            </a:schemeClr>
          </a:solidFill>
          <a:ln w="12700" algn="ctr">
            <a:solidFill>
              <a:schemeClr val="tx1"/>
            </a:solidFill>
            <a:miter lim="800000"/>
            <a:headEnd type="none" w="lg" len="sm"/>
            <a:tailEnd type="none" w="lg" len="sm"/>
          </a:ln>
        </p:spPr>
        <p:txBody>
          <a:bodyPr>
            <a:spAutoFit/>
          </a:bodyPr>
          <a:lstStyle/>
          <a:p>
            <a:pPr algn="l"/>
            <a:r>
              <a:rPr lang="en-US">
                <a:solidFill>
                  <a:schemeClr val="tx1"/>
                </a:solidFill>
                <a:latin typeface="Tahoma" pitchFamily="34" charset="0"/>
              </a:rPr>
              <a:t>X = 2</a:t>
            </a:r>
          </a:p>
        </p:txBody>
      </p:sp>
      <p:sp>
        <p:nvSpPr>
          <p:cNvPr id="197739" name="Oval 107"/>
          <p:cNvSpPr>
            <a:spLocks noChangeArrowheads="1"/>
          </p:cNvSpPr>
          <p:nvPr/>
        </p:nvSpPr>
        <p:spPr bwMode="auto">
          <a:xfrm>
            <a:off x="3059113" y="4341813"/>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40" name="Oval 108"/>
          <p:cNvSpPr>
            <a:spLocks noChangeArrowheads="1"/>
          </p:cNvSpPr>
          <p:nvPr/>
        </p:nvSpPr>
        <p:spPr bwMode="auto">
          <a:xfrm>
            <a:off x="2700338" y="3694113"/>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41" name="Oval 109"/>
          <p:cNvSpPr>
            <a:spLocks noChangeArrowheads="1"/>
          </p:cNvSpPr>
          <p:nvPr/>
        </p:nvSpPr>
        <p:spPr bwMode="auto">
          <a:xfrm>
            <a:off x="4140200" y="4054475"/>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42" name="Oval 110"/>
          <p:cNvSpPr>
            <a:spLocks noChangeArrowheads="1"/>
          </p:cNvSpPr>
          <p:nvPr/>
        </p:nvSpPr>
        <p:spPr bwMode="auto">
          <a:xfrm>
            <a:off x="3348038" y="5062538"/>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43" name="Oval 111"/>
          <p:cNvSpPr>
            <a:spLocks noChangeArrowheads="1"/>
          </p:cNvSpPr>
          <p:nvPr/>
        </p:nvSpPr>
        <p:spPr bwMode="auto">
          <a:xfrm>
            <a:off x="1836738" y="5062538"/>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44" name="Oval 112"/>
          <p:cNvSpPr>
            <a:spLocks noChangeArrowheads="1"/>
          </p:cNvSpPr>
          <p:nvPr/>
        </p:nvSpPr>
        <p:spPr bwMode="auto">
          <a:xfrm>
            <a:off x="4356100" y="5349875"/>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45" name="Oval 113"/>
          <p:cNvSpPr>
            <a:spLocks noChangeArrowheads="1"/>
          </p:cNvSpPr>
          <p:nvPr/>
        </p:nvSpPr>
        <p:spPr bwMode="auto">
          <a:xfrm>
            <a:off x="4284663" y="3189288"/>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46" name="Oval 114"/>
          <p:cNvSpPr>
            <a:spLocks noChangeArrowheads="1"/>
          </p:cNvSpPr>
          <p:nvPr/>
        </p:nvSpPr>
        <p:spPr bwMode="auto">
          <a:xfrm>
            <a:off x="2339975" y="1822450"/>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47" name="Oval 115"/>
          <p:cNvSpPr>
            <a:spLocks noChangeArrowheads="1"/>
          </p:cNvSpPr>
          <p:nvPr/>
        </p:nvSpPr>
        <p:spPr bwMode="auto">
          <a:xfrm>
            <a:off x="2268538" y="2686050"/>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48" name="Oval 116"/>
          <p:cNvSpPr>
            <a:spLocks noChangeArrowheads="1"/>
          </p:cNvSpPr>
          <p:nvPr/>
        </p:nvSpPr>
        <p:spPr bwMode="auto">
          <a:xfrm>
            <a:off x="3276600" y="2397125"/>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49" name="Oval 117"/>
          <p:cNvSpPr>
            <a:spLocks noChangeArrowheads="1"/>
          </p:cNvSpPr>
          <p:nvPr/>
        </p:nvSpPr>
        <p:spPr bwMode="auto">
          <a:xfrm>
            <a:off x="3563938" y="2901950"/>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50" name="Oval 118"/>
          <p:cNvSpPr>
            <a:spLocks noChangeArrowheads="1"/>
          </p:cNvSpPr>
          <p:nvPr/>
        </p:nvSpPr>
        <p:spPr bwMode="auto">
          <a:xfrm>
            <a:off x="4779963" y="1693863"/>
            <a:ext cx="433387" cy="431800"/>
          </a:xfrm>
          <a:prstGeom prst="ellipse">
            <a:avLst/>
          </a:prstGeom>
          <a:solidFill>
            <a:schemeClr val="folHlink"/>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51" name="Oval 119"/>
          <p:cNvSpPr>
            <a:spLocks noChangeArrowheads="1"/>
          </p:cNvSpPr>
          <p:nvPr/>
        </p:nvSpPr>
        <p:spPr bwMode="auto">
          <a:xfrm>
            <a:off x="4211638" y="2181225"/>
            <a:ext cx="215900" cy="215900"/>
          </a:xfrm>
          <a:prstGeom prst="ellipse">
            <a:avLst/>
          </a:prstGeom>
          <a:solidFill>
            <a:schemeClr val="folHlink"/>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52" name="Oval 120"/>
          <p:cNvSpPr>
            <a:spLocks noChangeArrowheads="1"/>
          </p:cNvSpPr>
          <p:nvPr/>
        </p:nvSpPr>
        <p:spPr bwMode="auto">
          <a:xfrm>
            <a:off x="3492500" y="1677988"/>
            <a:ext cx="215900" cy="215900"/>
          </a:xfrm>
          <a:prstGeom prst="ellipse">
            <a:avLst/>
          </a:prstGeom>
          <a:solidFill>
            <a:schemeClr val="folHlink"/>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53" name="Oval 121"/>
          <p:cNvSpPr>
            <a:spLocks noChangeArrowheads="1"/>
          </p:cNvSpPr>
          <p:nvPr/>
        </p:nvSpPr>
        <p:spPr bwMode="auto">
          <a:xfrm>
            <a:off x="5221288" y="2470150"/>
            <a:ext cx="215900" cy="215900"/>
          </a:xfrm>
          <a:prstGeom prst="ellipse">
            <a:avLst/>
          </a:prstGeom>
          <a:solidFill>
            <a:schemeClr val="folHlink"/>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54" name="Oval 122"/>
          <p:cNvSpPr>
            <a:spLocks noChangeArrowheads="1"/>
          </p:cNvSpPr>
          <p:nvPr/>
        </p:nvSpPr>
        <p:spPr bwMode="auto">
          <a:xfrm>
            <a:off x="5868988" y="1606550"/>
            <a:ext cx="215900" cy="215900"/>
          </a:xfrm>
          <a:prstGeom prst="ellipse">
            <a:avLst/>
          </a:prstGeom>
          <a:solidFill>
            <a:schemeClr val="folHlink"/>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55" name="Oval 123"/>
          <p:cNvSpPr>
            <a:spLocks noChangeArrowheads="1"/>
          </p:cNvSpPr>
          <p:nvPr/>
        </p:nvSpPr>
        <p:spPr bwMode="auto">
          <a:xfrm>
            <a:off x="6156325" y="2254250"/>
            <a:ext cx="215900" cy="215900"/>
          </a:xfrm>
          <a:prstGeom prst="ellipse">
            <a:avLst/>
          </a:prstGeom>
          <a:solidFill>
            <a:schemeClr val="folHlink"/>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56" name="Oval 124"/>
          <p:cNvSpPr>
            <a:spLocks noChangeArrowheads="1"/>
          </p:cNvSpPr>
          <p:nvPr/>
        </p:nvSpPr>
        <p:spPr bwMode="auto">
          <a:xfrm>
            <a:off x="5148263" y="3622675"/>
            <a:ext cx="215900" cy="215900"/>
          </a:xfrm>
          <a:prstGeom prst="ellipse">
            <a:avLst/>
          </a:prstGeom>
          <a:solidFill>
            <a:schemeClr val="folHlink"/>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57" name="Oval 125"/>
          <p:cNvSpPr>
            <a:spLocks noChangeArrowheads="1"/>
          </p:cNvSpPr>
          <p:nvPr/>
        </p:nvSpPr>
        <p:spPr bwMode="auto">
          <a:xfrm>
            <a:off x="5940425" y="2973388"/>
            <a:ext cx="215900" cy="215900"/>
          </a:xfrm>
          <a:prstGeom prst="ellipse">
            <a:avLst/>
          </a:prstGeom>
          <a:solidFill>
            <a:schemeClr val="folHlink"/>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58" name="Oval 126"/>
          <p:cNvSpPr>
            <a:spLocks noChangeArrowheads="1"/>
          </p:cNvSpPr>
          <p:nvPr/>
        </p:nvSpPr>
        <p:spPr bwMode="auto">
          <a:xfrm>
            <a:off x="7548563" y="2878138"/>
            <a:ext cx="433387" cy="431800"/>
          </a:xfrm>
          <a:prstGeom prst="ellipse">
            <a:avLst/>
          </a:prstGeom>
          <a:solidFill>
            <a:srgbClr val="FFFF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59" name="Oval 127"/>
          <p:cNvSpPr>
            <a:spLocks noChangeArrowheads="1"/>
          </p:cNvSpPr>
          <p:nvPr/>
        </p:nvSpPr>
        <p:spPr bwMode="auto">
          <a:xfrm>
            <a:off x="7740650" y="1965325"/>
            <a:ext cx="215900" cy="215900"/>
          </a:xfrm>
          <a:prstGeom prst="ellipse">
            <a:avLst/>
          </a:prstGeom>
          <a:solidFill>
            <a:srgbClr val="FFFF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60" name="Oval 128"/>
          <p:cNvSpPr>
            <a:spLocks noChangeArrowheads="1"/>
          </p:cNvSpPr>
          <p:nvPr/>
        </p:nvSpPr>
        <p:spPr bwMode="auto">
          <a:xfrm>
            <a:off x="6948488" y="2470150"/>
            <a:ext cx="215900" cy="215900"/>
          </a:xfrm>
          <a:prstGeom prst="ellipse">
            <a:avLst/>
          </a:prstGeom>
          <a:solidFill>
            <a:srgbClr val="FFFF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61" name="Oval 129"/>
          <p:cNvSpPr>
            <a:spLocks noChangeArrowheads="1"/>
          </p:cNvSpPr>
          <p:nvPr/>
        </p:nvSpPr>
        <p:spPr bwMode="auto">
          <a:xfrm>
            <a:off x="6877050" y="3406775"/>
            <a:ext cx="215900" cy="215900"/>
          </a:xfrm>
          <a:prstGeom prst="ellipse">
            <a:avLst/>
          </a:prstGeom>
          <a:solidFill>
            <a:srgbClr val="FFFF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62" name="Oval 130"/>
          <p:cNvSpPr>
            <a:spLocks noChangeArrowheads="1"/>
          </p:cNvSpPr>
          <p:nvPr/>
        </p:nvSpPr>
        <p:spPr bwMode="auto">
          <a:xfrm>
            <a:off x="7524750" y="3910013"/>
            <a:ext cx="215900" cy="215900"/>
          </a:xfrm>
          <a:prstGeom prst="ellipse">
            <a:avLst/>
          </a:prstGeom>
          <a:solidFill>
            <a:srgbClr val="FFFF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63" name="Oval 131"/>
          <p:cNvSpPr>
            <a:spLocks noChangeArrowheads="1"/>
          </p:cNvSpPr>
          <p:nvPr/>
        </p:nvSpPr>
        <p:spPr bwMode="auto">
          <a:xfrm>
            <a:off x="6588125" y="1749425"/>
            <a:ext cx="215900" cy="215900"/>
          </a:xfrm>
          <a:prstGeom prst="ellipse">
            <a:avLst/>
          </a:prstGeom>
          <a:solidFill>
            <a:srgbClr val="FFFF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64" name="Oval 132"/>
          <p:cNvSpPr>
            <a:spLocks noChangeArrowheads="1"/>
          </p:cNvSpPr>
          <p:nvPr/>
        </p:nvSpPr>
        <p:spPr bwMode="auto">
          <a:xfrm>
            <a:off x="5003800" y="4341813"/>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65" name="Oval 133"/>
          <p:cNvSpPr>
            <a:spLocks noChangeArrowheads="1"/>
          </p:cNvSpPr>
          <p:nvPr/>
        </p:nvSpPr>
        <p:spPr bwMode="auto">
          <a:xfrm>
            <a:off x="6292850" y="4462463"/>
            <a:ext cx="433388" cy="431800"/>
          </a:xfrm>
          <a:prstGeom prst="ellipse">
            <a:avLst/>
          </a:prstGeom>
          <a:solidFill>
            <a:srgbClr val="993366"/>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66" name="Oval 134"/>
          <p:cNvSpPr>
            <a:spLocks noChangeArrowheads="1"/>
          </p:cNvSpPr>
          <p:nvPr/>
        </p:nvSpPr>
        <p:spPr bwMode="auto">
          <a:xfrm>
            <a:off x="7308850" y="4486275"/>
            <a:ext cx="215900" cy="215900"/>
          </a:xfrm>
          <a:prstGeom prst="ellipse">
            <a:avLst/>
          </a:prstGeom>
          <a:solidFill>
            <a:srgbClr val="993366"/>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67" name="Oval 135"/>
          <p:cNvSpPr>
            <a:spLocks noChangeArrowheads="1"/>
          </p:cNvSpPr>
          <p:nvPr/>
        </p:nvSpPr>
        <p:spPr bwMode="auto">
          <a:xfrm>
            <a:off x="5508625" y="4918075"/>
            <a:ext cx="215900" cy="215900"/>
          </a:xfrm>
          <a:prstGeom prst="ellipse">
            <a:avLst/>
          </a:prstGeom>
          <a:solidFill>
            <a:srgbClr val="993366"/>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68" name="Oval 136"/>
          <p:cNvSpPr>
            <a:spLocks noChangeArrowheads="1"/>
          </p:cNvSpPr>
          <p:nvPr/>
        </p:nvSpPr>
        <p:spPr bwMode="auto">
          <a:xfrm>
            <a:off x="7164388" y="5349875"/>
            <a:ext cx="215900" cy="215900"/>
          </a:xfrm>
          <a:prstGeom prst="ellipse">
            <a:avLst/>
          </a:prstGeom>
          <a:solidFill>
            <a:srgbClr val="993366"/>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69" name="Oval 137"/>
          <p:cNvSpPr>
            <a:spLocks noChangeArrowheads="1"/>
          </p:cNvSpPr>
          <p:nvPr/>
        </p:nvSpPr>
        <p:spPr bwMode="auto">
          <a:xfrm>
            <a:off x="6011863" y="3910013"/>
            <a:ext cx="215900" cy="215900"/>
          </a:xfrm>
          <a:prstGeom prst="ellipse">
            <a:avLst/>
          </a:prstGeom>
          <a:solidFill>
            <a:srgbClr val="993366"/>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71" name="Freeform 139"/>
          <p:cNvSpPr>
            <a:spLocks/>
          </p:cNvSpPr>
          <p:nvPr/>
        </p:nvSpPr>
        <p:spPr bwMode="auto">
          <a:xfrm>
            <a:off x="3132138" y="1341438"/>
            <a:ext cx="3454400" cy="2662237"/>
          </a:xfrm>
          <a:custGeom>
            <a:avLst/>
            <a:gdLst>
              <a:gd name="T0" fmla="*/ 2147483647 w 2176"/>
              <a:gd name="T1" fmla="*/ 2147483647 h 1677"/>
              <a:gd name="T2" fmla="*/ 2147483647 w 2176"/>
              <a:gd name="T3" fmla="*/ 2147483647 h 1677"/>
              <a:gd name="T4" fmla="*/ 2147483647 w 2176"/>
              <a:gd name="T5" fmla="*/ 2147483647 h 1677"/>
              <a:gd name="T6" fmla="*/ 2147483647 w 2176"/>
              <a:gd name="T7" fmla="*/ 2147483647 h 1677"/>
              <a:gd name="T8" fmla="*/ 2147483647 w 2176"/>
              <a:gd name="T9" fmla="*/ 2147483647 h 1677"/>
              <a:gd name="T10" fmla="*/ 2147483647 w 2176"/>
              <a:gd name="T11" fmla="*/ 2147483647 h 1677"/>
              <a:gd name="T12" fmla="*/ 2147483647 w 2176"/>
              <a:gd name="T13" fmla="*/ 2147483647 h 1677"/>
              <a:gd name="T14" fmla="*/ 2147483647 w 2176"/>
              <a:gd name="T15" fmla="*/ 2147483647 h 1677"/>
              <a:gd name="T16" fmla="*/ 2147483647 w 2176"/>
              <a:gd name="T17" fmla="*/ 2147483647 h 1677"/>
              <a:gd name="T18" fmla="*/ 2147483647 w 2176"/>
              <a:gd name="T19" fmla="*/ 2147483647 h 1677"/>
              <a:gd name="T20" fmla="*/ 2147483647 w 2176"/>
              <a:gd name="T21" fmla="*/ 2147483647 h 1677"/>
              <a:gd name="T22" fmla="*/ 2147483647 w 2176"/>
              <a:gd name="T23" fmla="*/ 2147483647 h 1677"/>
              <a:gd name="T24" fmla="*/ 2147483647 w 2176"/>
              <a:gd name="T25" fmla="*/ 2147483647 h 16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76"/>
              <a:gd name="T40" fmla="*/ 0 h 1677"/>
              <a:gd name="T41" fmla="*/ 2176 w 2176"/>
              <a:gd name="T42" fmla="*/ 1677 h 16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76" h="1677">
                <a:moveTo>
                  <a:pt x="196" y="143"/>
                </a:moveTo>
                <a:cubicBezTo>
                  <a:pt x="257" y="120"/>
                  <a:pt x="340" y="136"/>
                  <a:pt x="423" y="189"/>
                </a:cubicBezTo>
                <a:cubicBezTo>
                  <a:pt x="506" y="242"/>
                  <a:pt x="589" y="469"/>
                  <a:pt x="695" y="461"/>
                </a:cubicBezTo>
                <a:cubicBezTo>
                  <a:pt x="801" y="453"/>
                  <a:pt x="877" y="203"/>
                  <a:pt x="1058" y="143"/>
                </a:cubicBezTo>
                <a:cubicBezTo>
                  <a:pt x="1239" y="83"/>
                  <a:pt x="1602" y="0"/>
                  <a:pt x="1783" y="98"/>
                </a:cubicBezTo>
                <a:cubicBezTo>
                  <a:pt x="1964" y="196"/>
                  <a:pt x="2176" y="506"/>
                  <a:pt x="2146" y="733"/>
                </a:cubicBezTo>
                <a:cubicBezTo>
                  <a:pt x="2116" y="960"/>
                  <a:pt x="1738" y="1308"/>
                  <a:pt x="1602" y="1459"/>
                </a:cubicBezTo>
                <a:cubicBezTo>
                  <a:pt x="1466" y="1610"/>
                  <a:pt x="1413" y="1625"/>
                  <a:pt x="1330" y="1640"/>
                </a:cubicBezTo>
                <a:cubicBezTo>
                  <a:pt x="1247" y="1655"/>
                  <a:pt x="1141" y="1677"/>
                  <a:pt x="1103" y="1549"/>
                </a:cubicBezTo>
                <a:cubicBezTo>
                  <a:pt x="1065" y="1421"/>
                  <a:pt x="1194" y="1005"/>
                  <a:pt x="1103" y="869"/>
                </a:cubicBezTo>
                <a:cubicBezTo>
                  <a:pt x="1012" y="733"/>
                  <a:pt x="733" y="824"/>
                  <a:pt x="559" y="733"/>
                </a:cubicBezTo>
                <a:cubicBezTo>
                  <a:pt x="385" y="642"/>
                  <a:pt x="120" y="423"/>
                  <a:pt x="60" y="325"/>
                </a:cubicBezTo>
                <a:cubicBezTo>
                  <a:pt x="0" y="227"/>
                  <a:pt x="135" y="166"/>
                  <a:pt x="196" y="143"/>
                </a:cubicBezTo>
                <a:close/>
              </a:path>
            </a:pathLst>
          </a:custGeom>
          <a:solidFill>
            <a:schemeClr val="folHlink">
              <a:alpha val="45097"/>
            </a:schemeClr>
          </a:solidFill>
          <a:ln w="12700">
            <a:solidFill>
              <a:schemeClr val="tx1"/>
            </a:solidFill>
            <a:round/>
            <a:headEnd type="none" w="lg" len="sm"/>
            <a:tailEnd type="none" w="lg" len="sm"/>
          </a:ln>
        </p:spPr>
        <p:txBody>
          <a:bodyPr/>
          <a:lstStyle/>
          <a:p>
            <a:endParaRPr lang="he-IL"/>
          </a:p>
        </p:txBody>
      </p:sp>
      <p:sp>
        <p:nvSpPr>
          <p:cNvPr id="197772" name="Freeform 140"/>
          <p:cNvSpPr>
            <a:spLocks/>
          </p:cNvSpPr>
          <p:nvPr/>
        </p:nvSpPr>
        <p:spPr bwMode="auto">
          <a:xfrm>
            <a:off x="6432550" y="1557338"/>
            <a:ext cx="1871663" cy="2713037"/>
          </a:xfrm>
          <a:custGeom>
            <a:avLst/>
            <a:gdLst>
              <a:gd name="T0" fmla="*/ 2147483647 w 1179"/>
              <a:gd name="T1" fmla="*/ 2147483647 h 1709"/>
              <a:gd name="T2" fmla="*/ 2147483647 w 1179"/>
              <a:gd name="T3" fmla="*/ 2147483647 h 1709"/>
              <a:gd name="T4" fmla="*/ 2147483647 w 1179"/>
              <a:gd name="T5" fmla="*/ 2147483647 h 1709"/>
              <a:gd name="T6" fmla="*/ 2147483647 w 1179"/>
              <a:gd name="T7" fmla="*/ 2147483647 h 1709"/>
              <a:gd name="T8" fmla="*/ 2147483647 w 1179"/>
              <a:gd name="T9" fmla="*/ 2147483647 h 1709"/>
              <a:gd name="T10" fmla="*/ 2147483647 w 1179"/>
              <a:gd name="T11" fmla="*/ 2147483647 h 1709"/>
              <a:gd name="T12" fmla="*/ 2147483647 w 1179"/>
              <a:gd name="T13" fmla="*/ 2147483647 h 1709"/>
              <a:gd name="T14" fmla="*/ 2147483647 w 1179"/>
              <a:gd name="T15" fmla="*/ 2147483647 h 1709"/>
              <a:gd name="T16" fmla="*/ 0 60000 65536"/>
              <a:gd name="T17" fmla="*/ 0 60000 65536"/>
              <a:gd name="T18" fmla="*/ 0 60000 65536"/>
              <a:gd name="T19" fmla="*/ 0 60000 65536"/>
              <a:gd name="T20" fmla="*/ 0 60000 65536"/>
              <a:gd name="T21" fmla="*/ 0 60000 65536"/>
              <a:gd name="T22" fmla="*/ 0 60000 65536"/>
              <a:gd name="T23" fmla="*/ 0 60000 65536"/>
              <a:gd name="T24" fmla="*/ 0 w 1179"/>
              <a:gd name="T25" fmla="*/ 0 h 1709"/>
              <a:gd name="T26" fmla="*/ 1179 w 1179"/>
              <a:gd name="T27" fmla="*/ 1709 h 17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79" h="1709">
                <a:moveTo>
                  <a:pt x="1051" y="212"/>
                </a:moveTo>
                <a:cubicBezTo>
                  <a:pt x="1179" y="424"/>
                  <a:pt x="1104" y="1051"/>
                  <a:pt x="1051" y="1301"/>
                </a:cubicBezTo>
                <a:cubicBezTo>
                  <a:pt x="998" y="1551"/>
                  <a:pt x="869" y="1709"/>
                  <a:pt x="733" y="1709"/>
                </a:cubicBezTo>
                <a:cubicBezTo>
                  <a:pt x="597" y="1709"/>
                  <a:pt x="317" y="1490"/>
                  <a:pt x="234" y="1301"/>
                </a:cubicBezTo>
                <a:cubicBezTo>
                  <a:pt x="151" y="1112"/>
                  <a:pt x="272" y="764"/>
                  <a:pt x="234" y="575"/>
                </a:cubicBezTo>
                <a:cubicBezTo>
                  <a:pt x="196" y="386"/>
                  <a:pt x="0" y="258"/>
                  <a:pt x="8" y="167"/>
                </a:cubicBezTo>
                <a:cubicBezTo>
                  <a:pt x="16" y="76"/>
                  <a:pt x="106" y="24"/>
                  <a:pt x="280" y="31"/>
                </a:cubicBezTo>
                <a:cubicBezTo>
                  <a:pt x="454" y="38"/>
                  <a:pt x="923" y="0"/>
                  <a:pt x="1051" y="212"/>
                </a:cubicBezTo>
                <a:close/>
              </a:path>
            </a:pathLst>
          </a:custGeom>
          <a:solidFill>
            <a:srgbClr val="FFFF00">
              <a:alpha val="34117"/>
            </a:srgbClr>
          </a:solidFill>
          <a:ln w="12700">
            <a:solidFill>
              <a:schemeClr val="tx1"/>
            </a:solidFill>
            <a:round/>
            <a:headEnd type="none" w="lg" len="sm"/>
            <a:tailEnd type="none" w="lg" len="sm"/>
          </a:ln>
        </p:spPr>
        <p:txBody>
          <a:bodyPr/>
          <a:lstStyle/>
          <a:p>
            <a:endParaRPr lang="he-IL"/>
          </a:p>
        </p:txBody>
      </p:sp>
      <p:sp>
        <p:nvSpPr>
          <p:cNvPr id="197773" name="Freeform 141"/>
          <p:cNvSpPr>
            <a:spLocks/>
          </p:cNvSpPr>
          <p:nvPr/>
        </p:nvSpPr>
        <p:spPr bwMode="auto">
          <a:xfrm>
            <a:off x="5148263" y="3644900"/>
            <a:ext cx="2736850" cy="2185988"/>
          </a:xfrm>
          <a:custGeom>
            <a:avLst/>
            <a:gdLst>
              <a:gd name="T0" fmla="*/ 2147483647 w 1724"/>
              <a:gd name="T1" fmla="*/ 2147483647 h 1377"/>
              <a:gd name="T2" fmla="*/ 2147483647 w 1724"/>
              <a:gd name="T3" fmla="*/ 2147483647 h 1377"/>
              <a:gd name="T4" fmla="*/ 2147483647 w 1724"/>
              <a:gd name="T5" fmla="*/ 2147483647 h 1377"/>
              <a:gd name="T6" fmla="*/ 2147483647 w 1724"/>
              <a:gd name="T7" fmla="*/ 2147483647 h 1377"/>
              <a:gd name="T8" fmla="*/ 2147483647 w 1724"/>
              <a:gd name="T9" fmla="*/ 2147483647 h 1377"/>
              <a:gd name="T10" fmla="*/ 0 60000 65536"/>
              <a:gd name="T11" fmla="*/ 0 60000 65536"/>
              <a:gd name="T12" fmla="*/ 0 60000 65536"/>
              <a:gd name="T13" fmla="*/ 0 60000 65536"/>
              <a:gd name="T14" fmla="*/ 0 60000 65536"/>
              <a:gd name="T15" fmla="*/ 0 w 1724"/>
              <a:gd name="T16" fmla="*/ 0 h 1377"/>
              <a:gd name="T17" fmla="*/ 1724 w 1724"/>
              <a:gd name="T18" fmla="*/ 1377 h 1377"/>
            </a:gdLst>
            <a:ahLst/>
            <a:cxnLst>
              <a:cxn ang="T10">
                <a:pos x="T0" y="T1"/>
              </a:cxn>
              <a:cxn ang="T11">
                <a:pos x="T2" y="T3"/>
              </a:cxn>
              <a:cxn ang="T12">
                <a:pos x="T4" y="T5"/>
              </a:cxn>
              <a:cxn ang="T13">
                <a:pos x="T6" y="T7"/>
              </a:cxn>
              <a:cxn ang="T14">
                <a:pos x="T8" y="T9"/>
              </a:cxn>
            </a:cxnLst>
            <a:rect l="T15" t="T16" r="T17" b="T18"/>
            <a:pathLst>
              <a:path w="1724" h="1377">
                <a:moveTo>
                  <a:pt x="1588" y="530"/>
                </a:moveTo>
                <a:cubicBezTo>
                  <a:pt x="1452" y="326"/>
                  <a:pt x="877" y="0"/>
                  <a:pt x="635" y="76"/>
                </a:cubicBezTo>
                <a:cubicBezTo>
                  <a:pt x="393" y="152"/>
                  <a:pt x="0" y="780"/>
                  <a:pt x="136" y="984"/>
                </a:cubicBezTo>
                <a:cubicBezTo>
                  <a:pt x="272" y="1188"/>
                  <a:pt x="1210" y="1377"/>
                  <a:pt x="1452" y="1301"/>
                </a:cubicBezTo>
                <a:cubicBezTo>
                  <a:pt x="1694" y="1225"/>
                  <a:pt x="1724" y="734"/>
                  <a:pt x="1588" y="530"/>
                </a:cubicBezTo>
                <a:close/>
              </a:path>
            </a:pathLst>
          </a:custGeom>
          <a:solidFill>
            <a:srgbClr val="993366">
              <a:alpha val="54901"/>
            </a:srgbClr>
          </a:solidFill>
          <a:ln w="12700">
            <a:solidFill>
              <a:schemeClr val="tx1"/>
            </a:solidFill>
            <a:round/>
            <a:headEnd type="none" w="lg" len="sm"/>
            <a:tailEnd type="none" w="lg" len="sm"/>
          </a:ln>
        </p:spPr>
        <p:txBody>
          <a:bodyPr/>
          <a:lstStyle/>
          <a:p>
            <a:endParaRPr lang="he-IL"/>
          </a:p>
        </p:txBody>
      </p:sp>
      <p:sp>
        <p:nvSpPr>
          <p:cNvPr id="197775" name="Text Box 143"/>
          <p:cNvSpPr txBox="1">
            <a:spLocks noChangeArrowheads="1"/>
          </p:cNvSpPr>
          <p:nvPr/>
        </p:nvSpPr>
        <p:spPr bwMode="auto">
          <a:xfrm>
            <a:off x="1042988" y="5805488"/>
            <a:ext cx="7777162" cy="946150"/>
          </a:xfrm>
          <a:prstGeom prst="rect">
            <a:avLst/>
          </a:prstGeom>
          <a:noFill/>
          <a:ln w="12700" algn="ctr">
            <a:noFill/>
            <a:miter lim="800000"/>
            <a:headEnd type="none" w="lg" len="sm"/>
            <a:tailEnd type="none" w="lg" len="sm"/>
          </a:ln>
        </p:spPr>
        <p:txBody>
          <a:bodyPr>
            <a:spAutoFit/>
          </a:bodyPr>
          <a:lstStyle/>
          <a:p>
            <a:pPr algn="l"/>
            <a:r>
              <a:rPr lang="en-US"/>
              <a:t>A few processors notice there are no leaders in their neighborhood – and become leaders</a:t>
            </a:r>
          </a:p>
        </p:txBody>
      </p:sp>
      <p:sp>
        <p:nvSpPr>
          <p:cNvPr id="197777" name="Text Box 145"/>
          <p:cNvSpPr txBox="1">
            <a:spLocks noChangeArrowheads="1"/>
          </p:cNvSpPr>
          <p:nvPr/>
        </p:nvSpPr>
        <p:spPr bwMode="auto">
          <a:xfrm>
            <a:off x="1027113" y="5827713"/>
            <a:ext cx="8353425" cy="946150"/>
          </a:xfrm>
          <a:prstGeom prst="rect">
            <a:avLst/>
          </a:prstGeom>
          <a:noFill/>
          <a:ln w="12700" algn="ctr">
            <a:noFill/>
            <a:miter lim="800000"/>
            <a:headEnd/>
            <a:tailEnd/>
          </a:ln>
        </p:spPr>
        <p:txBody>
          <a:bodyPr>
            <a:spAutoFit/>
          </a:bodyPr>
          <a:lstStyle/>
          <a:p>
            <a:pPr algn="l"/>
            <a:r>
              <a:rPr lang="en-US"/>
              <a:t>Other processors notice them, and join their clusters</a:t>
            </a:r>
          </a:p>
        </p:txBody>
      </p:sp>
      <p:cxnSp>
        <p:nvCxnSpPr>
          <p:cNvPr id="67723" name="AutoShape 147"/>
          <p:cNvCxnSpPr>
            <a:cxnSpLocks noChangeShapeType="1"/>
            <a:stCxn id="67596" idx="7"/>
          </p:cNvCxnSpPr>
          <p:nvPr/>
        </p:nvCxnSpPr>
        <p:spPr bwMode="auto">
          <a:xfrm flipH="1" flipV="1">
            <a:off x="2195513" y="4149725"/>
            <a:ext cx="1049337" cy="223838"/>
          </a:xfrm>
          <a:prstGeom prst="straightConnector1">
            <a:avLst/>
          </a:prstGeom>
          <a:noFill/>
          <a:ln w="12700">
            <a:noFill/>
            <a:round/>
            <a:headEnd/>
            <a:tailEnd/>
          </a:ln>
        </p:spPr>
      </p:cxnSp>
      <p:cxnSp>
        <p:nvCxnSpPr>
          <p:cNvPr id="67724" name="AutoShape 150"/>
          <p:cNvCxnSpPr>
            <a:cxnSpLocks noChangeShapeType="1"/>
            <a:stCxn id="67596" idx="7"/>
            <a:endCxn id="67607" idx="3"/>
          </p:cNvCxnSpPr>
          <p:nvPr/>
        </p:nvCxnSpPr>
        <p:spPr bwMode="auto">
          <a:xfrm flipV="1">
            <a:off x="3244850" y="3806825"/>
            <a:ext cx="279400" cy="566738"/>
          </a:xfrm>
          <a:prstGeom prst="straightConnector1">
            <a:avLst/>
          </a:prstGeom>
          <a:noFill/>
          <a:ln w="12700">
            <a:solidFill>
              <a:schemeClr val="tx1"/>
            </a:solidFill>
            <a:round/>
            <a:headEnd type="none" w="lg" len="sm"/>
            <a:tailEnd type="none" w="lg" len="sm"/>
          </a:ln>
        </p:spPr>
      </p:cxnSp>
      <p:sp>
        <p:nvSpPr>
          <p:cNvPr id="197738" name="Oval 106"/>
          <p:cNvSpPr>
            <a:spLocks noChangeArrowheads="1"/>
          </p:cNvSpPr>
          <p:nvPr/>
        </p:nvSpPr>
        <p:spPr bwMode="auto">
          <a:xfrm>
            <a:off x="3348038" y="3500438"/>
            <a:ext cx="433387" cy="4318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197770" name="Freeform 138"/>
          <p:cNvSpPr>
            <a:spLocks/>
          </p:cNvSpPr>
          <p:nvPr/>
        </p:nvSpPr>
        <p:spPr bwMode="auto">
          <a:xfrm>
            <a:off x="1476375" y="1628775"/>
            <a:ext cx="3803650" cy="4222750"/>
          </a:xfrm>
          <a:custGeom>
            <a:avLst/>
            <a:gdLst>
              <a:gd name="T0" fmla="*/ 2147483647 w 2396"/>
              <a:gd name="T1" fmla="*/ 2147483647 h 2660"/>
              <a:gd name="T2" fmla="*/ 2147483647 w 2396"/>
              <a:gd name="T3" fmla="*/ 2147483647 h 2660"/>
              <a:gd name="T4" fmla="*/ 2147483647 w 2396"/>
              <a:gd name="T5" fmla="*/ 2147483647 h 2660"/>
              <a:gd name="T6" fmla="*/ 2147483647 w 2396"/>
              <a:gd name="T7" fmla="*/ 2147483647 h 2660"/>
              <a:gd name="T8" fmla="*/ 2147483647 w 2396"/>
              <a:gd name="T9" fmla="*/ 2147483647 h 2660"/>
              <a:gd name="T10" fmla="*/ 2147483647 w 2396"/>
              <a:gd name="T11" fmla="*/ 2147483647 h 2660"/>
              <a:gd name="T12" fmla="*/ 2147483647 w 2396"/>
              <a:gd name="T13" fmla="*/ 2147483647 h 2660"/>
              <a:gd name="T14" fmla="*/ 2147483647 w 2396"/>
              <a:gd name="T15" fmla="*/ 2147483647 h 2660"/>
              <a:gd name="T16" fmla="*/ 2147483647 w 2396"/>
              <a:gd name="T17" fmla="*/ 2147483647 h 2660"/>
              <a:gd name="T18" fmla="*/ 2147483647 w 2396"/>
              <a:gd name="T19" fmla="*/ 2147483647 h 2660"/>
              <a:gd name="T20" fmla="*/ 2147483647 w 2396"/>
              <a:gd name="T21" fmla="*/ 2147483647 h 2660"/>
              <a:gd name="T22" fmla="*/ 2147483647 w 2396"/>
              <a:gd name="T23" fmla="*/ 2147483647 h 2660"/>
              <a:gd name="T24" fmla="*/ 2147483647 w 2396"/>
              <a:gd name="T25" fmla="*/ 2147483647 h 26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96"/>
              <a:gd name="T40" fmla="*/ 0 h 2660"/>
              <a:gd name="T41" fmla="*/ 2396 w 2396"/>
              <a:gd name="T42" fmla="*/ 2660 h 26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96" h="2660">
                <a:moveTo>
                  <a:pt x="446" y="45"/>
                </a:moveTo>
                <a:cubicBezTo>
                  <a:pt x="605" y="0"/>
                  <a:pt x="1142" y="340"/>
                  <a:pt x="1308" y="453"/>
                </a:cubicBezTo>
                <a:cubicBezTo>
                  <a:pt x="1474" y="566"/>
                  <a:pt x="1338" y="634"/>
                  <a:pt x="1444" y="725"/>
                </a:cubicBezTo>
                <a:cubicBezTo>
                  <a:pt x="1550" y="816"/>
                  <a:pt x="1868" y="861"/>
                  <a:pt x="1943" y="997"/>
                </a:cubicBezTo>
                <a:cubicBezTo>
                  <a:pt x="2018" y="1133"/>
                  <a:pt x="1822" y="1429"/>
                  <a:pt x="1897" y="1542"/>
                </a:cubicBezTo>
                <a:cubicBezTo>
                  <a:pt x="1972" y="1655"/>
                  <a:pt x="2396" y="1504"/>
                  <a:pt x="2396" y="1678"/>
                </a:cubicBezTo>
                <a:cubicBezTo>
                  <a:pt x="2396" y="1852"/>
                  <a:pt x="2169" y="2510"/>
                  <a:pt x="1897" y="2585"/>
                </a:cubicBezTo>
                <a:cubicBezTo>
                  <a:pt x="1625" y="2660"/>
                  <a:pt x="1043" y="2161"/>
                  <a:pt x="763" y="2131"/>
                </a:cubicBezTo>
                <a:cubicBezTo>
                  <a:pt x="483" y="2101"/>
                  <a:pt x="332" y="2404"/>
                  <a:pt x="219" y="2404"/>
                </a:cubicBezTo>
                <a:cubicBezTo>
                  <a:pt x="106" y="2404"/>
                  <a:pt x="0" y="2252"/>
                  <a:pt x="83" y="2131"/>
                </a:cubicBezTo>
                <a:cubicBezTo>
                  <a:pt x="166" y="2010"/>
                  <a:pt x="673" y="1912"/>
                  <a:pt x="718" y="1678"/>
                </a:cubicBezTo>
                <a:cubicBezTo>
                  <a:pt x="763" y="1444"/>
                  <a:pt x="400" y="997"/>
                  <a:pt x="355" y="725"/>
                </a:cubicBezTo>
                <a:cubicBezTo>
                  <a:pt x="310" y="453"/>
                  <a:pt x="287" y="90"/>
                  <a:pt x="446" y="45"/>
                </a:cubicBezTo>
                <a:close/>
              </a:path>
            </a:pathLst>
          </a:custGeom>
          <a:solidFill>
            <a:srgbClr val="FF0000">
              <a:alpha val="49019"/>
            </a:srgbClr>
          </a:solidFill>
          <a:ln w="12700">
            <a:solidFill>
              <a:schemeClr val="tx1"/>
            </a:solidFill>
            <a:round/>
            <a:headEnd type="none" w="lg" len="sm"/>
            <a:tailEnd type="none" w="lg" len="sm"/>
          </a:ln>
        </p:spPr>
        <p:txBody>
          <a:bodyPr/>
          <a:lstStyle/>
          <a:p>
            <a:endParaRPr lang="he-IL"/>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7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4" presetClass="entr" presetSubtype="0" accel="100000" fill="hold" grpId="0" nodeType="clickEffect">
                                  <p:stCondLst>
                                    <p:cond delay="0"/>
                                  </p:stCondLst>
                                  <p:childTnLst>
                                    <p:set>
                                      <p:cBhvr>
                                        <p:cTn id="10" dur="1" fill="hold">
                                          <p:stCondLst>
                                            <p:cond delay="0"/>
                                          </p:stCondLst>
                                        </p:cTn>
                                        <p:tgtEl>
                                          <p:spTgt spid="197738"/>
                                        </p:tgtEl>
                                        <p:attrNameLst>
                                          <p:attrName>style.visibility</p:attrName>
                                        </p:attrNameLst>
                                      </p:cBhvr>
                                      <p:to>
                                        <p:strVal val="visible"/>
                                      </p:to>
                                    </p:set>
                                    <p:anim calcmode="lin" valueType="num">
                                      <p:cBhvr>
                                        <p:cTn id="11" dur="500" fill="hold"/>
                                        <p:tgtEl>
                                          <p:spTgt spid="197738"/>
                                        </p:tgtEl>
                                        <p:attrNameLst>
                                          <p:attrName>ppt_w</p:attrName>
                                        </p:attrNameLst>
                                      </p:cBhvr>
                                      <p:tavLst>
                                        <p:tav tm="0">
                                          <p:val>
                                            <p:strVal val="#ppt_w*0.05"/>
                                          </p:val>
                                        </p:tav>
                                        <p:tav tm="100000">
                                          <p:val>
                                            <p:strVal val="#ppt_w"/>
                                          </p:val>
                                        </p:tav>
                                      </p:tavLst>
                                    </p:anim>
                                    <p:anim calcmode="lin" valueType="num">
                                      <p:cBhvr>
                                        <p:cTn id="12" dur="500" fill="hold"/>
                                        <p:tgtEl>
                                          <p:spTgt spid="197738"/>
                                        </p:tgtEl>
                                        <p:attrNameLst>
                                          <p:attrName>ppt_h</p:attrName>
                                        </p:attrNameLst>
                                      </p:cBhvr>
                                      <p:tavLst>
                                        <p:tav tm="0">
                                          <p:val>
                                            <p:strVal val="#ppt_h"/>
                                          </p:val>
                                        </p:tav>
                                        <p:tav tm="100000">
                                          <p:val>
                                            <p:strVal val="#ppt_h"/>
                                          </p:val>
                                        </p:tav>
                                      </p:tavLst>
                                    </p:anim>
                                    <p:anim calcmode="lin" valueType="num">
                                      <p:cBhvr>
                                        <p:cTn id="13" dur="500" fill="hold"/>
                                        <p:tgtEl>
                                          <p:spTgt spid="197738"/>
                                        </p:tgtEl>
                                        <p:attrNameLst>
                                          <p:attrName>ppt_x</p:attrName>
                                        </p:attrNameLst>
                                      </p:cBhvr>
                                      <p:tavLst>
                                        <p:tav tm="0">
                                          <p:val>
                                            <p:strVal val="#ppt_x-.2"/>
                                          </p:val>
                                        </p:tav>
                                        <p:tav tm="100000">
                                          <p:val>
                                            <p:strVal val="#ppt_x"/>
                                          </p:val>
                                        </p:tav>
                                      </p:tavLst>
                                    </p:anim>
                                    <p:anim calcmode="lin" valueType="num">
                                      <p:cBhvr>
                                        <p:cTn id="14" dur="500" fill="hold"/>
                                        <p:tgtEl>
                                          <p:spTgt spid="197738"/>
                                        </p:tgtEl>
                                        <p:attrNameLst>
                                          <p:attrName>ppt_y</p:attrName>
                                        </p:attrNameLst>
                                      </p:cBhvr>
                                      <p:tavLst>
                                        <p:tav tm="0">
                                          <p:val>
                                            <p:strVal val="#ppt_y"/>
                                          </p:val>
                                        </p:tav>
                                        <p:tav tm="100000">
                                          <p:val>
                                            <p:strVal val="#ppt_y"/>
                                          </p:val>
                                        </p:tav>
                                      </p:tavLst>
                                    </p:anim>
                                    <p:animEffect transition="in" filter="fade">
                                      <p:cBhvr>
                                        <p:cTn id="15" dur="500"/>
                                        <p:tgtEl>
                                          <p:spTgt spid="197738"/>
                                        </p:tgtEl>
                                      </p:cBhvr>
                                    </p:animEffect>
                                  </p:childTnLst>
                                </p:cTn>
                              </p:par>
                              <p:par>
                                <p:cTn id="16" presetID="54" presetClass="entr" presetSubtype="0" accel="100000" fill="hold" grpId="0" nodeType="withEffect">
                                  <p:stCondLst>
                                    <p:cond delay="0"/>
                                  </p:stCondLst>
                                  <p:childTnLst>
                                    <p:set>
                                      <p:cBhvr>
                                        <p:cTn id="17" dur="1" fill="hold">
                                          <p:stCondLst>
                                            <p:cond delay="0"/>
                                          </p:stCondLst>
                                        </p:cTn>
                                        <p:tgtEl>
                                          <p:spTgt spid="197750"/>
                                        </p:tgtEl>
                                        <p:attrNameLst>
                                          <p:attrName>style.visibility</p:attrName>
                                        </p:attrNameLst>
                                      </p:cBhvr>
                                      <p:to>
                                        <p:strVal val="visible"/>
                                      </p:to>
                                    </p:set>
                                    <p:anim calcmode="lin" valueType="num">
                                      <p:cBhvr>
                                        <p:cTn id="18" dur="500" fill="hold"/>
                                        <p:tgtEl>
                                          <p:spTgt spid="197750"/>
                                        </p:tgtEl>
                                        <p:attrNameLst>
                                          <p:attrName>ppt_w</p:attrName>
                                        </p:attrNameLst>
                                      </p:cBhvr>
                                      <p:tavLst>
                                        <p:tav tm="0">
                                          <p:val>
                                            <p:strVal val="#ppt_w*0.05"/>
                                          </p:val>
                                        </p:tav>
                                        <p:tav tm="100000">
                                          <p:val>
                                            <p:strVal val="#ppt_w"/>
                                          </p:val>
                                        </p:tav>
                                      </p:tavLst>
                                    </p:anim>
                                    <p:anim calcmode="lin" valueType="num">
                                      <p:cBhvr>
                                        <p:cTn id="19" dur="500" fill="hold"/>
                                        <p:tgtEl>
                                          <p:spTgt spid="197750"/>
                                        </p:tgtEl>
                                        <p:attrNameLst>
                                          <p:attrName>ppt_h</p:attrName>
                                        </p:attrNameLst>
                                      </p:cBhvr>
                                      <p:tavLst>
                                        <p:tav tm="0">
                                          <p:val>
                                            <p:strVal val="#ppt_h"/>
                                          </p:val>
                                        </p:tav>
                                        <p:tav tm="100000">
                                          <p:val>
                                            <p:strVal val="#ppt_h"/>
                                          </p:val>
                                        </p:tav>
                                      </p:tavLst>
                                    </p:anim>
                                    <p:anim calcmode="lin" valueType="num">
                                      <p:cBhvr>
                                        <p:cTn id="20" dur="500" fill="hold"/>
                                        <p:tgtEl>
                                          <p:spTgt spid="197750"/>
                                        </p:tgtEl>
                                        <p:attrNameLst>
                                          <p:attrName>ppt_x</p:attrName>
                                        </p:attrNameLst>
                                      </p:cBhvr>
                                      <p:tavLst>
                                        <p:tav tm="0">
                                          <p:val>
                                            <p:strVal val="#ppt_x-.2"/>
                                          </p:val>
                                        </p:tav>
                                        <p:tav tm="100000">
                                          <p:val>
                                            <p:strVal val="#ppt_x"/>
                                          </p:val>
                                        </p:tav>
                                      </p:tavLst>
                                    </p:anim>
                                    <p:anim calcmode="lin" valueType="num">
                                      <p:cBhvr>
                                        <p:cTn id="21" dur="500" fill="hold"/>
                                        <p:tgtEl>
                                          <p:spTgt spid="197750"/>
                                        </p:tgtEl>
                                        <p:attrNameLst>
                                          <p:attrName>ppt_y</p:attrName>
                                        </p:attrNameLst>
                                      </p:cBhvr>
                                      <p:tavLst>
                                        <p:tav tm="0">
                                          <p:val>
                                            <p:strVal val="#ppt_y"/>
                                          </p:val>
                                        </p:tav>
                                        <p:tav tm="100000">
                                          <p:val>
                                            <p:strVal val="#ppt_y"/>
                                          </p:val>
                                        </p:tav>
                                      </p:tavLst>
                                    </p:anim>
                                    <p:animEffect transition="in" filter="fade">
                                      <p:cBhvr>
                                        <p:cTn id="22" dur="500"/>
                                        <p:tgtEl>
                                          <p:spTgt spid="197750"/>
                                        </p:tgtEl>
                                      </p:cBhvr>
                                    </p:animEffect>
                                  </p:childTnLst>
                                </p:cTn>
                              </p:par>
                              <p:par>
                                <p:cTn id="23" presetID="54" presetClass="entr" presetSubtype="0" accel="100000" fill="hold" grpId="0" nodeType="withEffect">
                                  <p:stCondLst>
                                    <p:cond delay="0"/>
                                  </p:stCondLst>
                                  <p:childTnLst>
                                    <p:set>
                                      <p:cBhvr>
                                        <p:cTn id="24" dur="1" fill="hold">
                                          <p:stCondLst>
                                            <p:cond delay="0"/>
                                          </p:stCondLst>
                                        </p:cTn>
                                        <p:tgtEl>
                                          <p:spTgt spid="197765"/>
                                        </p:tgtEl>
                                        <p:attrNameLst>
                                          <p:attrName>style.visibility</p:attrName>
                                        </p:attrNameLst>
                                      </p:cBhvr>
                                      <p:to>
                                        <p:strVal val="visible"/>
                                      </p:to>
                                    </p:set>
                                    <p:anim calcmode="lin" valueType="num">
                                      <p:cBhvr>
                                        <p:cTn id="25" dur="500" fill="hold"/>
                                        <p:tgtEl>
                                          <p:spTgt spid="197765"/>
                                        </p:tgtEl>
                                        <p:attrNameLst>
                                          <p:attrName>ppt_w</p:attrName>
                                        </p:attrNameLst>
                                      </p:cBhvr>
                                      <p:tavLst>
                                        <p:tav tm="0">
                                          <p:val>
                                            <p:strVal val="#ppt_w*0.05"/>
                                          </p:val>
                                        </p:tav>
                                        <p:tav tm="100000">
                                          <p:val>
                                            <p:strVal val="#ppt_w"/>
                                          </p:val>
                                        </p:tav>
                                      </p:tavLst>
                                    </p:anim>
                                    <p:anim calcmode="lin" valueType="num">
                                      <p:cBhvr>
                                        <p:cTn id="26" dur="500" fill="hold"/>
                                        <p:tgtEl>
                                          <p:spTgt spid="197765"/>
                                        </p:tgtEl>
                                        <p:attrNameLst>
                                          <p:attrName>ppt_h</p:attrName>
                                        </p:attrNameLst>
                                      </p:cBhvr>
                                      <p:tavLst>
                                        <p:tav tm="0">
                                          <p:val>
                                            <p:strVal val="#ppt_h"/>
                                          </p:val>
                                        </p:tav>
                                        <p:tav tm="100000">
                                          <p:val>
                                            <p:strVal val="#ppt_h"/>
                                          </p:val>
                                        </p:tav>
                                      </p:tavLst>
                                    </p:anim>
                                    <p:anim calcmode="lin" valueType="num">
                                      <p:cBhvr>
                                        <p:cTn id="27" dur="500" fill="hold"/>
                                        <p:tgtEl>
                                          <p:spTgt spid="197765"/>
                                        </p:tgtEl>
                                        <p:attrNameLst>
                                          <p:attrName>ppt_x</p:attrName>
                                        </p:attrNameLst>
                                      </p:cBhvr>
                                      <p:tavLst>
                                        <p:tav tm="0">
                                          <p:val>
                                            <p:strVal val="#ppt_x-.2"/>
                                          </p:val>
                                        </p:tav>
                                        <p:tav tm="100000">
                                          <p:val>
                                            <p:strVal val="#ppt_x"/>
                                          </p:val>
                                        </p:tav>
                                      </p:tavLst>
                                    </p:anim>
                                    <p:anim calcmode="lin" valueType="num">
                                      <p:cBhvr>
                                        <p:cTn id="28" dur="500" fill="hold"/>
                                        <p:tgtEl>
                                          <p:spTgt spid="197765"/>
                                        </p:tgtEl>
                                        <p:attrNameLst>
                                          <p:attrName>ppt_y</p:attrName>
                                        </p:attrNameLst>
                                      </p:cBhvr>
                                      <p:tavLst>
                                        <p:tav tm="0">
                                          <p:val>
                                            <p:strVal val="#ppt_y"/>
                                          </p:val>
                                        </p:tav>
                                        <p:tav tm="100000">
                                          <p:val>
                                            <p:strVal val="#ppt_y"/>
                                          </p:val>
                                        </p:tav>
                                      </p:tavLst>
                                    </p:anim>
                                    <p:animEffect transition="in" filter="fade">
                                      <p:cBhvr>
                                        <p:cTn id="29" dur="500"/>
                                        <p:tgtEl>
                                          <p:spTgt spid="197765"/>
                                        </p:tgtEl>
                                      </p:cBhvr>
                                    </p:animEffect>
                                  </p:childTnLst>
                                </p:cTn>
                              </p:par>
                              <p:par>
                                <p:cTn id="30" presetID="54" presetClass="entr" presetSubtype="0" accel="100000" fill="hold" grpId="0" nodeType="withEffect">
                                  <p:stCondLst>
                                    <p:cond delay="0"/>
                                  </p:stCondLst>
                                  <p:childTnLst>
                                    <p:set>
                                      <p:cBhvr>
                                        <p:cTn id="31" dur="1" fill="hold">
                                          <p:stCondLst>
                                            <p:cond delay="0"/>
                                          </p:stCondLst>
                                        </p:cTn>
                                        <p:tgtEl>
                                          <p:spTgt spid="197758"/>
                                        </p:tgtEl>
                                        <p:attrNameLst>
                                          <p:attrName>style.visibility</p:attrName>
                                        </p:attrNameLst>
                                      </p:cBhvr>
                                      <p:to>
                                        <p:strVal val="visible"/>
                                      </p:to>
                                    </p:set>
                                    <p:anim calcmode="lin" valueType="num">
                                      <p:cBhvr>
                                        <p:cTn id="32" dur="500" fill="hold"/>
                                        <p:tgtEl>
                                          <p:spTgt spid="197758"/>
                                        </p:tgtEl>
                                        <p:attrNameLst>
                                          <p:attrName>ppt_w</p:attrName>
                                        </p:attrNameLst>
                                      </p:cBhvr>
                                      <p:tavLst>
                                        <p:tav tm="0">
                                          <p:val>
                                            <p:strVal val="#ppt_w*0.05"/>
                                          </p:val>
                                        </p:tav>
                                        <p:tav tm="100000">
                                          <p:val>
                                            <p:strVal val="#ppt_w"/>
                                          </p:val>
                                        </p:tav>
                                      </p:tavLst>
                                    </p:anim>
                                    <p:anim calcmode="lin" valueType="num">
                                      <p:cBhvr>
                                        <p:cTn id="33" dur="500" fill="hold"/>
                                        <p:tgtEl>
                                          <p:spTgt spid="197758"/>
                                        </p:tgtEl>
                                        <p:attrNameLst>
                                          <p:attrName>ppt_h</p:attrName>
                                        </p:attrNameLst>
                                      </p:cBhvr>
                                      <p:tavLst>
                                        <p:tav tm="0">
                                          <p:val>
                                            <p:strVal val="#ppt_h"/>
                                          </p:val>
                                        </p:tav>
                                        <p:tav tm="100000">
                                          <p:val>
                                            <p:strVal val="#ppt_h"/>
                                          </p:val>
                                        </p:tav>
                                      </p:tavLst>
                                    </p:anim>
                                    <p:anim calcmode="lin" valueType="num">
                                      <p:cBhvr>
                                        <p:cTn id="34" dur="500" fill="hold"/>
                                        <p:tgtEl>
                                          <p:spTgt spid="197758"/>
                                        </p:tgtEl>
                                        <p:attrNameLst>
                                          <p:attrName>ppt_x</p:attrName>
                                        </p:attrNameLst>
                                      </p:cBhvr>
                                      <p:tavLst>
                                        <p:tav tm="0">
                                          <p:val>
                                            <p:strVal val="#ppt_x-.2"/>
                                          </p:val>
                                        </p:tav>
                                        <p:tav tm="100000">
                                          <p:val>
                                            <p:strVal val="#ppt_x"/>
                                          </p:val>
                                        </p:tav>
                                      </p:tavLst>
                                    </p:anim>
                                    <p:anim calcmode="lin" valueType="num">
                                      <p:cBhvr>
                                        <p:cTn id="35" dur="500" fill="hold"/>
                                        <p:tgtEl>
                                          <p:spTgt spid="197758"/>
                                        </p:tgtEl>
                                        <p:attrNameLst>
                                          <p:attrName>ppt_y</p:attrName>
                                        </p:attrNameLst>
                                      </p:cBhvr>
                                      <p:tavLst>
                                        <p:tav tm="0">
                                          <p:val>
                                            <p:strVal val="#ppt_y"/>
                                          </p:val>
                                        </p:tav>
                                        <p:tav tm="100000">
                                          <p:val>
                                            <p:strVal val="#ppt_y"/>
                                          </p:val>
                                        </p:tav>
                                      </p:tavLst>
                                    </p:anim>
                                    <p:animEffect transition="in" filter="fade">
                                      <p:cBhvr>
                                        <p:cTn id="36" dur="500"/>
                                        <p:tgtEl>
                                          <p:spTgt spid="197758"/>
                                        </p:tgtEl>
                                      </p:cBhvr>
                                    </p:animEffect>
                                  </p:childTnLst>
                                </p:cTn>
                              </p:par>
                            </p:childTnLst>
                          </p:cTn>
                        </p:par>
                        <p:par>
                          <p:cTn id="37" fill="hold">
                            <p:stCondLst>
                              <p:cond delay="500"/>
                            </p:stCondLst>
                            <p:childTnLst>
                              <p:par>
                                <p:cTn id="38" presetID="1" presetClass="exit" presetSubtype="0" fill="hold" grpId="1" nodeType="afterEffect">
                                  <p:stCondLst>
                                    <p:cond delay="0"/>
                                  </p:stCondLst>
                                  <p:childTnLst>
                                    <p:set>
                                      <p:cBhvr>
                                        <p:cTn id="39" dur="1" fill="hold">
                                          <p:stCondLst>
                                            <p:cond delay="0"/>
                                          </p:stCondLst>
                                        </p:cTn>
                                        <p:tgtEl>
                                          <p:spTgt spid="19777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777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7" presetClass="entr" presetSubtype="0" fill="hold" grpId="0" nodeType="clickEffect">
                                  <p:stCondLst>
                                    <p:cond delay="0"/>
                                  </p:stCondLst>
                                  <p:iterate type="lt">
                                    <p:tmPct val="50000"/>
                                  </p:iterate>
                                  <p:childTnLst>
                                    <p:set>
                                      <p:cBhvr>
                                        <p:cTn id="47" dur="1" fill="hold">
                                          <p:stCondLst>
                                            <p:cond delay="0"/>
                                          </p:stCondLst>
                                        </p:cTn>
                                        <p:tgtEl>
                                          <p:spTgt spid="197741"/>
                                        </p:tgtEl>
                                        <p:attrNameLst>
                                          <p:attrName>style.visibility</p:attrName>
                                        </p:attrNameLst>
                                      </p:cBhvr>
                                      <p:to>
                                        <p:strVal val="visible"/>
                                      </p:to>
                                    </p:set>
                                    <p:anim calcmode="discrete" valueType="clr">
                                      <p:cBhvr override="childStyle">
                                        <p:cTn id="48" dur="80"/>
                                        <p:tgtEl>
                                          <p:spTgt spid="197741"/>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197741"/>
                                        </p:tgtEl>
                                        <p:attrNameLst>
                                          <p:attrName>fillcolor</p:attrName>
                                        </p:attrNameLst>
                                      </p:cBhvr>
                                      <p:tavLst>
                                        <p:tav tm="0">
                                          <p:val>
                                            <p:clrVal>
                                              <a:schemeClr val="accent2"/>
                                            </p:clrVal>
                                          </p:val>
                                        </p:tav>
                                        <p:tav tm="50000">
                                          <p:val>
                                            <p:clrVal>
                                              <a:schemeClr val="hlink"/>
                                            </p:clrVal>
                                          </p:val>
                                        </p:tav>
                                      </p:tavLst>
                                    </p:anim>
                                    <p:set>
                                      <p:cBhvr>
                                        <p:cTn id="50" dur="80"/>
                                        <p:tgtEl>
                                          <p:spTgt spid="197741"/>
                                        </p:tgtEl>
                                        <p:attrNameLst>
                                          <p:attrName>fill.type</p:attrName>
                                        </p:attrNameLst>
                                      </p:cBhvr>
                                      <p:to>
                                        <p:strVal val="solid"/>
                                      </p:to>
                                    </p:set>
                                  </p:childTnLst>
                                </p:cTn>
                              </p:par>
                              <p:par>
                                <p:cTn id="51" presetID="27" presetClass="entr" presetSubtype="0" fill="hold" grpId="0" nodeType="withEffect">
                                  <p:stCondLst>
                                    <p:cond delay="0"/>
                                  </p:stCondLst>
                                  <p:iterate type="lt">
                                    <p:tmPct val="50000"/>
                                  </p:iterate>
                                  <p:childTnLst>
                                    <p:set>
                                      <p:cBhvr>
                                        <p:cTn id="52" dur="1" fill="hold">
                                          <p:stCondLst>
                                            <p:cond delay="0"/>
                                          </p:stCondLst>
                                        </p:cTn>
                                        <p:tgtEl>
                                          <p:spTgt spid="197745"/>
                                        </p:tgtEl>
                                        <p:attrNameLst>
                                          <p:attrName>style.visibility</p:attrName>
                                        </p:attrNameLst>
                                      </p:cBhvr>
                                      <p:to>
                                        <p:strVal val="visible"/>
                                      </p:to>
                                    </p:set>
                                    <p:anim calcmode="discrete" valueType="clr">
                                      <p:cBhvr override="childStyle">
                                        <p:cTn id="53" dur="80"/>
                                        <p:tgtEl>
                                          <p:spTgt spid="197745"/>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197745"/>
                                        </p:tgtEl>
                                        <p:attrNameLst>
                                          <p:attrName>fillcolor</p:attrName>
                                        </p:attrNameLst>
                                      </p:cBhvr>
                                      <p:tavLst>
                                        <p:tav tm="0">
                                          <p:val>
                                            <p:clrVal>
                                              <a:schemeClr val="accent2"/>
                                            </p:clrVal>
                                          </p:val>
                                        </p:tav>
                                        <p:tav tm="50000">
                                          <p:val>
                                            <p:clrVal>
                                              <a:schemeClr val="hlink"/>
                                            </p:clrVal>
                                          </p:val>
                                        </p:tav>
                                      </p:tavLst>
                                    </p:anim>
                                    <p:set>
                                      <p:cBhvr>
                                        <p:cTn id="55" dur="80"/>
                                        <p:tgtEl>
                                          <p:spTgt spid="197745"/>
                                        </p:tgtEl>
                                        <p:attrNameLst>
                                          <p:attrName>fill.type</p:attrName>
                                        </p:attrNameLst>
                                      </p:cBhvr>
                                      <p:to>
                                        <p:strVal val="solid"/>
                                      </p:to>
                                    </p:set>
                                  </p:childTnLst>
                                </p:cTn>
                              </p:par>
                              <p:par>
                                <p:cTn id="56" presetID="27" presetClass="entr" presetSubtype="0" fill="hold" grpId="0" nodeType="withEffect">
                                  <p:stCondLst>
                                    <p:cond delay="0"/>
                                  </p:stCondLst>
                                  <p:iterate type="lt">
                                    <p:tmPct val="50000"/>
                                  </p:iterate>
                                  <p:childTnLst>
                                    <p:set>
                                      <p:cBhvr>
                                        <p:cTn id="57" dur="1" fill="hold">
                                          <p:stCondLst>
                                            <p:cond delay="0"/>
                                          </p:stCondLst>
                                        </p:cTn>
                                        <p:tgtEl>
                                          <p:spTgt spid="197749"/>
                                        </p:tgtEl>
                                        <p:attrNameLst>
                                          <p:attrName>style.visibility</p:attrName>
                                        </p:attrNameLst>
                                      </p:cBhvr>
                                      <p:to>
                                        <p:strVal val="visible"/>
                                      </p:to>
                                    </p:set>
                                    <p:anim calcmode="discrete" valueType="clr">
                                      <p:cBhvr override="childStyle">
                                        <p:cTn id="58" dur="80"/>
                                        <p:tgtEl>
                                          <p:spTgt spid="197749"/>
                                        </p:tgtEl>
                                        <p:attrNameLst>
                                          <p:attrName>style.color</p:attrName>
                                        </p:attrNameLst>
                                      </p:cBhvr>
                                      <p:tavLst>
                                        <p:tav tm="0">
                                          <p:val>
                                            <p:clrVal>
                                              <a:schemeClr val="accent2"/>
                                            </p:clrVal>
                                          </p:val>
                                        </p:tav>
                                        <p:tav tm="50000">
                                          <p:val>
                                            <p:clrVal>
                                              <a:schemeClr val="hlink"/>
                                            </p:clrVal>
                                          </p:val>
                                        </p:tav>
                                      </p:tavLst>
                                    </p:anim>
                                    <p:anim calcmode="discrete" valueType="clr">
                                      <p:cBhvr>
                                        <p:cTn id="59" dur="80"/>
                                        <p:tgtEl>
                                          <p:spTgt spid="197749"/>
                                        </p:tgtEl>
                                        <p:attrNameLst>
                                          <p:attrName>fillcolor</p:attrName>
                                        </p:attrNameLst>
                                      </p:cBhvr>
                                      <p:tavLst>
                                        <p:tav tm="0">
                                          <p:val>
                                            <p:clrVal>
                                              <a:schemeClr val="accent2"/>
                                            </p:clrVal>
                                          </p:val>
                                        </p:tav>
                                        <p:tav tm="50000">
                                          <p:val>
                                            <p:clrVal>
                                              <a:schemeClr val="hlink"/>
                                            </p:clrVal>
                                          </p:val>
                                        </p:tav>
                                      </p:tavLst>
                                    </p:anim>
                                    <p:set>
                                      <p:cBhvr>
                                        <p:cTn id="60" dur="80"/>
                                        <p:tgtEl>
                                          <p:spTgt spid="197749"/>
                                        </p:tgtEl>
                                        <p:attrNameLst>
                                          <p:attrName>fill.type</p:attrName>
                                        </p:attrNameLst>
                                      </p:cBhvr>
                                      <p:to>
                                        <p:strVal val="solid"/>
                                      </p:to>
                                    </p:set>
                                  </p:childTnLst>
                                </p:cTn>
                              </p:par>
                              <p:par>
                                <p:cTn id="61" presetID="27" presetClass="entr" presetSubtype="0" fill="hold" grpId="0" nodeType="withEffect">
                                  <p:stCondLst>
                                    <p:cond delay="0"/>
                                  </p:stCondLst>
                                  <p:iterate type="lt">
                                    <p:tmPct val="50000"/>
                                  </p:iterate>
                                  <p:childTnLst>
                                    <p:set>
                                      <p:cBhvr>
                                        <p:cTn id="62" dur="1" fill="hold">
                                          <p:stCondLst>
                                            <p:cond delay="0"/>
                                          </p:stCondLst>
                                        </p:cTn>
                                        <p:tgtEl>
                                          <p:spTgt spid="197747"/>
                                        </p:tgtEl>
                                        <p:attrNameLst>
                                          <p:attrName>style.visibility</p:attrName>
                                        </p:attrNameLst>
                                      </p:cBhvr>
                                      <p:to>
                                        <p:strVal val="visible"/>
                                      </p:to>
                                    </p:set>
                                    <p:anim calcmode="discrete" valueType="clr">
                                      <p:cBhvr override="childStyle">
                                        <p:cTn id="63" dur="80"/>
                                        <p:tgtEl>
                                          <p:spTgt spid="197747"/>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197747"/>
                                        </p:tgtEl>
                                        <p:attrNameLst>
                                          <p:attrName>fillcolor</p:attrName>
                                        </p:attrNameLst>
                                      </p:cBhvr>
                                      <p:tavLst>
                                        <p:tav tm="0">
                                          <p:val>
                                            <p:clrVal>
                                              <a:schemeClr val="accent2"/>
                                            </p:clrVal>
                                          </p:val>
                                        </p:tav>
                                        <p:tav tm="50000">
                                          <p:val>
                                            <p:clrVal>
                                              <a:schemeClr val="hlink"/>
                                            </p:clrVal>
                                          </p:val>
                                        </p:tav>
                                      </p:tavLst>
                                    </p:anim>
                                    <p:set>
                                      <p:cBhvr>
                                        <p:cTn id="65" dur="80"/>
                                        <p:tgtEl>
                                          <p:spTgt spid="197747"/>
                                        </p:tgtEl>
                                        <p:attrNameLst>
                                          <p:attrName>fill.type</p:attrName>
                                        </p:attrNameLst>
                                      </p:cBhvr>
                                      <p:to>
                                        <p:strVal val="solid"/>
                                      </p:to>
                                    </p:set>
                                  </p:childTnLst>
                                </p:cTn>
                              </p:par>
                              <p:par>
                                <p:cTn id="66" presetID="27" presetClass="entr" presetSubtype="0" fill="hold" grpId="0" nodeType="withEffect">
                                  <p:stCondLst>
                                    <p:cond delay="0"/>
                                  </p:stCondLst>
                                  <p:iterate type="lt">
                                    <p:tmPct val="50000"/>
                                  </p:iterate>
                                  <p:childTnLst>
                                    <p:set>
                                      <p:cBhvr>
                                        <p:cTn id="67" dur="1" fill="hold">
                                          <p:stCondLst>
                                            <p:cond delay="0"/>
                                          </p:stCondLst>
                                        </p:cTn>
                                        <p:tgtEl>
                                          <p:spTgt spid="197740"/>
                                        </p:tgtEl>
                                        <p:attrNameLst>
                                          <p:attrName>style.visibility</p:attrName>
                                        </p:attrNameLst>
                                      </p:cBhvr>
                                      <p:to>
                                        <p:strVal val="visible"/>
                                      </p:to>
                                    </p:set>
                                    <p:anim calcmode="discrete" valueType="clr">
                                      <p:cBhvr override="childStyle">
                                        <p:cTn id="68" dur="80"/>
                                        <p:tgtEl>
                                          <p:spTgt spid="197740"/>
                                        </p:tgtEl>
                                        <p:attrNameLst>
                                          <p:attrName>style.color</p:attrName>
                                        </p:attrNameLst>
                                      </p:cBhvr>
                                      <p:tavLst>
                                        <p:tav tm="0">
                                          <p:val>
                                            <p:clrVal>
                                              <a:schemeClr val="accent2"/>
                                            </p:clrVal>
                                          </p:val>
                                        </p:tav>
                                        <p:tav tm="50000">
                                          <p:val>
                                            <p:clrVal>
                                              <a:schemeClr val="hlink"/>
                                            </p:clrVal>
                                          </p:val>
                                        </p:tav>
                                      </p:tavLst>
                                    </p:anim>
                                    <p:anim calcmode="discrete" valueType="clr">
                                      <p:cBhvr>
                                        <p:cTn id="69" dur="80"/>
                                        <p:tgtEl>
                                          <p:spTgt spid="197740"/>
                                        </p:tgtEl>
                                        <p:attrNameLst>
                                          <p:attrName>fillcolor</p:attrName>
                                        </p:attrNameLst>
                                      </p:cBhvr>
                                      <p:tavLst>
                                        <p:tav tm="0">
                                          <p:val>
                                            <p:clrVal>
                                              <a:schemeClr val="accent2"/>
                                            </p:clrVal>
                                          </p:val>
                                        </p:tav>
                                        <p:tav tm="50000">
                                          <p:val>
                                            <p:clrVal>
                                              <a:schemeClr val="hlink"/>
                                            </p:clrVal>
                                          </p:val>
                                        </p:tav>
                                      </p:tavLst>
                                    </p:anim>
                                    <p:set>
                                      <p:cBhvr>
                                        <p:cTn id="70" dur="80"/>
                                        <p:tgtEl>
                                          <p:spTgt spid="197740"/>
                                        </p:tgtEl>
                                        <p:attrNameLst>
                                          <p:attrName>fill.type</p:attrName>
                                        </p:attrNameLst>
                                      </p:cBhvr>
                                      <p:to>
                                        <p:strVal val="solid"/>
                                      </p:to>
                                    </p:set>
                                  </p:childTnLst>
                                </p:cTn>
                              </p:par>
                              <p:par>
                                <p:cTn id="71" presetID="27" presetClass="entr" presetSubtype="0" fill="hold" grpId="0" nodeType="withEffect">
                                  <p:stCondLst>
                                    <p:cond delay="0"/>
                                  </p:stCondLst>
                                  <p:iterate type="lt">
                                    <p:tmPct val="50000"/>
                                  </p:iterate>
                                  <p:childTnLst>
                                    <p:set>
                                      <p:cBhvr>
                                        <p:cTn id="72" dur="1" fill="hold">
                                          <p:stCondLst>
                                            <p:cond delay="0"/>
                                          </p:stCondLst>
                                        </p:cTn>
                                        <p:tgtEl>
                                          <p:spTgt spid="197739"/>
                                        </p:tgtEl>
                                        <p:attrNameLst>
                                          <p:attrName>style.visibility</p:attrName>
                                        </p:attrNameLst>
                                      </p:cBhvr>
                                      <p:to>
                                        <p:strVal val="visible"/>
                                      </p:to>
                                    </p:set>
                                    <p:anim calcmode="discrete" valueType="clr">
                                      <p:cBhvr override="childStyle">
                                        <p:cTn id="73" dur="80"/>
                                        <p:tgtEl>
                                          <p:spTgt spid="197739"/>
                                        </p:tgtEl>
                                        <p:attrNameLst>
                                          <p:attrName>style.color</p:attrName>
                                        </p:attrNameLst>
                                      </p:cBhvr>
                                      <p:tavLst>
                                        <p:tav tm="0">
                                          <p:val>
                                            <p:clrVal>
                                              <a:schemeClr val="accent2"/>
                                            </p:clrVal>
                                          </p:val>
                                        </p:tav>
                                        <p:tav tm="50000">
                                          <p:val>
                                            <p:clrVal>
                                              <a:schemeClr val="hlink"/>
                                            </p:clrVal>
                                          </p:val>
                                        </p:tav>
                                      </p:tavLst>
                                    </p:anim>
                                    <p:anim calcmode="discrete" valueType="clr">
                                      <p:cBhvr>
                                        <p:cTn id="74" dur="80"/>
                                        <p:tgtEl>
                                          <p:spTgt spid="197739"/>
                                        </p:tgtEl>
                                        <p:attrNameLst>
                                          <p:attrName>fillcolor</p:attrName>
                                        </p:attrNameLst>
                                      </p:cBhvr>
                                      <p:tavLst>
                                        <p:tav tm="0">
                                          <p:val>
                                            <p:clrVal>
                                              <a:schemeClr val="accent2"/>
                                            </p:clrVal>
                                          </p:val>
                                        </p:tav>
                                        <p:tav tm="50000">
                                          <p:val>
                                            <p:clrVal>
                                              <a:schemeClr val="hlink"/>
                                            </p:clrVal>
                                          </p:val>
                                        </p:tav>
                                      </p:tavLst>
                                    </p:anim>
                                    <p:set>
                                      <p:cBhvr>
                                        <p:cTn id="75" dur="80"/>
                                        <p:tgtEl>
                                          <p:spTgt spid="197739"/>
                                        </p:tgtEl>
                                        <p:attrNameLst>
                                          <p:attrName>fill.type</p:attrName>
                                        </p:attrNameLst>
                                      </p:cBhvr>
                                      <p:to>
                                        <p:strVal val="solid"/>
                                      </p:to>
                                    </p:set>
                                  </p:childTnLst>
                                </p:cTn>
                              </p:par>
                              <p:par>
                                <p:cTn id="76" presetID="27" presetClass="entr" presetSubtype="0" fill="hold" grpId="0" nodeType="withEffect">
                                  <p:stCondLst>
                                    <p:cond delay="0"/>
                                  </p:stCondLst>
                                  <p:iterate type="lt">
                                    <p:tmPct val="50000"/>
                                  </p:iterate>
                                  <p:childTnLst>
                                    <p:set>
                                      <p:cBhvr>
                                        <p:cTn id="77" dur="1" fill="hold">
                                          <p:stCondLst>
                                            <p:cond delay="0"/>
                                          </p:stCondLst>
                                        </p:cTn>
                                        <p:tgtEl>
                                          <p:spTgt spid="197743"/>
                                        </p:tgtEl>
                                        <p:attrNameLst>
                                          <p:attrName>style.visibility</p:attrName>
                                        </p:attrNameLst>
                                      </p:cBhvr>
                                      <p:to>
                                        <p:strVal val="visible"/>
                                      </p:to>
                                    </p:set>
                                    <p:anim calcmode="discrete" valueType="clr">
                                      <p:cBhvr override="childStyle">
                                        <p:cTn id="78" dur="80"/>
                                        <p:tgtEl>
                                          <p:spTgt spid="197743"/>
                                        </p:tgtEl>
                                        <p:attrNameLst>
                                          <p:attrName>style.color</p:attrName>
                                        </p:attrNameLst>
                                      </p:cBhvr>
                                      <p:tavLst>
                                        <p:tav tm="0">
                                          <p:val>
                                            <p:clrVal>
                                              <a:schemeClr val="accent2"/>
                                            </p:clrVal>
                                          </p:val>
                                        </p:tav>
                                        <p:tav tm="50000">
                                          <p:val>
                                            <p:clrVal>
                                              <a:schemeClr val="hlink"/>
                                            </p:clrVal>
                                          </p:val>
                                        </p:tav>
                                      </p:tavLst>
                                    </p:anim>
                                    <p:anim calcmode="discrete" valueType="clr">
                                      <p:cBhvr>
                                        <p:cTn id="79" dur="80"/>
                                        <p:tgtEl>
                                          <p:spTgt spid="197743"/>
                                        </p:tgtEl>
                                        <p:attrNameLst>
                                          <p:attrName>fillcolor</p:attrName>
                                        </p:attrNameLst>
                                      </p:cBhvr>
                                      <p:tavLst>
                                        <p:tav tm="0">
                                          <p:val>
                                            <p:clrVal>
                                              <a:schemeClr val="accent2"/>
                                            </p:clrVal>
                                          </p:val>
                                        </p:tav>
                                        <p:tav tm="50000">
                                          <p:val>
                                            <p:clrVal>
                                              <a:schemeClr val="hlink"/>
                                            </p:clrVal>
                                          </p:val>
                                        </p:tav>
                                      </p:tavLst>
                                    </p:anim>
                                    <p:set>
                                      <p:cBhvr>
                                        <p:cTn id="80" dur="80"/>
                                        <p:tgtEl>
                                          <p:spTgt spid="197743"/>
                                        </p:tgtEl>
                                        <p:attrNameLst>
                                          <p:attrName>fill.type</p:attrName>
                                        </p:attrNameLst>
                                      </p:cBhvr>
                                      <p:to>
                                        <p:strVal val="solid"/>
                                      </p:to>
                                    </p:set>
                                  </p:childTnLst>
                                </p:cTn>
                              </p:par>
                              <p:par>
                                <p:cTn id="81" presetID="27" presetClass="entr" presetSubtype="0" fill="hold" grpId="0" nodeType="withEffect">
                                  <p:stCondLst>
                                    <p:cond delay="0"/>
                                  </p:stCondLst>
                                  <p:iterate type="lt">
                                    <p:tmPct val="50000"/>
                                  </p:iterate>
                                  <p:childTnLst>
                                    <p:set>
                                      <p:cBhvr>
                                        <p:cTn id="82" dur="1" fill="hold">
                                          <p:stCondLst>
                                            <p:cond delay="0"/>
                                          </p:stCondLst>
                                        </p:cTn>
                                        <p:tgtEl>
                                          <p:spTgt spid="197742"/>
                                        </p:tgtEl>
                                        <p:attrNameLst>
                                          <p:attrName>style.visibility</p:attrName>
                                        </p:attrNameLst>
                                      </p:cBhvr>
                                      <p:to>
                                        <p:strVal val="visible"/>
                                      </p:to>
                                    </p:set>
                                    <p:anim calcmode="discrete" valueType="clr">
                                      <p:cBhvr override="childStyle">
                                        <p:cTn id="83" dur="80"/>
                                        <p:tgtEl>
                                          <p:spTgt spid="197742"/>
                                        </p:tgtEl>
                                        <p:attrNameLst>
                                          <p:attrName>style.color</p:attrName>
                                        </p:attrNameLst>
                                      </p:cBhvr>
                                      <p:tavLst>
                                        <p:tav tm="0">
                                          <p:val>
                                            <p:clrVal>
                                              <a:schemeClr val="accent2"/>
                                            </p:clrVal>
                                          </p:val>
                                        </p:tav>
                                        <p:tav tm="50000">
                                          <p:val>
                                            <p:clrVal>
                                              <a:schemeClr val="hlink"/>
                                            </p:clrVal>
                                          </p:val>
                                        </p:tav>
                                      </p:tavLst>
                                    </p:anim>
                                    <p:anim calcmode="discrete" valueType="clr">
                                      <p:cBhvr>
                                        <p:cTn id="84" dur="80"/>
                                        <p:tgtEl>
                                          <p:spTgt spid="197742"/>
                                        </p:tgtEl>
                                        <p:attrNameLst>
                                          <p:attrName>fillcolor</p:attrName>
                                        </p:attrNameLst>
                                      </p:cBhvr>
                                      <p:tavLst>
                                        <p:tav tm="0">
                                          <p:val>
                                            <p:clrVal>
                                              <a:schemeClr val="accent2"/>
                                            </p:clrVal>
                                          </p:val>
                                        </p:tav>
                                        <p:tav tm="50000">
                                          <p:val>
                                            <p:clrVal>
                                              <a:schemeClr val="hlink"/>
                                            </p:clrVal>
                                          </p:val>
                                        </p:tav>
                                      </p:tavLst>
                                    </p:anim>
                                    <p:set>
                                      <p:cBhvr>
                                        <p:cTn id="85" dur="80"/>
                                        <p:tgtEl>
                                          <p:spTgt spid="197742"/>
                                        </p:tgtEl>
                                        <p:attrNameLst>
                                          <p:attrName>fill.type</p:attrName>
                                        </p:attrNameLst>
                                      </p:cBhvr>
                                      <p:to>
                                        <p:strVal val="solid"/>
                                      </p:to>
                                    </p:set>
                                  </p:childTnLst>
                                </p:cTn>
                              </p:par>
                              <p:par>
                                <p:cTn id="86" presetID="27" presetClass="entr" presetSubtype="0" fill="hold" grpId="0" nodeType="withEffect">
                                  <p:stCondLst>
                                    <p:cond delay="0"/>
                                  </p:stCondLst>
                                  <p:iterate type="lt">
                                    <p:tmPct val="50000"/>
                                  </p:iterate>
                                  <p:childTnLst>
                                    <p:set>
                                      <p:cBhvr>
                                        <p:cTn id="87" dur="1" fill="hold">
                                          <p:stCondLst>
                                            <p:cond delay="0"/>
                                          </p:stCondLst>
                                        </p:cTn>
                                        <p:tgtEl>
                                          <p:spTgt spid="197744"/>
                                        </p:tgtEl>
                                        <p:attrNameLst>
                                          <p:attrName>style.visibility</p:attrName>
                                        </p:attrNameLst>
                                      </p:cBhvr>
                                      <p:to>
                                        <p:strVal val="visible"/>
                                      </p:to>
                                    </p:set>
                                    <p:anim calcmode="discrete" valueType="clr">
                                      <p:cBhvr override="childStyle">
                                        <p:cTn id="88" dur="80"/>
                                        <p:tgtEl>
                                          <p:spTgt spid="197744"/>
                                        </p:tgtEl>
                                        <p:attrNameLst>
                                          <p:attrName>style.color</p:attrName>
                                        </p:attrNameLst>
                                      </p:cBhvr>
                                      <p:tavLst>
                                        <p:tav tm="0">
                                          <p:val>
                                            <p:clrVal>
                                              <a:schemeClr val="accent2"/>
                                            </p:clrVal>
                                          </p:val>
                                        </p:tav>
                                        <p:tav tm="50000">
                                          <p:val>
                                            <p:clrVal>
                                              <a:schemeClr val="hlink"/>
                                            </p:clrVal>
                                          </p:val>
                                        </p:tav>
                                      </p:tavLst>
                                    </p:anim>
                                    <p:anim calcmode="discrete" valueType="clr">
                                      <p:cBhvr>
                                        <p:cTn id="89" dur="80"/>
                                        <p:tgtEl>
                                          <p:spTgt spid="197744"/>
                                        </p:tgtEl>
                                        <p:attrNameLst>
                                          <p:attrName>fillcolor</p:attrName>
                                        </p:attrNameLst>
                                      </p:cBhvr>
                                      <p:tavLst>
                                        <p:tav tm="0">
                                          <p:val>
                                            <p:clrVal>
                                              <a:schemeClr val="accent2"/>
                                            </p:clrVal>
                                          </p:val>
                                        </p:tav>
                                        <p:tav tm="50000">
                                          <p:val>
                                            <p:clrVal>
                                              <a:schemeClr val="hlink"/>
                                            </p:clrVal>
                                          </p:val>
                                        </p:tav>
                                      </p:tavLst>
                                    </p:anim>
                                    <p:set>
                                      <p:cBhvr>
                                        <p:cTn id="90" dur="80"/>
                                        <p:tgtEl>
                                          <p:spTgt spid="197744"/>
                                        </p:tgtEl>
                                        <p:attrNameLst>
                                          <p:attrName>fill.type</p:attrName>
                                        </p:attrNameLst>
                                      </p:cBhvr>
                                      <p:to>
                                        <p:strVal val="solid"/>
                                      </p:to>
                                    </p:set>
                                  </p:childTnLst>
                                </p:cTn>
                              </p:par>
                              <p:par>
                                <p:cTn id="91" presetID="27" presetClass="entr" presetSubtype="0" fill="hold" grpId="0" nodeType="withEffect">
                                  <p:stCondLst>
                                    <p:cond delay="0"/>
                                  </p:stCondLst>
                                  <p:iterate type="lt">
                                    <p:tmPct val="50000"/>
                                  </p:iterate>
                                  <p:childTnLst>
                                    <p:set>
                                      <p:cBhvr>
                                        <p:cTn id="92" dur="1" fill="hold">
                                          <p:stCondLst>
                                            <p:cond delay="0"/>
                                          </p:stCondLst>
                                        </p:cTn>
                                        <p:tgtEl>
                                          <p:spTgt spid="197764"/>
                                        </p:tgtEl>
                                        <p:attrNameLst>
                                          <p:attrName>style.visibility</p:attrName>
                                        </p:attrNameLst>
                                      </p:cBhvr>
                                      <p:to>
                                        <p:strVal val="visible"/>
                                      </p:to>
                                    </p:set>
                                    <p:anim calcmode="discrete" valueType="clr">
                                      <p:cBhvr override="childStyle">
                                        <p:cTn id="93" dur="80"/>
                                        <p:tgtEl>
                                          <p:spTgt spid="197764"/>
                                        </p:tgtEl>
                                        <p:attrNameLst>
                                          <p:attrName>style.color</p:attrName>
                                        </p:attrNameLst>
                                      </p:cBhvr>
                                      <p:tavLst>
                                        <p:tav tm="0">
                                          <p:val>
                                            <p:clrVal>
                                              <a:schemeClr val="accent2"/>
                                            </p:clrVal>
                                          </p:val>
                                        </p:tav>
                                        <p:tav tm="50000">
                                          <p:val>
                                            <p:clrVal>
                                              <a:schemeClr val="hlink"/>
                                            </p:clrVal>
                                          </p:val>
                                        </p:tav>
                                      </p:tavLst>
                                    </p:anim>
                                    <p:anim calcmode="discrete" valueType="clr">
                                      <p:cBhvr>
                                        <p:cTn id="94" dur="80"/>
                                        <p:tgtEl>
                                          <p:spTgt spid="197764"/>
                                        </p:tgtEl>
                                        <p:attrNameLst>
                                          <p:attrName>fillcolor</p:attrName>
                                        </p:attrNameLst>
                                      </p:cBhvr>
                                      <p:tavLst>
                                        <p:tav tm="0">
                                          <p:val>
                                            <p:clrVal>
                                              <a:schemeClr val="accent2"/>
                                            </p:clrVal>
                                          </p:val>
                                        </p:tav>
                                        <p:tav tm="50000">
                                          <p:val>
                                            <p:clrVal>
                                              <a:schemeClr val="hlink"/>
                                            </p:clrVal>
                                          </p:val>
                                        </p:tav>
                                      </p:tavLst>
                                    </p:anim>
                                    <p:set>
                                      <p:cBhvr>
                                        <p:cTn id="95" dur="80"/>
                                        <p:tgtEl>
                                          <p:spTgt spid="197764"/>
                                        </p:tgtEl>
                                        <p:attrNameLst>
                                          <p:attrName>fill.type</p:attrName>
                                        </p:attrNameLst>
                                      </p:cBhvr>
                                      <p:to>
                                        <p:strVal val="solid"/>
                                      </p:to>
                                    </p:set>
                                  </p:childTnLst>
                                </p:cTn>
                              </p:par>
                              <p:par>
                                <p:cTn id="96" presetID="27" presetClass="entr" presetSubtype="0" fill="hold" grpId="0" nodeType="withEffect">
                                  <p:stCondLst>
                                    <p:cond delay="0"/>
                                  </p:stCondLst>
                                  <p:iterate type="lt">
                                    <p:tmPct val="50000"/>
                                  </p:iterate>
                                  <p:childTnLst>
                                    <p:set>
                                      <p:cBhvr>
                                        <p:cTn id="97" dur="1" fill="hold">
                                          <p:stCondLst>
                                            <p:cond delay="0"/>
                                          </p:stCondLst>
                                        </p:cTn>
                                        <p:tgtEl>
                                          <p:spTgt spid="197748"/>
                                        </p:tgtEl>
                                        <p:attrNameLst>
                                          <p:attrName>style.visibility</p:attrName>
                                        </p:attrNameLst>
                                      </p:cBhvr>
                                      <p:to>
                                        <p:strVal val="visible"/>
                                      </p:to>
                                    </p:set>
                                    <p:anim calcmode="discrete" valueType="clr">
                                      <p:cBhvr override="childStyle">
                                        <p:cTn id="98" dur="80"/>
                                        <p:tgtEl>
                                          <p:spTgt spid="197748"/>
                                        </p:tgtEl>
                                        <p:attrNameLst>
                                          <p:attrName>style.color</p:attrName>
                                        </p:attrNameLst>
                                      </p:cBhvr>
                                      <p:tavLst>
                                        <p:tav tm="0">
                                          <p:val>
                                            <p:clrVal>
                                              <a:schemeClr val="accent2"/>
                                            </p:clrVal>
                                          </p:val>
                                        </p:tav>
                                        <p:tav tm="50000">
                                          <p:val>
                                            <p:clrVal>
                                              <a:schemeClr val="hlink"/>
                                            </p:clrVal>
                                          </p:val>
                                        </p:tav>
                                      </p:tavLst>
                                    </p:anim>
                                    <p:anim calcmode="discrete" valueType="clr">
                                      <p:cBhvr>
                                        <p:cTn id="99" dur="80"/>
                                        <p:tgtEl>
                                          <p:spTgt spid="197748"/>
                                        </p:tgtEl>
                                        <p:attrNameLst>
                                          <p:attrName>fillcolor</p:attrName>
                                        </p:attrNameLst>
                                      </p:cBhvr>
                                      <p:tavLst>
                                        <p:tav tm="0">
                                          <p:val>
                                            <p:clrVal>
                                              <a:schemeClr val="accent2"/>
                                            </p:clrVal>
                                          </p:val>
                                        </p:tav>
                                        <p:tav tm="50000">
                                          <p:val>
                                            <p:clrVal>
                                              <a:schemeClr val="hlink"/>
                                            </p:clrVal>
                                          </p:val>
                                        </p:tav>
                                      </p:tavLst>
                                    </p:anim>
                                    <p:set>
                                      <p:cBhvr>
                                        <p:cTn id="100" dur="80"/>
                                        <p:tgtEl>
                                          <p:spTgt spid="197748"/>
                                        </p:tgtEl>
                                        <p:attrNameLst>
                                          <p:attrName>fill.type</p:attrName>
                                        </p:attrNameLst>
                                      </p:cBhvr>
                                      <p:to>
                                        <p:strVal val="solid"/>
                                      </p:to>
                                    </p:set>
                                  </p:childTnLst>
                                </p:cTn>
                              </p:par>
                              <p:par>
                                <p:cTn id="101" presetID="27" presetClass="entr" presetSubtype="0" fill="hold" grpId="0" nodeType="withEffect">
                                  <p:stCondLst>
                                    <p:cond delay="0"/>
                                  </p:stCondLst>
                                  <p:iterate type="lt">
                                    <p:tmPct val="50000"/>
                                  </p:iterate>
                                  <p:childTnLst>
                                    <p:set>
                                      <p:cBhvr>
                                        <p:cTn id="102" dur="1" fill="hold">
                                          <p:stCondLst>
                                            <p:cond delay="0"/>
                                          </p:stCondLst>
                                        </p:cTn>
                                        <p:tgtEl>
                                          <p:spTgt spid="197746"/>
                                        </p:tgtEl>
                                        <p:attrNameLst>
                                          <p:attrName>style.visibility</p:attrName>
                                        </p:attrNameLst>
                                      </p:cBhvr>
                                      <p:to>
                                        <p:strVal val="visible"/>
                                      </p:to>
                                    </p:set>
                                    <p:anim calcmode="discrete" valueType="clr">
                                      <p:cBhvr override="childStyle">
                                        <p:cTn id="103" dur="80"/>
                                        <p:tgtEl>
                                          <p:spTgt spid="197746"/>
                                        </p:tgtEl>
                                        <p:attrNameLst>
                                          <p:attrName>style.color</p:attrName>
                                        </p:attrNameLst>
                                      </p:cBhvr>
                                      <p:tavLst>
                                        <p:tav tm="0">
                                          <p:val>
                                            <p:clrVal>
                                              <a:schemeClr val="accent2"/>
                                            </p:clrVal>
                                          </p:val>
                                        </p:tav>
                                        <p:tav tm="50000">
                                          <p:val>
                                            <p:clrVal>
                                              <a:schemeClr val="hlink"/>
                                            </p:clrVal>
                                          </p:val>
                                        </p:tav>
                                      </p:tavLst>
                                    </p:anim>
                                    <p:anim calcmode="discrete" valueType="clr">
                                      <p:cBhvr>
                                        <p:cTn id="104" dur="80"/>
                                        <p:tgtEl>
                                          <p:spTgt spid="197746"/>
                                        </p:tgtEl>
                                        <p:attrNameLst>
                                          <p:attrName>fillcolor</p:attrName>
                                        </p:attrNameLst>
                                      </p:cBhvr>
                                      <p:tavLst>
                                        <p:tav tm="0">
                                          <p:val>
                                            <p:clrVal>
                                              <a:schemeClr val="accent2"/>
                                            </p:clrVal>
                                          </p:val>
                                        </p:tav>
                                        <p:tav tm="50000">
                                          <p:val>
                                            <p:clrVal>
                                              <a:schemeClr val="hlink"/>
                                            </p:clrVal>
                                          </p:val>
                                        </p:tav>
                                      </p:tavLst>
                                    </p:anim>
                                    <p:set>
                                      <p:cBhvr>
                                        <p:cTn id="105" dur="80"/>
                                        <p:tgtEl>
                                          <p:spTgt spid="197746"/>
                                        </p:tgtEl>
                                        <p:attrNameLst>
                                          <p:attrName>fill.type</p:attrName>
                                        </p:attrNameLst>
                                      </p:cBhvr>
                                      <p:to>
                                        <p:strVal val="solid"/>
                                      </p:to>
                                    </p:set>
                                  </p:childTnLst>
                                </p:cTn>
                              </p:par>
                            </p:childTnLst>
                          </p:cTn>
                        </p:par>
                        <p:par>
                          <p:cTn id="106" fill="hold">
                            <p:stCondLst>
                              <p:cond delay="40"/>
                            </p:stCondLst>
                            <p:childTnLst>
                              <p:par>
                                <p:cTn id="107" presetID="50" presetClass="entr" presetSubtype="0" decel="100000" fill="hold" grpId="0" nodeType="afterEffect">
                                  <p:stCondLst>
                                    <p:cond delay="0"/>
                                  </p:stCondLst>
                                  <p:childTnLst>
                                    <p:set>
                                      <p:cBhvr>
                                        <p:cTn id="108" dur="1" fill="hold">
                                          <p:stCondLst>
                                            <p:cond delay="0"/>
                                          </p:stCondLst>
                                        </p:cTn>
                                        <p:tgtEl>
                                          <p:spTgt spid="197770"/>
                                        </p:tgtEl>
                                        <p:attrNameLst>
                                          <p:attrName>style.visibility</p:attrName>
                                        </p:attrNameLst>
                                      </p:cBhvr>
                                      <p:to>
                                        <p:strVal val="visible"/>
                                      </p:to>
                                    </p:set>
                                    <p:anim calcmode="lin" valueType="num">
                                      <p:cBhvr>
                                        <p:cTn id="109" dur="1000" fill="hold"/>
                                        <p:tgtEl>
                                          <p:spTgt spid="197770"/>
                                        </p:tgtEl>
                                        <p:attrNameLst>
                                          <p:attrName>ppt_w</p:attrName>
                                        </p:attrNameLst>
                                      </p:cBhvr>
                                      <p:tavLst>
                                        <p:tav tm="0">
                                          <p:val>
                                            <p:strVal val="#ppt_w+.3"/>
                                          </p:val>
                                        </p:tav>
                                        <p:tav tm="100000">
                                          <p:val>
                                            <p:strVal val="#ppt_w"/>
                                          </p:val>
                                        </p:tav>
                                      </p:tavLst>
                                    </p:anim>
                                    <p:anim calcmode="lin" valueType="num">
                                      <p:cBhvr>
                                        <p:cTn id="110" dur="1000" fill="hold"/>
                                        <p:tgtEl>
                                          <p:spTgt spid="197770"/>
                                        </p:tgtEl>
                                        <p:attrNameLst>
                                          <p:attrName>ppt_h</p:attrName>
                                        </p:attrNameLst>
                                      </p:cBhvr>
                                      <p:tavLst>
                                        <p:tav tm="0">
                                          <p:val>
                                            <p:strVal val="#ppt_h"/>
                                          </p:val>
                                        </p:tav>
                                        <p:tav tm="100000">
                                          <p:val>
                                            <p:strVal val="#ppt_h"/>
                                          </p:val>
                                        </p:tav>
                                      </p:tavLst>
                                    </p:anim>
                                    <p:animEffect transition="in" filter="fade">
                                      <p:cBhvr>
                                        <p:cTn id="111" dur="1000"/>
                                        <p:tgtEl>
                                          <p:spTgt spid="197770"/>
                                        </p:tgtEl>
                                      </p:cBhvr>
                                    </p:animEffect>
                                  </p:childTnLst>
                                </p:cTn>
                              </p:par>
                            </p:childTnLst>
                          </p:cTn>
                        </p:par>
                      </p:childTnLst>
                    </p:cTn>
                  </p:par>
                  <p:par>
                    <p:cTn id="112" fill="hold">
                      <p:stCondLst>
                        <p:cond delay="indefinite"/>
                      </p:stCondLst>
                      <p:childTnLst>
                        <p:par>
                          <p:cTn id="113" fill="hold">
                            <p:stCondLst>
                              <p:cond delay="0"/>
                            </p:stCondLst>
                            <p:childTnLst>
                              <p:par>
                                <p:cTn id="114" presetID="27" presetClass="entr" presetSubtype="0" fill="hold" grpId="0" nodeType="clickEffect">
                                  <p:stCondLst>
                                    <p:cond delay="0"/>
                                  </p:stCondLst>
                                  <p:iterate type="lt">
                                    <p:tmPct val="50000"/>
                                  </p:iterate>
                                  <p:childTnLst>
                                    <p:set>
                                      <p:cBhvr>
                                        <p:cTn id="115" dur="1" fill="hold">
                                          <p:stCondLst>
                                            <p:cond delay="0"/>
                                          </p:stCondLst>
                                        </p:cTn>
                                        <p:tgtEl>
                                          <p:spTgt spid="197768"/>
                                        </p:tgtEl>
                                        <p:attrNameLst>
                                          <p:attrName>style.visibility</p:attrName>
                                        </p:attrNameLst>
                                      </p:cBhvr>
                                      <p:to>
                                        <p:strVal val="visible"/>
                                      </p:to>
                                    </p:set>
                                    <p:anim calcmode="discrete" valueType="clr">
                                      <p:cBhvr override="childStyle">
                                        <p:cTn id="116" dur="80"/>
                                        <p:tgtEl>
                                          <p:spTgt spid="197768"/>
                                        </p:tgtEl>
                                        <p:attrNameLst>
                                          <p:attrName>style.color</p:attrName>
                                        </p:attrNameLst>
                                      </p:cBhvr>
                                      <p:tavLst>
                                        <p:tav tm="0">
                                          <p:val>
                                            <p:clrVal>
                                              <a:schemeClr val="accent2"/>
                                            </p:clrVal>
                                          </p:val>
                                        </p:tav>
                                        <p:tav tm="50000">
                                          <p:val>
                                            <p:clrVal>
                                              <a:schemeClr val="hlink"/>
                                            </p:clrVal>
                                          </p:val>
                                        </p:tav>
                                      </p:tavLst>
                                    </p:anim>
                                    <p:anim calcmode="discrete" valueType="clr">
                                      <p:cBhvr>
                                        <p:cTn id="117" dur="80"/>
                                        <p:tgtEl>
                                          <p:spTgt spid="197768"/>
                                        </p:tgtEl>
                                        <p:attrNameLst>
                                          <p:attrName>fillcolor</p:attrName>
                                        </p:attrNameLst>
                                      </p:cBhvr>
                                      <p:tavLst>
                                        <p:tav tm="0">
                                          <p:val>
                                            <p:clrVal>
                                              <a:schemeClr val="accent2"/>
                                            </p:clrVal>
                                          </p:val>
                                        </p:tav>
                                        <p:tav tm="50000">
                                          <p:val>
                                            <p:clrVal>
                                              <a:schemeClr val="hlink"/>
                                            </p:clrVal>
                                          </p:val>
                                        </p:tav>
                                      </p:tavLst>
                                    </p:anim>
                                    <p:set>
                                      <p:cBhvr>
                                        <p:cTn id="118" dur="80"/>
                                        <p:tgtEl>
                                          <p:spTgt spid="197768"/>
                                        </p:tgtEl>
                                        <p:attrNameLst>
                                          <p:attrName>fill.type</p:attrName>
                                        </p:attrNameLst>
                                      </p:cBhvr>
                                      <p:to>
                                        <p:strVal val="solid"/>
                                      </p:to>
                                    </p:set>
                                  </p:childTnLst>
                                </p:cTn>
                              </p:par>
                              <p:par>
                                <p:cTn id="119" presetID="27" presetClass="entr" presetSubtype="0" fill="hold" grpId="0" nodeType="withEffect">
                                  <p:stCondLst>
                                    <p:cond delay="0"/>
                                  </p:stCondLst>
                                  <p:iterate type="lt">
                                    <p:tmPct val="50000"/>
                                  </p:iterate>
                                  <p:childTnLst>
                                    <p:set>
                                      <p:cBhvr>
                                        <p:cTn id="120" dur="1" fill="hold">
                                          <p:stCondLst>
                                            <p:cond delay="0"/>
                                          </p:stCondLst>
                                        </p:cTn>
                                        <p:tgtEl>
                                          <p:spTgt spid="197766"/>
                                        </p:tgtEl>
                                        <p:attrNameLst>
                                          <p:attrName>style.visibility</p:attrName>
                                        </p:attrNameLst>
                                      </p:cBhvr>
                                      <p:to>
                                        <p:strVal val="visible"/>
                                      </p:to>
                                    </p:set>
                                    <p:anim calcmode="discrete" valueType="clr">
                                      <p:cBhvr override="childStyle">
                                        <p:cTn id="121" dur="80"/>
                                        <p:tgtEl>
                                          <p:spTgt spid="197766"/>
                                        </p:tgtEl>
                                        <p:attrNameLst>
                                          <p:attrName>style.color</p:attrName>
                                        </p:attrNameLst>
                                      </p:cBhvr>
                                      <p:tavLst>
                                        <p:tav tm="0">
                                          <p:val>
                                            <p:clrVal>
                                              <a:schemeClr val="accent2"/>
                                            </p:clrVal>
                                          </p:val>
                                        </p:tav>
                                        <p:tav tm="50000">
                                          <p:val>
                                            <p:clrVal>
                                              <a:schemeClr val="hlink"/>
                                            </p:clrVal>
                                          </p:val>
                                        </p:tav>
                                      </p:tavLst>
                                    </p:anim>
                                    <p:anim calcmode="discrete" valueType="clr">
                                      <p:cBhvr>
                                        <p:cTn id="122" dur="80"/>
                                        <p:tgtEl>
                                          <p:spTgt spid="197766"/>
                                        </p:tgtEl>
                                        <p:attrNameLst>
                                          <p:attrName>fillcolor</p:attrName>
                                        </p:attrNameLst>
                                      </p:cBhvr>
                                      <p:tavLst>
                                        <p:tav tm="0">
                                          <p:val>
                                            <p:clrVal>
                                              <a:schemeClr val="accent2"/>
                                            </p:clrVal>
                                          </p:val>
                                        </p:tav>
                                        <p:tav tm="50000">
                                          <p:val>
                                            <p:clrVal>
                                              <a:schemeClr val="hlink"/>
                                            </p:clrVal>
                                          </p:val>
                                        </p:tav>
                                      </p:tavLst>
                                    </p:anim>
                                    <p:set>
                                      <p:cBhvr>
                                        <p:cTn id="123" dur="80"/>
                                        <p:tgtEl>
                                          <p:spTgt spid="197766"/>
                                        </p:tgtEl>
                                        <p:attrNameLst>
                                          <p:attrName>fill.type</p:attrName>
                                        </p:attrNameLst>
                                      </p:cBhvr>
                                      <p:to>
                                        <p:strVal val="solid"/>
                                      </p:to>
                                    </p:set>
                                  </p:childTnLst>
                                </p:cTn>
                              </p:par>
                              <p:par>
                                <p:cTn id="124" presetID="27" presetClass="entr" presetSubtype="0" fill="hold" grpId="0" nodeType="withEffect">
                                  <p:stCondLst>
                                    <p:cond delay="0"/>
                                  </p:stCondLst>
                                  <p:iterate type="lt">
                                    <p:tmPct val="50000"/>
                                  </p:iterate>
                                  <p:childTnLst>
                                    <p:set>
                                      <p:cBhvr>
                                        <p:cTn id="125" dur="1" fill="hold">
                                          <p:stCondLst>
                                            <p:cond delay="0"/>
                                          </p:stCondLst>
                                        </p:cTn>
                                        <p:tgtEl>
                                          <p:spTgt spid="197769"/>
                                        </p:tgtEl>
                                        <p:attrNameLst>
                                          <p:attrName>style.visibility</p:attrName>
                                        </p:attrNameLst>
                                      </p:cBhvr>
                                      <p:to>
                                        <p:strVal val="visible"/>
                                      </p:to>
                                    </p:set>
                                    <p:anim calcmode="discrete" valueType="clr">
                                      <p:cBhvr override="childStyle">
                                        <p:cTn id="126" dur="80"/>
                                        <p:tgtEl>
                                          <p:spTgt spid="197769"/>
                                        </p:tgtEl>
                                        <p:attrNameLst>
                                          <p:attrName>style.color</p:attrName>
                                        </p:attrNameLst>
                                      </p:cBhvr>
                                      <p:tavLst>
                                        <p:tav tm="0">
                                          <p:val>
                                            <p:clrVal>
                                              <a:schemeClr val="accent2"/>
                                            </p:clrVal>
                                          </p:val>
                                        </p:tav>
                                        <p:tav tm="50000">
                                          <p:val>
                                            <p:clrVal>
                                              <a:schemeClr val="hlink"/>
                                            </p:clrVal>
                                          </p:val>
                                        </p:tav>
                                      </p:tavLst>
                                    </p:anim>
                                    <p:anim calcmode="discrete" valueType="clr">
                                      <p:cBhvr>
                                        <p:cTn id="127" dur="80"/>
                                        <p:tgtEl>
                                          <p:spTgt spid="197769"/>
                                        </p:tgtEl>
                                        <p:attrNameLst>
                                          <p:attrName>fillcolor</p:attrName>
                                        </p:attrNameLst>
                                      </p:cBhvr>
                                      <p:tavLst>
                                        <p:tav tm="0">
                                          <p:val>
                                            <p:clrVal>
                                              <a:schemeClr val="accent2"/>
                                            </p:clrVal>
                                          </p:val>
                                        </p:tav>
                                        <p:tav tm="50000">
                                          <p:val>
                                            <p:clrVal>
                                              <a:schemeClr val="hlink"/>
                                            </p:clrVal>
                                          </p:val>
                                        </p:tav>
                                      </p:tavLst>
                                    </p:anim>
                                    <p:set>
                                      <p:cBhvr>
                                        <p:cTn id="128" dur="80"/>
                                        <p:tgtEl>
                                          <p:spTgt spid="197769"/>
                                        </p:tgtEl>
                                        <p:attrNameLst>
                                          <p:attrName>fill.type</p:attrName>
                                        </p:attrNameLst>
                                      </p:cBhvr>
                                      <p:to>
                                        <p:strVal val="solid"/>
                                      </p:to>
                                    </p:set>
                                  </p:childTnLst>
                                </p:cTn>
                              </p:par>
                              <p:par>
                                <p:cTn id="129" presetID="27" presetClass="entr" presetSubtype="0" fill="hold" grpId="0" nodeType="withEffect">
                                  <p:stCondLst>
                                    <p:cond delay="0"/>
                                  </p:stCondLst>
                                  <p:iterate type="lt">
                                    <p:tmPct val="50000"/>
                                  </p:iterate>
                                  <p:childTnLst>
                                    <p:set>
                                      <p:cBhvr>
                                        <p:cTn id="130" dur="1" fill="hold">
                                          <p:stCondLst>
                                            <p:cond delay="0"/>
                                          </p:stCondLst>
                                        </p:cTn>
                                        <p:tgtEl>
                                          <p:spTgt spid="197767"/>
                                        </p:tgtEl>
                                        <p:attrNameLst>
                                          <p:attrName>style.visibility</p:attrName>
                                        </p:attrNameLst>
                                      </p:cBhvr>
                                      <p:to>
                                        <p:strVal val="visible"/>
                                      </p:to>
                                    </p:set>
                                    <p:anim calcmode="discrete" valueType="clr">
                                      <p:cBhvr override="childStyle">
                                        <p:cTn id="131" dur="80"/>
                                        <p:tgtEl>
                                          <p:spTgt spid="197767"/>
                                        </p:tgtEl>
                                        <p:attrNameLst>
                                          <p:attrName>style.color</p:attrName>
                                        </p:attrNameLst>
                                      </p:cBhvr>
                                      <p:tavLst>
                                        <p:tav tm="0">
                                          <p:val>
                                            <p:clrVal>
                                              <a:schemeClr val="accent2"/>
                                            </p:clrVal>
                                          </p:val>
                                        </p:tav>
                                        <p:tav tm="50000">
                                          <p:val>
                                            <p:clrVal>
                                              <a:schemeClr val="hlink"/>
                                            </p:clrVal>
                                          </p:val>
                                        </p:tav>
                                      </p:tavLst>
                                    </p:anim>
                                    <p:anim calcmode="discrete" valueType="clr">
                                      <p:cBhvr>
                                        <p:cTn id="132" dur="80"/>
                                        <p:tgtEl>
                                          <p:spTgt spid="197767"/>
                                        </p:tgtEl>
                                        <p:attrNameLst>
                                          <p:attrName>fillcolor</p:attrName>
                                        </p:attrNameLst>
                                      </p:cBhvr>
                                      <p:tavLst>
                                        <p:tav tm="0">
                                          <p:val>
                                            <p:clrVal>
                                              <a:schemeClr val="accent2"/>
                                            </p:clrVal>
                                          </p:val>
                                        </p:tav>
                                        <p:tav tm="50000">
                                          <p:val>
                                            <p:clrVal>
                                              <a:schemeClr val="hlink"/>
                                            </p:clrVal>
                                          </p:val>
                                        </p:tav>
                                      </p:tavLst>
                                    </p:anim>
                                    <p:set>
                                      <p:cBhvr>
                                        <p:cTn id="133" dur="80"/>
                                        <p:tgtEl>
                                          <p:spTgt spid="197767"/>
                                        </p:tgtEl>
                                        <p:attrNameLst>
                                          <p:attrName>fill.type</p:attrName>
                                        </p:attrNameLst>
                                      </p:cBhvr>
                                      <p:to>
                                        <p:strVal val="solid"/>
                                      </p:to>
                                    </p:set>
                                  </p:childTnLst>
                                </p:cTn>
                              </p:par>
                              <p:par>
                                <p:cTn id="134" presetID="50" presetClass="entr" presetSubtype="0" decel="100000" fill="hold" grpId="0" nodeType="withEffect">
                                  <p:stCondLst>
                                    <p:cond delay="0"/>
                                  </p:stCondLst>
                                  <p:childTnLst>
                                    <p:set>
                                      <p:cBhvr>
                                        <p:cTn id="135" dur="1" fill="hold">
                                          <p:stCondLst>
                                            <p:cond delay="0"/>
                                          </p:stCondLst>
                                        </p:cTn>
                                        <p:tgtEl>
                                          <p:spTgt spid="197773"/>
                                        </p:tgtEl>
                                        <p:attrNameLst>
                                          <p:attrName>style.visibility</p:attrName>
                                        </p:attrNameLst>
                                      </p:cBhvr>
                                      <p:to>
                                        <p:strVal val="visible"/>
                                      </p:to>
                                    </p:set>
                                    <p:anim calcmode="lin" valueType="num">
                                      <p:cBhvr>
                                        <p:cTn id="136" dur="1000" fill="hold"/>
                                        <p:tgtEl>
                                          <p:spTgt spid="197773"/>
                                        </p:tgtEl>
                                        <p:attrNameLst>
                                          <p:attrName>ppt_w</p:attrName>
                                        </p:attrNameLst>
                                      </p:cBhvr>
                                      <p:tavLst>
                                        <p:tav tm="0">
                                          <p:val>
                                            <p:strVal val="#ppt_w+.3"/>
                                          </p:val>
                                        </p:tav>
                                        <p:tav tm="100000">
                                          <p:val>
                                            <p:strVal val="#ppt_w"/>
                                          </p:val>
                                        </p:tav>
                                      </p:tavLst>
                                    </p:anim>
                                    <p:anim calcmode="lin" valueType="num">
                                      <p:cBhvr>
                                        <p:cTn id="137" dur="1000" fill="hold"/>
                                        <p:tgtEl>
                                          <p:spTgt spid="197773"/>
                                        </p:tgtEl>
                                        <p:attrNameLst>
                                          <p:attrName>ppt_h</p:attrName>
                                        </p:attrNameLst>
                                      </p:cBhvr>
                                      <p:tavLst>
                                        <p:tav tm="0">
                                          <p:val>
                                            <p:strVal val="#ppt_h"/>
                                          </p:val>
                                        </p:tav>
                                        <p:tav tm="100000">
                                          <p:val>
                                            <p:strVal val="#ppt_h"/>
                                          </p:val>
                                        </p:tav>
                                      </p:tavLst>
                                    </p:anim>
                                    <p:animEffect transition="in" filter="fade">
                                      <p:cBhvr>
                                        <p:cTn id="138" dur="1000"/>
                                        <p:tgtEl>
                                          <p:spTgt spid="197773"/>
                                        </p:tgtEl>
                                      </p:cBhvr>
                                    </p:animEffect>
                                  </p:childTnLst>
                                </p:cTn>
                              </p:par>
                            </p:childTnLst>
                          </p:cTn>
                        </p:par>
                      </p:childTnLst>
                    </p:cTn>
                  </p:par>
                  <p:par>
                    <p:cTn id="139" fill="hold">
                      <p:stCondLst>
                        <p:cond delay="indefinite"/>
                      </p:stCondLst>
                      <p:childTnLst>
                        <p:par>
                          <p:cTn id="140" fill="hold">
                            <p:stCondLst>
                              <p:cond delay="0"/>
                            </p:stCondLst>
                            <p:childTnLst>
                              <p:par>
                                <p:cTn id="141" presetID="27" presetClass="entr" presetSubtype="0" fill="hold" grpId="0" nodeType="clickEffect">
                                  <p:stCondLst>
                                    <p:cond delay="0"/>
                                  </p:stCondLst>
                                  <p:iterate type="lt">
                                    <p:tmPct val="50000"/>
                                  </p:iterate>
                                  <p:childTnLst>
                                    <p:set>
                                      <p:cBhvr>
                                        <p:cTn id="142" dur="1" fill="hold">
                                          <p:stCondLst>
                                            <p:cond delay="0"/>
                                          </p:stCondLst>
                                        </p:cTn>
                                        <p:tgtEl>
                                          <p:spTgt spid="197762"/>
                                        </p:tgtEl>
                                        <p:attrNameLst>
                                          <p:attrName>style.visibility</p:attrName>
                                        </p:attrNameLst>
                                      </p:cBhvr>
                                      <p:to>
                                        <p:strVal val="visible"/>
                                      </p:to>
                                    </p:set>
                                    <p:anim calcmode="discrete" valueType="clr">
                                      <p:cBhvr override="childStyle">
                                        <p:cTn id="143" dur="80"/>
                                        <p:tgtEl>
                                          <p:spTgt spid="197762"/>
                                        </p:tgtEl>
                                        <p:attrNameLst>
                                          <p:attrName>style.color</p:attrName>
                                        </p:attrNameLst>
                                      </p:cBhvr>
                                      <p:tavLst>
                                        <p:tav tm="0">
                                          <p:val>
                                            <p:clrVal>
                                              <a:schemeClr val="accent2"/>
                                            </p:clrVal>
                                          </p:val>
                                        </p:tav>
                                        <p:tav tm="50000">
                                          <p:val>
                                            <p:clrVal>
                                              <a:schemeClr val="hlink"/>
                                            </p:clrVal>
                                          </p:val>
                                        </p:tav>
                                      </p:tavLst>
                                    </p:anim>
                                    <p:anim calcmode="discrete" valueType="clr">
                                      <p:cBhvr>
                                        <p:cTn id="144" dur="80"/>
                                        <p:tgtEl>
                                          <p:spTgt spid="197762"/>
                                        </p:tgtEl>
                                        <p:attrNameLst>
                                          <p:attrName>fillcolor</p:attrName>
                                        </p:attrNameLst>
                                      </p:cBhvr>
                                      <p:tavLst>
                                        <p:tav tm="0">
                                          <p:val>
                                            <p:clrVal>
                                              <a:schemeClr val="accent2"/>
                                            </p:clrVal>
                                          </p:val>
                                        </p:tav>
                                        <p:tav tm="50000">
                                          <p:val>
                                            <p:clrVal>
                                              <a:schemeClr val="hlink"/>
                                            </p:clrVal>
                                          </p:val>
                                        </p:tav>
                                      </p:tavLst>
                                    </p:anim>
                                    <p:set>
                                      <p:cBhvr>
                                        <p:cTn id="145" dur="80"/>
                                        <p:tgtEl>
                                          <p:spTgt spid="197762"/>
                                        </p:tgtEl>
                                        <p:attrNameLst>
                                          <p:attrName>fill.type</p:attrName>
                                        </p:attrNameLst>
                                      </p:cBhvr>
                                      <p:to>
                                        <p:strVal val="solid"/>
                                      </p:to>
                                    </p:set>
                                  </p:childTnLst>
                                </p:cTn>
                              </p:par>
                              <p:par>
                                <p:cTn id="146" presetID="27" presetClass="entr" presetSubtype="0" fill="hold" grpId="0" nodeType="withEffect">
                                  <p:stCondLst>
                                    <p:cond delay="0"/>
                                  </p:stCondLst>
                                  <p:iterate type="lt">
                                    <p:tmPct val="50000"/>
                                  </p:iterate>
                                  <p:childTnLst>
                                    <p:set>
                                      <p:cBhvr>
                                        <p:cTn id="147" dur="1" fill="hold">
                                          <p:stCondLst>
                                            <p:cond delay="0"/>
                                          </p:stCondLst>
                                        </p:cTn>
                                        <p:tgtEl>
                                          <p:spTgt spid="197761"/>
                                        </p:tgtEl>
                                        <p:attrNameLst>
                                          <p:attrName>style.visibility</p:attrName>
                                        </p:attrNameLst>
                                      </p:cBhvr>
                                      <p:to>
                                        <p:strVal val="visible"/>
                                      </p:to>
                                    </p:set>
                                    <p:anim calcmode="discrete" valueType="clr">
                                      <p:cBhvr override="childStyle">
                                        <p:cTn id="148" dur="80"/>
                                        <p:tgtEl>
                                          <p:spTgt spid="197761"/>
                                        </p:tgtEl>
                                        <p:attrNameLst>
                                          <p:attrName>style.color</p:attrName>
                                        </p:attrNameLst>
                                      </p:cBhvr>
                                      <p:tavLst>
                                        <p:tav tm="0">
                                          <p:val>
                                            <p:clrVal>
                                              <a:schemeClr val="accent2"/>
                                            </p:clrVal>
                                          </p:val>
                                        </p:tav>
                                        <p:tav tm="50000">
                                          <p:val>
                                            <p:clrVal>
                                              <a:schemeClr val="hlink"/>
                                            </p:clrVal>
                                          </p:val>
                                        </p:tav>
                                      </p:tavLst>
                                    </p:anim>
                                    <p:anim calcmode="discrete" valueType="clr">
                                      <p:cBhvr>
                                        <p:cTn id="149" dur="80"/>
                                        <p:tgtEl>
                                          <p:spTgt spid="197761"/>
                                        </p:tgtEl>
                                        <p:attrNameLst>
                                          <p:attrName>fillcolor</p:attrName>
                                        </p:attrNameLst>
                                      </p:cBhvr>
                                      <p:tavLst>
                                        <p:tav tm="0">
                                          <p:val>
                                            <p:clrVal>
                                              <a:schemeClr val="accent2"/>
                                            </p:clrVal>
                                          </p:val>
                                        </p:tav>
                                        <p:tav tm="50000">
                                          <p:val>
                                            <p:clrVal>
                                              <a:schemeClr val="hlink"/>
                                            </p:clrVal>
                                          </p:val>
                                        </p:tav>
                                      </p:tavLst>
                                    </p:anim>
                                    <p:set>
                                      <p:cBhvr>
                                        <p:cTn id="150" dur="80"/>
                                        <p:tgtEl>
                                          <p:spTgt spid="197761"/>
                                        </p:tgtEl>
                                        <p:attrNameLst>
                                          <p:attrName>fill.type</p:attrName>
                                        </p:attrNameLst>
                                      </p:cBhvr>
                                      <p:to>
                                        <p:strVal val="solid"/>
                                      </p:to>
                                    </p:set>
                                  </p:childTnLst>
                                </p:cTn>
                              </p:par>
                              <p:par>
                                <p:cTn id="151" presetID="27" presetClass="entr" presetSubtype="0" fill="hold" grpId="0" nodeType="withEffect">
                                  <p:stCondLst>
                                    <p:cond delay="0"/>
                                  </p:stCondLst>
                                  <p:iterate type="lt">
                                    <p:tmPct val="50000"/>
                                  </p:iterate>
                                  <p:childTnLst>
                                    <p:set>
                                      <p:cBhvr>
                                        <p:cTn id="152" dur="1" fill="hold">
                                          <p:stCondLst>
                                            <p:cond delay="0"/>
                                          </p:stCondLst>
                                        </p:cTn>
                                        <p:tgtEl>
                                          <p:spTgt spid="197760"/>
                                        </p:tgtEl>
                                        <p:attrNameLst>
                                          <p:attrName>style.visibility</p:attrName>
                                        </p:attrNameLst>
                                      </p:cBhvr>
                                      <p:to>
                                        <p:strVal val="visible"/>
                                      </p:to>
                                    </p:set>
                                    <p:anim calcmode="discrete" valueType="clr">
                                      <p:cBhvr override="childStyle">
                                        <p:cTn id="153" dur="80"/>
                                        <p:tgtEl>
                                          <p:spTgt spid="197760"/>
                                        </p:tgtEl>
                                        <p:attrNameLst>
                                          <p:attrName>style.color</p:attrName>
                                        </p:attrNameLst>
                                      </p:cBhvr>
                                      <p:tavLst>
                                        <p:tav tm="0">
                                          <p:val>
                                            <p:clrVal>
                                              <a:schemeClr val="accent2"/>
                                            </p:clrVal>
                                          </p:val>
                                        </p:tav>
                                        <p:tav tm="50000">
                                          <p:val>
                                            <p:clrVal>
                                              <a:schemeClr val="hlink"/>
                                            </p:clrVal>
                                          </p:val>
                                        </p:tav>
                                      </p:tavLst>
                                    </p:anim>
                                    <p:anim calcmode="discrete" valueType="clr">
                                      <p:cBhvr>
                                        <p:cTn id="154" dur="80"/>
                                        <p:tgtEl>
                                          <p:spTgt spid="197760"/>
                                        </p:tgtEl>
                                        <p:attrNameLst>
                                          <p:attrName>fillcolor</p:attrName>
                                        </p:attrNameLst>
                                      </p:cBhvr>
                                      <p:tavLst>
                                        <p:tav tm="0">
                                          <p:val>
                                            <p:clrVal>
                                              <a:schemeClr val="accent2"/>
                                            </p:clrVal>
                                          </p:val>
                                        </p:tav>
                                        <p:tav tm="50000">
                                          <p:val>
                                            <p:clrVal>
                                              <a:schemeClr val="hlink"/>
                                            </p:clrVal>
                                          </p:val>
                                        </p:tav>
                                      </p:tavLst>
                                    </p:anim>
                                    <p:set>
                                      <p:cBhvr>
                                        <p:cTn id="155" dur="80"/>
                                        <p:tgtEl>
                                          <p:spTgt spid="197760"/>
                                        </p:tgtEl>
                                        <p:attrNameLst>
                                          <p:attrName>fill.type</p:attrName>
                                        </p:attrNameLst>
                                      </p:cBhvr>
                                      <p:to>
                                        <p:strVal val="solid"/>
                                      </p:to>
                                    </p:set>
                                  </p:childTnLst>
                                </p:cTn>
                              </p:par>
                              <p:par>
                                <p:cTn id="156" presetID="27" presetClass="entr" presetSubtype="0" fill="hold" grpId="0" nodeType="withEffect">
                                  <p:stCondLst>
                                    <p:cond delay="0"/>
                                  </p:stCondLst>
                                  <p:iterate type="lt">
                                    <p:tmPct val="50000"/>
                                  </p:iterate>
                                  <p:childTnLst>
                                    <p:set>
                                      <p:cBhvr>
                                        <p:cTn id="157" dur="1" fill="hold">
                                          <p:stCondLst>
                                            <p:cond delay="0"/>
                                          </p:stCondLst>
                                        </p:cTn>
                                        <p:tgtEl>
                                          <p:spTgt spid="197759"/>
                                        </p:tgtEl>
                                        <p:attrNameLst>
                                          <p:attrName>style.visibility</p:attrName>
                                        </p:attrNameLst>
                                      </p:cBhvr>
                                      <p:to>
                                        <p:strVal val="visible"/>
                                      </p:to>
                                    </p:set>
                                    <p:anim calcmode="discrete" valueType="clr">
                                      <p:cBhvr override="childStyle">
                                        <p:cTn id="158" dur="80"/>
                                        <p:tgtEl>
                                          <p:spTgt spid="197759"/>
                                        </p:tgtEl>
                                        <p:attrNameLst>
                                          <p:attrName>style.color</p:attrName>
                                        </p:attrNameLst>
                                      </p:cBhvr>
                                      <p:tavLst>
                                        <p:tav tm="0">
                                          <p:val>
                                            <p:clrVal>
                                              <a:schemeClr val="accent2"/>
                                            </p:clrVal>
                                          </p:val>
                                        </p:tav>
                                        <p:tav tm="50000">
                                          <p:val>
                                            <p:clrVal>
                                              <a:schemeClr val="hlink"/>
                                            </p:clrVal>
                                          </p:val>
                                        </p:tav>
                                      </p:tavLst>
                                    </p:anim>
                                    <p:anim calcmode="discrete" valueType="clr">
                                      <p:cBhvr>
                                        <p:cTn id="159" dur="80"/>
                                        <p:tgtEl>
                                          <p:spTgt spid="197759"/>
                                        </p:tgtEl>
                                        <p:attrNameLst>
                                          <p:attrName>fillcolor</p:attrName>
                                        </p:attrNameLst>
                                      </p:cBhvr>
                                      <p:tavLst>
                                        <p:tav tm="0">
                                          <p:val>
                                            <p:clrVal>
                                              <a:schemeClr val="accent2"/>
                                            </p:clrVal>
                                          </p:val>
                                        </p:tav>
                                        <p:tav tm="50000">
                                          <p:val>
                                            <p:clrVal>
                                              <a:schemeClr val="hlink"/>
                                            </p:clrVal>
                                          </p:val>
                                        </p:tav>
                                      </p:tavLst>
                                    </p:anim>
                                    <p:set>
                                      <p:cBhvr>
                                        <p:cTn id="160" dur="80"/>
                                        <p:tgtEl>
                                          <p:spTgt spid="197759"/>
                                        </p:tgtEl>
                                        <p:attrNameLst>
                                          <p:attrName>fill.type</p:attrName>
                                        </p:attrNameLst>
                                      </p:cBhvr>
                                      <p:to>
                                        <p:strVal val="solid"/>
                                      </p:to>
                                    </p:set>
                                  </p:childTnLst>
                                </p:cTn>
                              </p:par>
                              <p:par>
                                <p:cTn id="161" presetID="27" presetClass="entr" presetSubtype="0" fill="hold" grpId="0" nodeType="withEffect">
                                  <p:stCondLst>
                                    <p:cond delay="0"/>
                                  </p:stCondLst>
                                  <p:iterate type="lt">
                                    <p:tmPct val="50000"/>
                                  </p:iterate>
                                  <p:childTnLst>
                                    <p:set>
                                      <p:cBhvr>
                                        <p:cTn id="162" dur="1" fill="hold">
                                          <p:stCondLst>
                                            <p:cond delay="0"/>
                                          </p:stCondLst>
                                        </p:cTn>
                                        <p:tgtEl>
                                          <p:spTgt spid="197763"/>
                                        </p:tgtEl>
                                        <p:attrNameLst>
                                          <p:attrName>style.visibility</p:attrName>
                                        </p:attrNameLst>
                                      </p:cBhvr>
                                      <p:to>
                                        <p:strVal val="visible"/>
                                      </p:to>
                                    </p:set>
                                    <p:anim calcmode="discrete" valueType="clr">
                                      <p:cBhvr override="childStyle">
                                        <p:cTn id="163" dur="80"/>
                                        <p:tgtEl>
                                          <p:spTgt spid="197763"/>
                                        </p:tgtEl>
                                        <p:attrNameLst>
                                          <p:attrName>style.color</p:attrName>
                                        </p:attrNameLst>
                                      </p:cBhvr>
                                      <p:tavLst>
                                        <p:tav tm="0">
                                          <p:val>
                                            <p:clrVal>
                                              <a:schemeClr val="accent2"/>
                                            </p:clrVal>
                                          </p:val>
                                        </p:tav>
                                        <p:tav tm="50000">
                                          <p:val>
                                            <p:clrVal>
                                              <a:schemeClr val="hlink"/>
                                            </p:clrVal>
                                          </p:val>
                                        </p:tav>
                                      </p:tavLst>
                                    </p:anim>
                                    <p:anim calcmode="discrete" valueType="clr">
                                      <p:cBhvr>
                                        <p:cTn id="164" dur="80"/>
                                        <p:tgtEl>
                                          <p:spTgt spid="197763"/>
                                        </p:tgtEl>
                                        <p:attrNameLst>
                                          <p:attrName>fillcolor</p:attrName>
                                        </p:attrNameLst>
                                      </p:cBhvr>
                                      <p:tavLst>
                                        <p:tav tm="0">
                                          <p:val>
                                            <p:clrVal>
                                              <a:schemeClr val="accent2"/>
                                            </p:clrVal>
                                          </p:val>
                                        </p:tav>
                                        <p:tav tm="50000">
                                          <p:val>
                                            <p:clrVal>
                                              <a:schemeClr val="hlink"/>
                                            </p:clrVal>
                                          </p:val>
                                        </p:tav>
                                      </p:tavLst>
                                    </p:anim>
                                    <p:set>
                                      <p:cBhvr>
                                        <p:cTn id="165" dur="80"/>
                                        <p:tgtEl>
                                          <p:spTgt spid="197763"/>
                                        </p:tgtEl>
                                        <p:attrNameLst>
                                          <p:attrName>fill.type</p:attrName>
                                        </p:attrNameLst>
                                      </p:cBhvr>
                                      <p:to>
                                        <p:strVal val="solid"/>
                                      </p:to>
                                    </p:set>
                                  </p:childTnLst>
                                </p:cTn>
                              </p:par>
                              <p:par>
                                <p:cTn id="166" presetID="50" presetClass="entr" presetSubtype="0" decel="100000" fill="hold" grpId="0" nodeType="withEffect">
                                  <p:stCondLst>
                                    <p:cond delay="0"/>
                                  </p:stCondLst>
                                  <p:childTnLst>
                                    <p:set>
                                      <p:cBhvr>
                                        <p:cTn id="167" dur="1" fill="hold">
                                          <p:stCondLst>
                                            <p:cond delay="0"/>
                                          </p:stCondLst>
                                        </p:cTn>
                                        <p:tgtEl>
                                          <p:spTgt spid="197772"/>
                                        </p:tgtEl>
                                        <p:attrNameLst>
                                          <p:attrName>style.visibility</p:attrName>
                                        </p:attrNameLst>
                                      </p:cBhvr>
                                      <p:to>
                                        <p:strVal val="visible"/>
                                      </p:to>
                                    </p:set>
                                    <p:anim calcmode="lin" valueType="num">
                                      <p:cBhvr>
                                        <p:cTn id="168" dur="1000" fill="hold"/>
                                        <p:tgtEl>
                                          <p:spTgt spid="197772"/>
                                        </p:tgtEl>
                                        <p:attrNameLst>
                                          <p:attrName>ppt_w</p:attrName>
                                        </p:attrNameLst>
                                      </p:cBhvr>
                                      <p:tavLst>
                                        <p:tav tm="0">
                                          <p:val>
                                            <p:strVal val="#ppt_w+.3"/>
                                          </p:val>
                                        </p:tav>
                                        <p:tav tm="100000">
                                          <p:val>
                                            <p:strVal val="#ppt_w"/>
                                          </p:val>
                                        </p:tav>
                                      </p:tavLst>
                                    </p:anim>
                                    <p:anim calcmode="lin" valueType="num">
                                      <p:cBhvr>
                                        <p:cTn id="169" dur="1000" fill="hold"/>
                                        <p:tgtEl>
                                          <p:spTgt spid="197772"/>
                                        </p:tgtEl>
                                        <p:attrNameLst>
                                          <p:attrName>ppt_h</p:attrName>
                                        </p:attrNameLst>
                                      </p:cBhvr>
                                      <p:tavLst>
                                        <p:tav tm="0">
                                          <p:val>
                                            <p:strVal val="#ppt_h"/>
                                          </p:val>
                                        </p:tav>
                                        <p:tav tm="100000">
                                          <p:val>
                                            <p:strVal val="#ppt_h"/>
                                          </p:val>
                                        </p:tav>
                                      </p:tavLst>
                                    </p:anim>
                                    <p:animEffect transition="in" filter="fade">
                                      <p:cBhvr>
                                        <p:cTn id="170" dur="1000"/>
                                        <p:tgtEl>
                                          <p:spTgt spid="197772"/>
                                        </p:tgtEl>
                                      </p:cBhvr>
                                    </p:animEffect>
                                  </p:childTnLst>
                                </p:cTn>
                              </p:par>
                            </p:childTnLst>
                          </p:cTn>
                        </p:par>
                      </p:childTnLst>
                    </p:cTn>
                  </p:par>
                  <p:par>
                    <p:cTn id="171" fill="hold">
                      <p:stCondLst>
                        <p:cond delay="indefinite"/>
                      </p:stCondLst>
                      <p:childTnLst>
                        <p:par>
                          <p:cTn id="172" fill="hold">
                            <p:stCondLst>
                              <p:cond delay="0"/>
                            </p:stCondLst>
                            <p:childTnLst>
                              <p:par>
                                <p:cTn id="173" presetID="27" presetClass="entr" presetSubtype="0" fill="hold" grpId="0" nodeType="clickEffect">
                                  <p:stCondLst>
                                    <p:cond delay="0"/>
                                  </p:stCondLst>
                                  <p:iterate type="lt">
                                    <p:tmPct val="50000"/>
                                  </p:iterate>
                                  <p:childTnLst>
                                    <p:set>
                                      <p:cBhvr>
                                        <p:cTn id="174" dur="1" fill="hold">
                                          <p:stCondLst>
                                            <p:cond delay="0"/>
                                          </p:stCondLst>
                                        </p:cTn>
                                        <p:tgtEl>
                                          <p:spTgt spid="197754"/>
                                        </p:tgtEl>
                                        <p:attrNameLst>
                                          <p:attrName>style.visibility</p:attrName>
                                        </p:attrNameLst>
                                      </p:cBhvr>
                                      <p:to>
                                        <p:strVal val="visible"/>
                                      </p:to>
                                    </p:set>
                                    <p:anim calcmode="discrete" valueType="clr">
                                      <p:cBhvr override="childStyle">
                                        <p:cTn id="175" dur="80"/>
                                        <p:tgtEl>
                                          <p:spTgt spid="197754"/>
                                        </p:tgtEl>
                                        <p:attrNameLst>
                                          <p:attrName>style.color</p:attrName>
                                        </p:attrNameLst>
                                      </p:cBhvr>
                                      <p:tavLst>
                                        <p:tav tm="0">
                                          <p:val>
                                            <p:clrVal>
                                              <a:schemeClr val="accent2"/>
                                            </p:clrVal>
                                          </p:val>
                                        </p:tav>
                                        <p:tav tm="50000">
                                          <p:val>
                                            <p:clrVal>
                                              <a:schemeClr val="hlink"/>
                                            </p:clrVal>
                                          </p:val>
                                        </p:tav>
                                      </p:tavLst>
                                    </p:anim>
                                    <p:anim calcmode="discrete" valueType="clr">
                                      <p:cBhvr>
                                        <p:cTn id="176" dur="80"/>
                                        <p:tgtEl>
                                          <p:spTgt spid="197754"/>
                                        </p:tgtEl>
                                        <p:attrNameLst>
                                          <p:attrName>fillcolor</p:attrName>
                                        </p:attrNameLst>
                                      </p:cBhvr>
                                      <p:tavLst>
                                        <p:tav tm="0">
                                          <p:val>
                                            <p:clrVal>
                                              <a:schemeClr val="accent2"/>
                                            </p:clrVal>
                                          </p:val>
                                        </p:tav>
                                        <p:tav tm="50000">
                                          <p:val>
                                            <p:clrVal>
                                              <a:schemeClr val="hlink"/>
                                            </p:clrVal>
                                          </p:val>
                                        </p:tav>
                                      </p:tavLst>
                                    </p:anim>
                                    <p:set>
                                      <p:cBhvr>
                                        <p:cTn id="177" dur="80"/>
                                        <p:tgtEl>
                                          <p:spTgt spid="197754"/>
                                        </p:tgtEl>
                                        <p:attrNameLst>
                                          <p:attrName>fill.type</p:attrName>
                                        </p:attrNameLst>
                                      </p:cBhvr>
                                      <p:to>
                                        <p:strVal val="solid"/>
                                      </p:to>
                                    </p:set>
                                  </p:childTnLst>
                                </p:cTn>
                              </p:par>
                              <p:par>
                                <p:cTn id="178" presetID="27" presetClass="entr" presetSubtype="0" fill="hold" grpId="0" nodeType="withEffect">
                                  <p:stCondLst>
                                    <p:cond delay="0"/>
                                  </p:stCondLst>
                                  <p:iterate type="lt">
                                    <p:tmPct val="50000"/>
                                  </p:iterate>
                                  <p:childTnLst>
                                    <p:set>
                                      <p:cBhvr>
                                        <p:cTn id="179" dur="1" fill="hold">
                                          <p:stCondLst>
                                            <p:cond delay="0"/>
                                          </p:stCondLst>
                                        </p:cTn>
                                        <p:tgtEl>
                                          <p:spTgt spid="197753"/>
                                        </p:tgtEl>
                                        <p:attrNameLst>
                                          <p:attrName>style.visibility</p:attrName>
                                        </p:attrNameLst>
                                      </p:cBhvr>
                                      <p:to>
                                        <p:strVal val="visible"/>
                                      </p:to>
                                    </p:set>
                                    <p:anim calcmode="discrete" valueType="clr">
                                      <p:cBhvr override="childStyle">
                                        <p:cTn id="180" dur="80"/>
                                        <p:tgtEl>
                                          <p:spTgt spid="197753"/>
                                        </p:tgtEl>
                                        <p:attrNameLst>
                                          <p:attrName>style.color</p:attrName>
                                        </p:attrNameLst>
                                      </p:cBhvr>
                                      <p:tavLst>
                                        <p:tav tm="0">
                                          <p:val>
                                            <p:clrVal>
                                              <a:schemeClr val="accent2"/>
                                            </p:clrVal>
                                          </p:val>
                                        </p:tav>
                                        <p:tav tm="50000">
                                          <p:val>
                                            <p:clrVal>
                                              <a:schemeClr val="hlink"/>
                                            </p:clrVal>
                                          </p:val>
                                        </p:tav>
                                      </p:tavLst>
                                    </p:anim>
                                    <p:anim calcmode="discrete" valueType="clr">
                                      <p:cBhvr>
                                        <p:cTn id="181" dur="80"/>
                                        <p:tgtEl>
                                          <p:spTgt spid="197753"/>
                                        </p:tgtEl>
                                        <p:attrNameLst>
                                          <p:attrName>fillcolor</p:attrName>
                                        </p:attrNameLst>
                                      </p:cBhvr>
                                      <p:tavLst>
                                        <p:tav tm="0">
                                          <p:val>
                                            <p:clrVal>
                                              <a:schemeClr val="accent2"/>
                                            </p:clrVal>
                                          </p:val>
                                        </p:tav>
                                        <p:tav tm="50000">
                                          <p:val>
                                            <p:clrVal>
                                              <a:schemeClr val="hlink"/>
                                            </p:clrVal>
                                          </p:val>
                                        </p:tav>
                                      </p:tavLst>
                                    </p:anim>
                                    <p:set>
                                      <p:cBhvr>
                                        <p:cTn id="182" dur="80"/>
                                        <p:tgtEl>
                                          <p:spTgt spid="197753"/>
                                        </p:tgtEl>
                                        <p:attrNameLst>
                                          <p:attrName>fill.type</p:attrName>
                                        </p:attrNameLst>
                                      </p:cBhvr>
                                      <p:to>
                                        <p:strVal val="solid"/>
                                      </p:to>
                                    </p:set>
                                  </p:childTnLst>
                                </p:cTn>
                              </p:par>
                              <p:par>
                                <p:cTn id="183" presetID="27" presetClass="entr" presetSubtype="0" fill="hold" grpId="0" nodeType="withEffect">
                                  <p:stCondLst>
                                    <p:cond delay="0"/>
                                  </p:stCondLst>
                                  <p:iterate type="lt">
                                    <p:tmPct val="50000"/>
                                  </p:iterate>
                                  <p:childTnLst>
                                    <p:set>
                                      <p:cBhvr>
                                        <p:cTn id="184" dur="1" fill="hold">
                                          <p:stCondLst>
                                            <p:cond delay="0"/>
                                          </p:stCondLst>
                                        </p:cTn>
                                        <p:tgtEl>
                                          <p:spTgt spid="197751"/>
                                        </p:tgtEl>
                                        <p:attrNameLst>
                                          <p:attrName>style.visibility</p:attrName>
                                        </p:attrNameLst>
                                      </p:cBhvr>
                                      <p:to>
                                        <p:strVal val="visible"/>
                                      </p:to>
                                    </p:set>
                                    <p:anim calcmode="discrete" valueType="clr">
                                      <p:cBhvr override="childStyle">
                                        <p:cTn id="185" dur="80"/>
                                        <p:tgtEl>
                                          <p:spTgt spid="197751"/>
                                        </p:tgtEl>
                                        <p:attrNameLst>
                                          <p:attrName>style.color</p:attrName>
                                        </p:attrNameLst>
                                      </p:cBhvr>
                                      <p:tavLst>
                                        <p:tav tm="0">
                                          <p:val>
                                            <p:clrVal>
                                              <a:schemeClr val="accent2"/>
                                            </p:clrVal>
                                          </p:val>
                                        </p:tav>
                                        <p:tav tm="50000">
                                          <p:val>
                                            <p:clrVal>
                                              <a:schemeClr val="hlink"/>
                                            </p:clrVal>
                                          </p:val>
                                        </p:tav>
                                      </p:tavLst>
                                    </p:anim>
                                    <p:anim calcmode="discrete" valueType="clr">
                                      <p:cBhvr>
                                        <p:cTn id="186" dur="80"/>
                                        <p:tgtEl>
                                          <p:spTgt spid="197751"/>
                                        </p:tgtEl>
                                        <p:attrNameLst>
                                          <p:attrName>fillcolor</p:attrName>
                                        </p:attrNameLst>
                                      </p:cBhvr>
                                      <p:tavLst>
                                        <p:tav tm="0">
                                          <p:val>
                                            <p:clrVal>
                                              <a:schemeClr val="accent2"/>
                                            </p:clrVal>
                                          </p:val>
                                        </p:tav>
                                        <p:tav tm="50000">
                                          <p:val>
                                            <p:clrVal>
                                              <a:schemeClr val="hlink"/>
                                            </p:clrVal>
                                          </p:val>
                                        </p:tav>
                                      </p:tavLst>
                                    </p:anim>
                                    <p:set>
                                      <p:cBhvr>
                                        <p:cTn id="187" dur="80"/>
                                        <p:tgtEl>
                                          <p:spTgt spid="197751"/>
                                        </p:tgtEl>
                                        <p:attrNameLst>
                                          <p:attrName>fill.type</p:attrName>
                                        </p:attrNameLst>
                                      </p:cBhvr>
                                      <p:to>
                                        <p:strVal val="solid"/>
                                      </p:to>
                                    </p:set>
                                  </p:childTnLst>
                                </p:cTn>
                              </p:par>
                              <p:par>
                                <p:cTn id="188" presetID="27" presetClass="entr" presetSubtype="0" fill="hold" grpId="0" nodeType="withEffect">
                                  <p:stCondLst>
                                    <p:cond delay="0"/>
                                  </p:stCondLst>
                                  <p:iterate type="lt">
                                    <p:tmPct val="50000"/>
                                  </p:iterate>
                                  <p:childTnLst>
                                    <p:set>
                                      <p:cBhvr>
                                        <p:cTn id="189" dur="1" fill="hold">
                                          <p:stCondLst>
                                            <p:cond delay="0"/>
                                          </p:stCondLst>
                                        </p:cTn>
                                        <p:tgtEl>
                                          <p:spTgt spid="197755"/>
                                        </p:tgtEl>
                                        <p:attrNameLst>
                                          <p:attrName>style.visibility</p:attrName>
                                        </p:attrNameLst>
                                      </p:cBhvr>
                                      <p:to>
                                        <p:strVal val="visible"/>
                                      </p:to>
                                    </p:set>
                                    <p:anim calcmode="discrete" valueType="clr">
                                      <p:cBhvr override="childStyle">
                                        <p:cTn id="190" dur="80"/>
                                        <p:tgtEl>
                                          <p:spTgt spid="197755"/>
                                        </p:tgtEl>
                                        <p:attrNameLst>
                                          <p:attrName>style.color</p:attrName>
                                        </p:attrNameLst>
                                      </p:cBhvr>
                                      <p:tavLst>
                                        <p:tav tm="0">
                                          <p:val>
                                            <p:clrVal>
                                              <a:schemeClr val="accent2"/>
                                            </p:clrVal>
                                          </p:val>
                                        </p:tav>
                                        <p:tav tm="50000">
                                          <p:val>
                                            <p:clrVal>
                                              <a:schemeClr val="hlink"/>
                                            </p:clrVal>
                                          </p:val>
                                        </p:tav>
                                      </p:tavLst>
                                    </p:anim>
                                    <p:anim calcmode="discrete" valueType="clr">
                                      <p:cBhvr>
                                        <p:cTn id="191" dur="80"/>
                                        <p:tgtEl>
                                          <p:spTgt spid="197755"/>
                                        </p:tgtEl>
                                        <p:attrNameLst>
                                          <p:attrName>fillcolor</p:attrName>
                                        </p:attrNameLst>
                                      </p:cBhvr>
                                      <p:tavLst>
                                        <p:tav tm="0">
                                          <p:val>
                                            <p:clrVal>
                                              <a:schemeClr val="accent2"/>
                                            </p:clrVal>
                                          </p:val>
                                        </p:tav>
                                        <p:tav tm="50000">
                                          <p:val>
                                            <p:clrVal>
                                              <a:schemeClr val="hlink"/>
                                            </p:clrVal>
                                          </p:val>
                                        </p:tav>
                                      </p:tavLst>
                                    </p:anim>
                                    <p:set>
                                      <p:cBhvr>
                                        <p:cTn id="192" dur="80"/>
                                        <p:tgtEl>
                                          <p:spTgt spid="197755"/>
                                        </p:tgtEl>
                                        <p:attrNameLst>
                                          <p:attrName>fill.type</p:attrName>
                                        </p:attrNameLst>
                                      </p:cBhvr>
                                      <p:to>
                                        <p:strVal val="solid"/>
                                      </p:to>
                                    </p:set>
                                  </p:childTnLst>
                                </p:cTn>
                              </p:par>
                              <p:par>
                                <p:cTn id="193" presetID="27" presetClass="entr" presetSubtype="0" fill="hold" grpId="0" nodeType="withEffect">
                                  <p:stCondLst>
                                    <p:cond delay="0"/>
                                  </p:stCondLst>
                                  <p:iterate type="lt">
                                    <p:tmPct val="50000"/>
                                  </p:iterate>
                                  <p:childTnLst>
                                    <p:set>
                                      <p:cBhvr>
                                        <p:cTn id="194" dur="1" fill="hold">
                                          <p:stCondLst>
                                            <p:cond delay="0"/>
                                          </p:stCondLst>
                                        </p:cTn>
                                        <p:tgtEl>
                                          <p:spTgt spid="197757"/>
                                        </p:tgtEl>
                                        <p:attrNameLst>
                                          <p:attrName>style.visibility</p:attrName>
                                        </p:attrNameLst>
                                      </p:cBhvr>
                                      <p:to>
                                        <p:strVal val="visible"/>
                                      </p:to>
                                    </p:set>
                                    <p:anim calcmode="discrete" valueType="clr">
                                      <p:cBhvr override="childStyle">
                                        <p:cTn id="195" dur="80"/>
                                        <p:tgtEl>
                                          <p:spTgt spid="197757"/>
                                        </p:tgtEl>
                                        <p:attrNameLst>
                                          <p:attrName>style.color</p:attrName>
                                        </p:attrNameLst>
                                      </p:cBhvr>
                                      <p:tavLst>
                                        <p:tav tm="0">
                                          <p:val>
                                            <p:clrVal>
                                              <a:schemeClr val="accent2"/>
                                            </p:clrVal>
                                          </p:val>
                                        </p:tav>
                                        <p:tav tm="50000">
                                          <p:val>
                                            <p:clrVal>
                                              <a:schemeClr val="hlink"/>
                                            </p:clrVal>
                                          </p:val>
                                        </p:tav>
                                      </p:tavLst>
                                    </p:anim>
                                    <p:anim calcmode="discrete" valueType="clr">
                                      <p:cBhvr>
                                        <p:cTn id="196" dur="80"/>
                                        <p:tgtEl>
                                          <p:spTgt spid="197757"/>
                                        </p:tgtEl>
                                        <p:attrNameLst>
                                          <p:attrName>fillcolor</p:attrName>
                                        </p:attrNameLst>
                                      </p:cBhvr>
                                      <p:tavLst>
                                        <p:tav tm="0">
                                          <p:val>
                                            <p:clrVal>
                                              <a:schemeClr val="accent2"/>
                                            </p:clrVal>
                                          </p:val>
                                        </p:tav>
                                        <p:tav tm="50000">
                                          <p:val>
                                            <p:clrVal>
                                              <a:schemeClr val="hlink"/>
                                            </p:clrVal>
                                          </p:val>
                                        </p:tav>
                                      </p:tavLst>
                                    </p:anim>
                                    <p:set>
                                      <p:cBhvr>
                                        <p:cTn id="197" dur="80"/>
                                        <p:tgtEl>
                                          <p:spTgt spid="197757"/>
                                        </p:tgtEl>
                                        <p:attrNameLst>
                                          <p:attrName>fill.type</p:attrName>
                                        </p:attrNameLst>
                                      </p:cBhvr>
                                      <p:to>
                                        <p:strVal val="solid"/>
                                      </p:to>
                                    </p:set>
                                  </p:childTnLst>
                                </p:cTn>
                              </p:par>
                              <p:par>
                                <p:cTn id="198" presetID="27" presetClass="entr" presetSubtype="0" fill="hold" grpId="0" nodeType="withEffect">
                                  <p:stCondLst>
                                    <p:cond delay="0"/>
                                  </p:stCondLst>
                                  <p:iterate type="lt">
                                    <p:tmPct val="50000"/>
                                  </p:iterate>
                                  <p:childTnLst>
                                    <p:set>
                                      <p:cBhvr>
                                        <p:cTn id="199" dur="1" fill="hold">
                                          <p:stCondLst>
                                            <p:cond delay="0"/>
                                          </p:stCondLst>
                                        </p:cTn>
                                        <p:tgtEl>
                                          <p:spTgt spid="197756"/>
                                        </p:tgtEl>
                                        <p:attrNameLst>
                                          <p:attrName>style.visibility</p:attrName>
                                        </p:attrNameLst>
                                      </p:cBhvr>
                                      <p:to>
                                        <p:strVal val="visible"/>
                                      </p:to>
                                    </p:set>
                                    <p:anim calcmode="discrete" valueType="clr">
                                      <p:cBhvr override="childStyle">
                                        <p:cTn id="200" dur="80"/>
                                        <p:tgtEl>
                                          <p:spTgt spid="197756"/>
                                        </p:tgtEl>
                                        <p:attrNameLst>
                                          <p:attrName>style.color</p:attrName>
                                        </p:attrNameLst>
                                      </p:cBhvr>
                                      <p:tavLst>
                                        <p:tav tm="0">
                                          <p:val>
                                            <p:clrVal>
                                              <a:schemeClr val="accent2"/>
                                            </p:clrVal>
                                          </p:val>
                                        </p:tav>
                                        <p:tav tm="50000">
                                          <p:val>
                                            <p:clrVal>
                                              <a:schemeClr val="hlink"/>
                                            </p:clrVal>
                                          </p:val>
                                        </p:tav>
                                      </p:tavLst>
                                    </p:anim>
                                    <p:anim calcmode="discrete" valueType="clr">
                                      <p:cBhvr>
                                        <p:cTn id="201" dur="80"/>
                                        <p:tgtEl>
                                          <p:spTgt spid="197756"/>
                                        </p:tgtEl>
                                        <p:attrNameLst>
                                          <p:attrName>fillcolor</p:attrName>
                                        </p:attrNameLst>
                                      </p:cBhvr>
                                      <p:tavLst>
                                        <p:tav tm="0">
                                          <p:val>
                                            <p:clrVal>
                                              <a:schemeClr val="accent2"/>
                                            </p:clrVal>
                                          </p:val>
                                        </p:tav>
                                        <p:tav tm="50000">
                                          <p:val>
                                            <p:clrVal>
                                              <a:schemeClr val="hlink"/>
                                            </p:clrVal>
                                          </p:val>
                                        </p:tav>
                                      </p:tavLst>
                                    </p:anim>
                                    <p:set>
                                      <p:cBhvr>
                                        <p:cTn id="202" dur="80"/>
                                        <p:tgtEl>
                                          <p:spTgt spid="197756"/>
                                        </p:tgtEl>
                                        <p:attrNameLst>
                                          <p:attrName>fill.type</p:attrName>
                                        </p:attrNameLst>
                                      </p:cBhvr>
                                      <p:to>
                                        <p:strVal val="solid"/>
                                      </p:to>
                                    </p:set>
                                  </p:childTnLst>
                                </p:cTn>
                              </p:par>
                              <p:par>
                                <p:cTn id="203" presetID="27" presetClass="entr" presetSubtype="0" fill="hold" grpId="0" nodeType="withEffect">
                                  <p:stCondLst>
                                    <p:cond delay="0"/>
                                  </p:stCondLst>
                                  <p:iterate type="lt">
                                    <p:tmPct val="50000"/>
                                  </p:iterate>
                                  <p:childTnLst>
                                    <p:set>
                                      <p:cBhvr>
                                        <p:cTn id="204" dur="1" fill="hold">
                                          <p:stCondLst>
                                            <p:cond delay="0"/>
                                          </p:stCondLst>
                                        </p:cTn>
                                        <p:tgtEl>
                                          <p:spTgt spid="197752"/>
                                        </p:tgtEl>
                                        <p:attrNameLst>
                                          <p:attrName>style.visibility</p:attrName>
                                        </p:attrNameLst>
                                      </p:cBhvr>
                                      <p:to>
                                        <p:strVal val="visible"/>
                                      </p:to>
                                    </p:set>
                                    <p:anim calcmode="discrete" valueType="clr">
                                      <p:cBhvr override="childStyle">
                                        <p:cTn id="205" dur="80"/>
                                        <p:tgtEl>
                                          <p:spTgt spid="197752"/>
                                        </p:tgtEl>
                                        <p:attrNameLst>
                                          <p:attrName>style.color</p:attrName>
                                        </p:attrNameLst>
                                      </p:cBhvr>
                                      <p:tavLst>
                                        <p:tav tm="0">
                                          <p:val>
                                            <p:clrVal>
                                              <a:schemeClr val="accent2"/>
                                            </p:clrVal>
                                          </p:val>
                                        </p:tav>
                                        <p:tav tm="50000">
                                          <p:val>
                                            <p:clrVal>
                                              <a:schemeClr val="hlink"/>
                                            </p:clrVal>
                                          </p:val>
                                        </p:tav>
                                      </p:tavLst>
                                    </p:anim>
                                    <p:anim calcmode="discrete" valueType="clr">
                                      <p:cBhvr>
                                        <p:cTn id="206" dur="80"/>
                                        <p:tgtEl>
                                          <p:spTgt spid="197752"/>
                                        </p:tgtEl>
                                        <p:attrNameLst>
                                          <p:attrName>fillcolor</p:attrName>
                                        </p:attrNameLst>
                                      </p:cBhvr>
                                      <p:tavLst>
                                        <p:tav tm="0">
                                          <p:val>
                                            <p:clrVal>
                                              <a:schemeClr val="accent2"/>
                                            </p:clrVal>
                                          </p:val>
                                        </p:tav>
                                        <p:tav tm="50000">
                                          <p:val>
                                            <p:clrVal>
                                              <a:schemeClr val="hlink"/>
                                            </p:clrVal>
                                          </p:val>
                                        </p:tav>
                                      </p:tavLst>
                                    </p:anim>
                                    <p:set>
                                      <p:cBhvr>
                                        <p:cTn id="207" dur="80"/>
                                        <p:tgtEl>
                                          <p:spTgt spid="197752"/>
                                        </p:tgtEl>
                                        <p:attrNameLst>
                                          <p:attrName>fill.type</p:attrName>
                                        </p:attrNameLst>
                                      </p:cBhvr>
                                      <p:to>
                                        <p:strVal val="solid"/>
                                      </p:to>
                                    </p:set>
                                  </p:childTnLst>
                                </p:cTn>
                              </p:par>
                              <p:par>
                                <p:cTn id="208" presetID="50" presetClass="entr" presetSubtype="0" decel="100000" fill="hold" grpId="0" nodeType="withEffect">
                                  <p:stCondLst>
                                    <p:cond delay="0"/>
                                  </p:stCondLst>
                                  <p:childTnLst>
                                    <p:set>
                                      <p:cBhvr>
                                        <p:cTn id="209" dur="1" fill="hold">
                                          <p:stCondLst>
                                            <p:cond delay="0"/>
                                          </p:stCondLst>
                                        </p:cTn>
                                        <p:tgtEl>
                                          <p:spTgt spid="197771"/>
                                        </p:tgtEl>
                                        <p:attrNameLst>
                                          <p:attrName>style.visibility</p:attrName>
                                        </p:attrNameLst>
                                      </p:cBhvr>
                                      <p:to>
                                        <p:strVal val="visible"/>
                                      </p:to>
                                    </p:set>
                                    <p:anim calcmode="lin" valueType="num">
                                      <p:cBhvr>
                                        <p:cTn id="210" dur="1000" fill="hold"/>
                                        <p:tgtEl>
                                          <p:spTgt spid="197771"/>
                                        </p:tgtEl>
                                        <p:attrNameLst>
                                          <p:attrName>ppt_w</p:attrName>
                                        </p:attrNameLst>
                                      </p:cBhvr>
                                      <p:tavLst>
                                        <p:tav tm="0">
                                          <p:val>
                                            <p:strVal val="#ppt_w+.3"/>
                                          </p:val>
                                        </p:tav>
                                        <p:tav tm="100000">
                                          <p:val>
                                            <p:strVal val="#ppt_w"/>
                                          </p:val>
                                        </p:tav>
                                      </p:tavLst>
                                    </p:anim>
                                    <p:anim calcmode="lin" valueType="num">
                                      <p:cBhvr>
                                        <p:cTn id="211" dur="1000" fill="hold"/>
                                        <p:tgtEl>
                                          <p:spTgt spid="197771"/>
                                        </p:tgtEl>
                                        <p:attrNameLst>
                                          <p:attrName>ppt_h</p:attrName>
                                        </p:attrNameLst>
                                      </p:cBhvr>
                                      <p:tavLst>
                                        <p:tav tm="0">
                                          <p:val>
                                            <p:strVal val="#ppt_h"/>
                                          </p:val>
                                        </p:tav>
                                        <p:tav tm="100000">
                                          <p:val>
                                            <p:strVal val="#ppt_h"/>
                                          </p:val>
                                        </p:tav>
                                      </p:tavLst>
                                    </p:anim>
                                    <p:animEffect transition="in" filter="fade">
                                      <p:cBhvr>
                                        <p:cTn id="212" dur="1000"/>
                                        <p:tgtEl>
                                          <p:spTgt spid="197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739" grpId="0" animBg="1"/>
      <p:bldP spid="197740" grpId="0" animBg="1"/>
      <p:bldP spid="197741" grpId="0" animBg="1"/>
      <p:bldP spid="197742" grpId="0" animBg="1"/>
      <p:bldP spid="197743" grpId="0" animBg="1"/>
      <p:bldP spid="197744" grpId="0" animBg="1"/>
      <p:bldP spid="197745" grpId="0" animBg="1"/>
      <p:bldP spid="197746" grpId="0" animBg="1"/>
      <p:bldP spid="197747" grpId="0" animBg="1"/>
      <p:bldP spid="197748" grpId="0" animBg="1"/>
      <p:bldP spid="197749" grpId="0" animBg="1"/>
      <p:bldP spid="197750" grpId="0" animBg="1"/>
      <p:bldP spid="197751" grpId="0" animBg="1"/>
      <p:bldP spid="197752" grpId="0" animBg="1"/>
      <p:bldP spid="197753" grpId="0" animBg="1"/>
      <p:bldP spid="197754" grpId="0" animBg="1"/>
      <p:bldP spid="197755" grpId="0" animBg="1"/>
      <p:bldP spid="197756" grpId="0" animBg="1"/>
      <p:bldP spid="197757" grpId="0" animBg="1"/>
      <p:bldP spid="197758" grpId="0" animBg="1"/>
      <p:bldP spid="197759" grpId="0" animBg="1"/>
      <p:bldP spid="197760" grpId="0" animBg="1"/>
      <p:bldP spid="197761" grpId="0" animBg="1"/>
      <p:bldP spid="197762" grpId="0" animBg="1"/>
      <p:bldP spid="197763" grpId="0" animBg="1"/>
      <p:bldP spid="197764" grpId="0" animBg="1"/>
      <p:bldP spid="197765" grpId="0" animBg="1"/>
      <p:bldP spid="197766" grpId="0" animBg="1"/>
      <p:bldP spid="197767" grpId="0" animBg="1"/>
      <p:bldP spid="197768" grpId="0" animBg="1"/>
      <p:bldP spid="197769" grpId="0" animBg="1"/>
      <p:bldP spid="197771" grpId="0" animBg="1"/>
      <p:bldP spid="197772" grpId="0" animBg="1"/>
      <p:bldP spid="197773" grpId="0" animBg="1"/>
      <p:bldP spid="197775" grpId="0"/>
      <p:bldP spid="197775" grpId="1"/>
      <p:bldP spid="197777" grpId="0"/>
      <p:bldP spid="197738" grpId="0" animBg="1"/>
      <p:bldP spid="19777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u="none" smtClean="0">
                <a:solidFill>
                  <a:srgbClr val="0070C0"/>
                </a:solidFill>
              </a:rPr>
              <a:t>Cluster Construction</a:t>
            </a:r>
          </a:p>
        </p:txBody>
      </p:sp>
      <p:sp>
        <p:nvSpPr>
          <p:cNvPr id="68611" name="Oval 3"/>
          <p:cNvSpPr>
            <a:spLocks noChangeArrowheads="1"/>
          </p:cNvSpPr>
          <p:nvPr/>
        </p:nvSpPr>
        <p:spPr bwMode="auto">
          <a:xfrm>
            <a:off x="2268538" y="26860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12" name="Oval 4"/>
          <p:cNvSpPr>
            <a:spLocks noChangeArrowheads="1"/>
          </p:cNvSpPr>
          <p:nvPr/>
        </p:nvSpPr>
        <p:spPr bwMode="auto">
          <a:xfrm>
            <a:off x="2339975" y="18224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13" name="Oval 5"/>
          <p:cNvSpPr>
            <a:spLocks noChangeArrowheads="1"/>
          </p:cNvSpPr>
          <p:nvPr/>
        </p:nvSpPr>
        <p:spPr bwMode="auto">
          <a:xfrm>
            <a:off x="3276600" y="23971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14" name="Oval 6"/>
          <p:cNvSpPr>
            <a:spLocks noChangeArrowheads="1"/>
          </p:cNvSpPr>
          <p:nvPr/>
        </p:nvSpPr>
        <p:spPr bwMode="auto">
          <a:xfrm>
            <a:off x="3492500" y="16779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15" name="Oval 7"/>
          <p:cNvSpPr>
            <a:spLocks noChangeArrowheads="1"/>
          </p:cNvSpPr>
          <p:nvPr/>
        </p:nvSpPr>
        <p:spPr bwMode="auto">
          <a:xfrm rot="708146">
            <a:off x="4211638" y="21812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16" name="Oval 8"/>
          <p:cNvSpPr>
            <a:spLocks noChangeArrowheads="1"/>
          </p:cNvSpPr>
          <p:nvPr/>
        </p:nvSpPr>
        <p:spPr bwMode="auto">
          <a:xfrm>
            <a:off x="3563938" y="29019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17" name="Oval 9"/>
          <p:cNvSpPr>
            <a:spLocks noChangeArrowheads="1"/>
          </p:cNvSpPr>
          <p:nvPr/>
        </p:nvSpPr>
        <p:spPr bwMode="auto">
          <a:xfrm>
            <a:off x="2700338" y="36941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18" name="Oval 10"/>
          <p:cNvSpPr>
            <a:spLocks noChangeArrowheads="1"/>
          </p:cNvSpPr>
          <p:nvPr/>
        </p:nvSpPr>
        <p:spPr bwMode="auto">
          <a:xfrm>
            <a:off x="1836738" y="50625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19" name="Oval 11"/>
          <p:cNvSpPr>
            <a:spLocks noChangeArrowheads="1"/>
          </p:cNvSpPr>
          <p:nvPr/>
        </p:nvSpPr>
        <p:spPr bwMode="auto">
          <a:xfrm>
            <a:off x="3348038" y="50625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20" name="Oval 12"/>
          <p:cNvSpPr>
            <a:spLocks noChangeArrowheads="1"/>
          </p:cNvSpPr>
          <p:nvPr/>
        </p:nvSpPr>
        <p:spPr bwMode="auto">
          <a:xfrm>
            <a:off x="3060700" y="43418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21" name="Oval 13"/>
          <p:cNvSpPr>
            <a:spLocks noChangeArrowheads="1"/>
          </p:cNvSpPr>
          <p:nvPr/>
        </p:nvSpPr>
        <p:spPr bwMode="auto">
          <a:xfrm>
            <a:off x="4140200" y="40544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22" name="Oval 14"/>
          <p:cNvSpPr>
            <a:spLocks noChangeArrowheads="1"/>
          </p:cNvSpPr>
          <p:nvPr/>
        </p:nvSpPr>
        <p:spPr bwMode="auto">
          <a:xfrm>
            <a:off x="4356100" y="53498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23" name="Oval 15"/>
          <p:cNvSpPr>
            <a:spLocks noChangeArrowheads="1"/>
          </p:cNvSpPr>
          <p:nvPr/>
        </p:nvSpPr>
        <p:spPr bwMode="auto">
          <a:xfrm>
            <a:off x="6156325" y="22542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24" name="Oval 16"/>
          <p:cNvSpPr>
            <a:spLocks noChangeArrowheads="1"/>
          </p:cNvSpPr>
          <p:nvPr/>
        </p:nvSpPr>
        <p:spPr bwMode="auto">
          <a:xfrm>
            <a:off x="5868988" y="16065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25" name="Oval 17"/>
          <p:cNvSpPr>
            <a:spLocks noChangeArrowheads="1"/>
          </p:cNvSpPr>
          <p:nvPr/>
        </p:nvSpPr>
        <p:spPr bwMode="auto">
          <a:xfrm>
            <a:off x="5940425" y="29733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26" name="Oval 18"/>
          <p:cNvSpPr>
            <a:spLocks noChangeArrowheads="1"/>
          </p:cNvSpPr>
          <p:nvPr/>
        </p:nvSpPr>
        <p:spPr bwMode="auto">
          <a:xfrm rot="915307">
            <a:off x="6588125" y="17494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27" name="Oval 19"/>
          <p:cNvSpPr>
            <a:spLocks noChangeArrowheads="1"/>
          </p:cNvSpPr>
          <p:nvPr/>
        </p:nvSpPr>
        <p:spPr bwMode="auto">
          <a:xfrm>
            <a:off x="7740650" y="19653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28" name="Oval 20"/>
          <p:cNvSpPr>
            <a:spLocks noChangeArrowheads="1"/>
          </p:cNvSpPr>
          <p:nvPr/>
        </p:nvSpPr>
        <p:spPr bwMode="auto">
          <a:xfrm>
            <a:off x="7669213" y="29733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29" name="Oval 21"/>
          <p:cNvSpPr>
            <a:spLocks noChangeArrowheads="1"/>
          </p:cNvSpPr>
          <p:nvPr/>
        </p:nvSpPr>
        <p:spPr bwMode="auto">
          <a:xfrm>
            <a:off x="6372225" y="45577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30" name="Oval 22"/>
          <p:cNvSpPr>
            <a:spLocks noChangeArrowheads="1"/>
          </p:cNvSpPr>
          <p:nvPr/>
        </p:nvSpPr>
        <p:spPr bwMode="auto">
          <a:xfrm>
            <a:off x="6877050" y="34067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31" name="Oval 23"/>
          <p:cNvSpPr>
            <a:spLocks noChangeArrowheads="1"/>
          </p:cNvSpPr>
          <p:nvPr/>
        </p:nvSpPr>
        <p:spPr bwMode="auto">
          <a:xfrm>
            <a:off x="3492500" y="36226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32" name="Oval 24"/>
          <p:cNvSpPr>
            <a:spLocks noChangeArrowheads="1"/>
          </p:cNvSpPr>
          <p:nvPr/>
        </p:nvSpPr>
        <p:spPr bwMode="auto">
          <a:xfrm>
            <a:off x="6948488" y="24701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33" name="Oval 25"/>
          <p:cNvSpPr>
            <a:spLocks noChangeArrowheads="1"/>
          </p:cNvSpPr>
          <p:nvPr/>
        </p:nvSpPr>
        <p:spPr bwMode="auto">
          <a:xfrm>
            <a:off x="7524750" y="39100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34" name="Oval 26"/>
          <p:cNvSpPr>
            <a:spLocks noChangeArrowheads="1"/>
          </p:cNvSpPr>
          <p:nvPr/>
        </p:nvSpPr>
        <p:spPr bwMode="auto">
          <a:xfrm>
            <a:off x="7308850" y="44862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35" name="Oval 27"/>
          <p:cNvSpPr>
            <a:spLocks noChangeArrowheads="1"/>
          </p:cNvSpPr>
          <p:nvPr/>
        </p:nvSpPr>
        <p:spPr bwMode="auto">
          <a:xfrm>
            <a:off x="4284663" y="31892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36" name="Oval 28"/>
          <p:cNvSpPr>
            <a:spLocks noChangeArrowheads="1"/>
          </p:cNvSpPr>
          <p:nvPr/>
        </p:nvSpPr>
        <p:spPr bwMode="auto">
          <a:xfrm>
            <a:off x="4860925" y="18224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37" name="Oval 29"/>
          <p:cNvSpPr>
            <a:spLocks noChangeArrowheads="1"/>
          </p:cNvSpPr>
          <p:nvPr/>
        </p:nvSpPr>
        <p:spPr bwMode="auto">
          <a:xfrm>
            <a:off x="5003800" y="43418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38" name="Oval 30"/>
          <p:cNvSpPr>
            <a:spLocks noChangeArrowheads="1"/>
          </p:cNvSpPr>
          <p:nvPr/>
        </p:nvSpPr>
        <p:spPr bwMode="auto">
          <a:xfrm>
            <a:off x="5148263" y="36226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39" name="Oval 31"/>
          <p:cNvSpPr>
            <a:spLocks noChangeArrowheads="1"/>
          </p:cNvSpPr>
          <p:nvPr/>
        </p:nvSpPr>
        <p:spPr bwMode="auto">
          <a:xfrm>
            <a:off x="5221288" y="24701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40" name="Oval 32"/>
          <p:cNvSpPr>
            <a:spLocks noChangeArrowheads="1"/>
          </p:cNvSpPr>
          <p:nvPr/>
        </p:nvSpPr>
        <p:spPr bwMode="auto">
          <a:xfrm>
            <a:off x="6011863" y="39100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41" name="Oval 33"/>
          <p:cNvSpPr>
            <a:spLocks noChangeArrowheads="1"/>
          </p:cNvSpPr>
          <p:nvPr/>
        </p:nvSpPr>
        <p:spPr bwMode="auto">
          <a:xfrm>
            <a:off x="7164388" y="53498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642" name="Oval 34"/>
          <p:cNvSpPr>
            <a:spLocks noChangeArrowheads="1"/>
          </p:cNvSpPr>
          <p:nvPr/>
        </p:nvSpPr>
        <p:spPr bwMode="auto">
          <a:xfrm>
            <a:off x="5508625" y="49180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cxnSp>
        <p:nvCxnSpPr>
          <p:cNvPr id="68643" name="AutoShape 35"/>
          <p:cNvCxnSpPr>
            <a:cxnSpLocks noChangeShapeType="1"/>
            <a:stCxn id="68626" idx="6"/>
            <a:endCxn id="68627" idx="2"/>
          </p:cNvCxnSpPr>
          <p:nvPr/>
        </p:nvCxnSpPr>
        <p:spPr bwMode="auto">
          <a:xfrm>
            <a:off x="6799263" y="1884363"/>
            <a:ext cx="941387" cy="188912"/>
          </a:xfrm>
          <a:prstGeom prst="straightConnector1">
            <a:avLst/>
          </a:prstGeom>
          <a:noFill/>
          <a:ln w="12700">
            <a:solidFill>
              <a:schemeClr val="tx1"/>
            </a:solidFill>
            <a:round/>
            <a:headEnd type="none" w="lg" len="sm"/>
            <a:tailEnd type="none" w="lg" len="sm"/>
          </a:ln>
        </p:spPr>
      </p:cxnSp>
      <p:cxnSp>
        <p:nvCxnSpPr>
          <p:cNvPr id="68644" name="AutoShape 36"/>
          <p:cNvCxnSpPr>
            <a:cxnSpLocks noChangeShapeType="1"/>
            <a:stCxn id="68626" idx="2"/>
            <a:endCxn id="68624" idx="6"/>
          </p:cNvCxnSpPr>
          <p:nvPr/>
        </p:nvCxnSpPr>
        <p:spPr bwMode="auto">
          <a:xfrm flipH="1" flipV="1">
            <a:off x="6084888" y="1714500"/>
            <a:ext cx="506412" cy="114300"/>
          </a:xfrm>
          <a:prstGeom prst="straightConnector1">
            <a:avLst/>
          </a:prstGeom>
          <a:noFill/>
          <a:ln w="12700">
            <a:solidFill>
              <a:schemeClr val="tx1"/>
            </a:solidFill>
            <a:round/>
            <a:headEnd type="none" w="lg" len="sm"/>
            <a:tailEnd type="none" w="lg" len="sm"/>
          </a:ln>
        </p:spPr>
      </p:cxnSp>
      <p:cxnSp>
        <p:nvCxnSpPr>
          <p:cNvPr id="68645" name="AutoShape 37"/>
          <p:cNvCxnSpPr>
            <a:cxnSpLocks noChangeShapeType="1"/>
            <a:stCxn id="68627" idx="4"/>
            <a:endCxn id="68628" idx="0"/>
          </p:cNvCxnSpPr>
          <p:nvPr/>
        </p:nvCxnSpPr>
        <p:spPr bwMode="auto">
          <a:xfrm flipH="1">
            <a:off x="7777163" y="2181225"/>
            <a:ext cx="71437" cy="792163"/>
          </a:xfrm>
          <a:prstGeom prst="straightConnector1">
            <a:avLst/>
          </a:prstGeom>
          <a:noFill/>
          <a:ln w="12700">
            <a:solidFill>
              <a:schemeClr val="tx1"/>
            </a:solidFill>
            <a:round/>
            <a:headEnd type="none" w="lg" len="sm"/>
            <a:tailEnd type="none" w="lg" len="sm"/>
          </a:ln>
        </p:spPr>
      </p:cxnSp>
      <p:cxnSp>
        <p:nvCxnSpPr>
          <p:cNvPr id="68646" name="AutoShape 38"/>
          <p:cNvCxnSpPr>
            <a:cxnSpLocks noChangeShapeType="1"/>
            <a:stCxn id="68627" idx="3"/>
            <a:endCxn id="68632" idx="7"/>
          </p:cNvCxnSpPr>
          <p:nvPr/>
        </p:nvCxnSpPr>
        <p:spPr bwMode="auto">
          <a:xfrm flipH="1">
            <a:off x="7132638" y="2149475"/>
            <a:ext cx="639762" cy="352425"/>
          </a:xfrm>
          <a:prstGeom prst="straightConnector1">
            <a:avLst/>
          </a:prstGeom>
          <a:noFill/>
          <a:ln w="12700">
            <a:solidFill>
              <a:schemeClr val="tx1"/>
            </a:solidFill>
            <a:round/>
            <a:headEnd type="none" w="lg" len="sm"/>
            <a:tailEnd type="none" w="lg" len="sm"/>
          </a:ln>
        </p:spPr>
      </p:cxnSp>
      <p:cxnSp>
        <p:nvCxnSpPr>
          <p:cNvPr id="68647" name="AutoShape 39"/>
          <p:cNvCxnSpPr>
            <a:cxnSpLocks noChangeShapeType="1"/>
            <a:stCxn id="68626" idx="4"/>
            <a:endCxn id="68632" idx="1"/>
          </p:cNvCxnSpPr>
          <p:nvPr/>
        </p:nvCxnSpPr>
        <p:spPr bwMode="auto">
          <a:xfrm>
            <a:off x="6667500" y="1960563"/>
            <a:ext cx="312738" cy="541337"/>
          </a:xfrm>
          <a:prstGeom prst="straightConnector1">
            <a:avLst/>
          </a:prstGeom>
          <a:noFill/>
          <a:ln w="12700">
            <a:solidFill>
              <a:schemeClr val="tx1"/>
            </a:solidFill>
            <a:round/>
            <a:headEnd type="none" w="lg" len="sm"/>
            <a:tailEnd type="none" w="lg" len="sm"/>
          </a:ln>
        </p:spPr>
      </p:cxnSp>
      <p:cxnSp>
        <p:nvCxnSpPr>
          <p:cNvPr id="68648" name="AutoShape 40"/>
          <p:cNvCxnSpPr>
            <a:cxnSpLocks noChangeShapeType="1"/>
            <a:stCxn id="68626" idx="4"/>
            <a:endCxn id="68623" idx="7"/>
          </p:cNvCxnSpPr>
          <p:nvPr/>
        </p:nvCxnSpPr>
        <p:spPr bwMode="auto">
          <a:xfrm flipH="1">
            <a:off x="6340475" y="1960563"/>
            <a:ext cx="327025" cy="325437"/>
          </a:xfrm>
          <a:prstGeom prst="straightConnector1">
            <a:avLst/>
          </a:prstGeom>
          <a:noFill/>
          <a:ln w="12700">
            <a:solidFill>
              <a:schemeClr val="tx1"/>
            </a:solidFill>
            <a:round/>
            <a:headEnd type="none" w="lg" len="sm"/>
            <a:tailEnd type="none" w="lg" len="sm"/>
          </a:ln>
        </p:spPr>
      </p:cxnSp>
      <p:cxnSp>
        <p:nvCxnSpPr>
          <p:cNvPr id="68649" name="AutoShape 41"/>
          <p:cNvCxnSpPr>
            <a:cxnSpLocks noChangeShapeType="1"/>
            <a:stCxn id="68628" idx="4"/>
            <a:endCxn id="68633" idx="0"/>
          </p:cNvCxnSpPr>
          <p:nvPr/>
        </p:nvCxnSpPr>
        <p:spPr bwMode="auto">
          <a:xfrm flipH="1">
            <a:off x="7632700" y="3189288"/>
            <a:ext cx="144463" cy="720725"/>
          </a:xfrm>
          <a:prstGeom prst="straightConnector1">
            <a:avLst/>
          </a:prstGeom>
          <a:noFill/>
          <a:ln w="12700">
            <a:solidFill>
              <a:schemeClr val="tx1"/>
            </a:solidFill>
            <a:round/>
            <a:headEnd type="none" w="lg" len="sm"/>
            <a:tailEnd type="none" w="lg" len="sm"/>
          </a:ln>
        </p:spPr>
      </p:cxnSp>
      <p:cxnSp>
        <p:nvCxnSpPr>
          <p:cNvPr id="68650" name="AutoShape 42"/>
          <p:cNvCxnSpPr>
            <a:cxnSpLocks noChangeShapeType="1"/>
            <a:stCxn id="68628" idx="2"/>
            <a:endCxn id="68632" idx="5"/>
          </p:cNvCxnSpPr>
          <p:nvPr/>
        </p:nvCxnSpPr>
        <p:spPr bwMode="auto">
          <a:xfrm flipH="1" flipV="1">
            <a:off x="7132638" y="2654300"/>
            <a:ext cx="536575" cy="427038"/>
          </a:xfrm>
          <a:prstGeom prst="straightConnector1">
            <a:avLst/>
          </a:prstGeom>
          <a:noFill/>
          <a:ln w="12700">
            <a:solidFill>
              <a:schemeClr val="tx1"/>
            </a:solidFill>
            <a:round/>
            <a:headEnd type="none" w="lg" len="sm"/>
            <a:tailEnd type="none" w="lg" len="sm"/>
          </a:ln>
        </p:spPr>
      </p:cxnSp>
      <p:cxnSp>
        <p:nvCxnSpPr>
          <p:cNvPr id="68651" name="AutoShape 43"/>
          <p:cNvCxnSpPr>
            <a:cxnSpLocks noChangeShapeType="1"/>
            <a:stCxn id="68632" idx="4"/>
            <a:endCxn id="68630" idx="0"/>
          </p:cNvCxnSpPr>
          <p:nvPr/>
        </p:nvCxnSpPr>
        <p:spPr bwMode="auto">
          <a:xfrm flipH="1">
            <a:off x="6985000" y="2686050"/>
            <a:ext cx="71438" cy="720725"/>
          </a:xfrm>
          <a:prstGeom prst="straightConnector1">
            <a:avLst/>
          </a:prstGeom>
          <a:noFill/>
          <a:ln w="12700">
            <a:solidFill>
              <a:schemeClr val="tx1"/>
            </a:solidFill>
            <a:round/>
            <a:headEnd type="none" w="lg" len="sm"/>
            <a:tailEnd type="none" w="lg" len="sm"/>
          </a:ln>
        </p:spPr>
      </p:cxnSp>
      <p:cxnSp>
        <p:nvCxnSpPr>
          <p:cNvPr id="68652" name="AutoShape 44"/>
          <p:cNvCxnSpPr>
            <a:cxnSpLocks noChangeShapeType="1"/>
            <a:stCxn id="68623" idx="6"/>
            <a:endCxn id="68632" idx="2"/>
          </p:cNvCxnSpPr>
          <p:nvPr/>
        </p:nvCxnSpPr>
        <p:spPr bwMode="auto">
          <a:xfrm>
            <a:off x="6372225" y="2362200"/>
            <a:ext cx="576263" cy="215900"/>
          </a:xfrm>
          <a:prstGeom prst="straightConnector1">
            <a:avLst/>
          </a:prstGeom>
          <a:noFill/>
          <a:ln w="12700">
            <a:solidFill>
              <a:schemeClr val="tx1"/>
            </a:solidFill>
            <a:round/>
            <a:headEnd type="none" w="lg" len="sm"/>
            <a:tailEnd type="none" w="lg" len="sm"/>
          </a:ln>
        </p:spPr>
      </p:cxnSp>
      <p:cxnSp>
        <p:nvCxnSpPr>
          <p:cNvPr id="68653" name="AutoShape 45"/>
          <p:cNvCxnSpPr>
            <a:cxnSpLocks noChangeShapeType="1"/>
            <a:stCxn id="68623" idx="4"/>
            <a:endCxn id="68630" idx="1"/>
          </p:cNvCxnSpPr>
          <p:nvPr/>
        </p:nvCxnSpPr>
        <p:spPr bwMode="auto">
          <a:xfrm>
            <a:off x="6264275" y="2470150"/>
            <a:ext cx="644525" cy="968375"/>
          </a:xfrm>
          <a:prstGeom prst="straightConnector1">
            <a:avLst/>
          </a:prstGeom>
          <a:noFill/>
          <a:ln w="12700">
            <a:solidFill>
              <a:schemeClr val="tx1"/>
            </a:solidFill>
            <a:round/>
            <a:headEnd type="none" w="lg" len="sm"/>
            <a:tailEnd type="none" w="lg" len="sm"/>
          </a:ln>
        </p:spPr>
      </p:cxnSp>
      <p:cxnSp>
        <p:nvCxnSpPr>
          <p:cNvPr id="68654" name="AutoShape 46"/>
          <p:cNvCxnSpPr>
            <a:cxnSpLocks noChangeShapeType="1"/>
            <a:stCxn id="68623" idx="3"/>
            <a:endCxn id="68625" idx="0"/>
          </p:cNvCxnSpPr>
          <p:nvPr/>
        </p:nvCxnSpPr>
        <p:spPr bwMode="auto">
          <a:xfrm flipH="1">
            <a:off x="6048375" y="2438400"/>
            <a:ext cx="139700" cy="534988"/>
          </a:xfrm>
          <a:prstGeom prst="straightConnector1">
            <a:avLst/>
          </a:prstGeom>
          <a:noFill/>
          <a:ln w="12700">
            <a:solidFill>
              <a:schemeClr val="tx1"/>
            </a:solidFill>
            <a:round/>
            <a:headEnd type="none" w="lg" len="sm"/>
            <a:tailEnd type="none" w="lg" len="sm"/>
          </a:ln>
        </p:spPr>
      </p:cxnSp>
      <p:cxnSp>
        <p:nvCxnSpPr>
          <p:cNvPr id="68655" name="AutoShape 47"/>
          <p:cNvCxnSpPr>
            <a:cxnSpLocks noChangeShapeType="1"/>
            <a:stCxn id="68623" idx="1"/>
            <a:endCxn id="68636" idx="6"/>
          </p:cNvCxnSpPr>
          <p:nvPr/>
        </p:nvCxnSpPr>
        <p:spPr bwMode="auto">
          <a:xfrm flipH="1" flipV="1">
            <a:off x="5076825" y="1930400"/>
            <a:ext cx="1111250" cy="355600"/>
          </a:xfrm>
          <a:prstGeom prst="straightConnector1">
            <a:avLst/>
          </a:prstGeom>
          <a:noFill/>
          <a:ln w="12700">
            <a:solidFill>
              <a:schemeClr val="tx1"/>
            </a:solidFill>
            <a:round/>
            <a:headEnd type="none" w="lg" len="sm"/>
            <a:tailEnd type="none" w="lg" len="sm"/>
          </a:ln>
        </p:spPr>
      </p:cxnSp>
      <p:cxnSp>
        <p:nvCxnSpPr>
          <p:cNvPr id="68656" name="AutoShape 48"/>
          <p:cNvCxnSpPr>
            <a:cxnSpLocks noChangeShapeType="1"/>
            <a:stCxn id="68624" idx="2"/>
            <a:endCxn id="68636" idx="7"/>
          </p:cNvCxnSpPr>
          <p:nvPr/>
        </p:nvCxnSpPr>
        <p:spPr bwMode="auto">
          <a:xfrm flipH="1">
            <a:off x="5045075" y="1714500"/>
            <a:ext cx="823913" cy="139700"/>
          </a:xfrm>
          <a:prstGeom prst="straightConnector1">
            <a:avLst/>
          </a:prstGeom>
          <a:noFill/>
          <a:ln w="12700">
            <a:solidFill>
              <a:schemeClr val="tx1"/>
            </a:solidFill>
            <a:round/>
            <a:headEnd type="none" w="lg" len="sm"/>
            <a:tailEnd type="none" w="lg" len="sm"/>
          </a:ln>
        </p:spPr>
      </p:cxnSp>
      <p:cxnSp>
        <p:nvCxnSpPr>
          <p:cNvPr id="68657" name="AutoShape 49"/>
          <p:cNvCxnSpPr>
            <a:cxnSpLocks noChangeShapeType="1"/>
            <a:stCxn id="68625" idx="6"/>
            <a:endCxn id="68632" idx="3"/>
          </p:cNvCxnSpPr>
          <p:nvPr/>
        </p:nvCxnSpPr>
        <p:spPr bwMode="auto">
          <a:xfrm flipV="1">
            <a:off x="6156325" y="2654300"/>
            <a:ext cx="823913" cy="427038"/>
          </a:xfrm>
          <a:prstGeom prst="straightConnector1">
            <a:avLst/>
          </a:prstGeom>
          <a:noFill/>
          <a:ln w="12700">
            <a:solidFill>
              <a:schemeClr val="tx1"/>
            </a:solidFill>
            <a:round/>
            <a:headEnd type="none" w="lg" len="sm"/>
            <a:tailEnd type="none" w="lg" len="sm"/>
          </a:ln>
        </p:spPr>
      </p:cxnSp>
      <p:cxnSp>
        <p:nvCxnSpPr>
          <p:cNvPr id="68658" name="AutoShape 50"/>
          <p:cNvCxnSpPr>
            <a:cxnSpLocks noChangeShapeType="1"/>
            <a:stCxn id="68630" idx="4"/>
            <a:endCxn id="68634" idx="1"/>
          </p:cNvCxnSpPr>
          <p:nvPr/>
        </p:nvCxnSpPr>
        <p:spPr bwMode="auto">
          <a:xfrm>
            <a:off x="6985000" y="3622675"/>
            <a:ext cx="355600" cy="895350"/>
          </a:xfrm>
          <a:prstGeom prst="straightConnector1">
            <a:avLst/>
          </a:prstGeom>
          <a:noFill/>
          <a:ln w="12700">
            <a:solidFill>
              <a:schemeClr val="tx1"/>
            </a:solidFill>
            <a:round/>
            <a:headEnd type="none" w="lg" len="sm"/>
            <a:tailEnd type="none" w="lg" len="sm"/>
          </a:ln>
        </p:spPr>
      </p:cxnSp>
      <p:cxnSp>
        <p:nvCxnSpPr>
          <p:cNvPr id="68659" name="AutoShape 51"/>
          <p:cNvCxnSpPr>
            <a:cxnSpLocks noChangeShapeType="1"/>
            <a:stCxn id="68630" idx="6"/>
            <a:endCxn id="68633" idx="1"/>
          </p:cNvCxnSpPr>
          <p:nvPr/>
        </p:nvCxnSpPr>
        <p:spPr bwMode="auto">
          <a:xfrm>
            <a:off x="7092950" y="3514725"/>
            <a:ext cx="463550" cy="427038"/>
          </a:xfrm>
          <a:prstGeom prst="straightConnector1">
            <a:avLst/>
          </a:prstGeom>
          <a:noFill/>
          <a:ln w="12700">
            <a:solidFill>
              <a:schemeClr val="tx1"/>
            </a:solidFill>
            <a:round/>
            <a:headEnd type="none" w="lg" len="sm"/>
            <a:tailEnd type="none" w="lg" len="sm"/>
          </a:ln>
        </p:spPr>
      </p:cxnSp>
      <p:cxnSp>
        <p:nvCxnSpPr>
          <p:cNvPr id="68660" name="AutoShape 52"/>
          <p:cNvCxnSpPr>
            <a:cxnSpLocks noChangeShapeType="1"/>
            <a:stCxn id="68634" idx="4"/>
            <a:endCxn id="68641" idx="0"/>
          </p:cNvCxnSpPr>
          <p:nvPr/>
        </p:nvCxnSpPr>
        <p:spPr bwMode="auto">
          <a:xfrm flipH="1">
            <a:off x="7272338" y="4702175"/>
            <a:ext cx="144462" cy="647700"/>
          </a:xfrm>
          <a:prstGeom prst="straightConnector1">
            <a:avLst/>
          </a:prstGeom>
          <a:noFill/>
          <a:ln w="12700">
            <a:solidFill>
              <a:schemeClr val="tx1"/>
            </a:solidFill>
            <a:round/>
            <a:headEnd type="none" w="lg" len="sm"/>
            <a:tailEnd type="none" w="lg" len="sm"/>
          </a:ln>
        </p:spPr>
      </p:cxnSp>
      <p:cxnSp>
        <p:nvCxnSpPr>
          <p:cNvPr id="68661" name="AutoShape 53"/>
          <p:cNvCxnSpPr>
            <a:cxnSpLocks noChangeShapeType="1"/>
            <a:stCxn id="68639" idx="0"/>
            <a:endCxn id="68636" idx="4"/>
          </p:cNvCxnSpPr>
          <p:nvPr/>
        </p:nvCxnSpPr>
        <p:spPr bwMode="auto">
          <a:xfrm flipH="1" flipV="1">
            <a:off x="4968875" y="2038350"/>
            <a:ext cx="360363" cy="431800"/>
          </a:xfrm>
          <a:prstGeom prst="straightConnector1">
            <a:avLst/>
          </a:prstGeom>
          <a:noFill/>
          <a:ln w="12700">
            <a:solidFill>
              <a:schemeClr val="tx1"/>
            </a:solidFill>
            <a:round/>
            <a:headEnd type="none" w="lg" len="sm"/>
            <a:tailEnd type="none" w="lg" len="sm"/>
          </a:ln>
        </p:spPr>
      </p:cxnSp>
      <p:cxnSp>
        <p:nvCxnSpPr>
          <p:cNvPr id="68662" name="AutoShape 54"/>
          <p:cNvCxnSpPr>
            <a:cxnSpLocks noChangeShapeType="1"/>
            <a:stCxn id="68639" idx="6"/>
            <a:endCxn id="68623" idx="2"/>
          </p:cNvCxnSpPr>
          <p:nvPr/>
        </p:nvCxnSpPr>
        <p:spPr bwMode="auto">
          <a:xfrm flipV="1">
            <a:off x="5437188" y="2362200"/>
            <a:ext cx="719137" cy="215900"/>
          </a:xfrm>
          <a:prstGeom prst="straightConnector1">
            <a:avLst/>
          </a:prstGeom>
          <a:noFill/>
          <a:ln w="12700">
            <a:solidFill>
              <a:schemeClr val="tx1"/>
            </a:solidFill>
            <a:round/>
            <a:headEnd type="none" w="lg" len="sm"/>
            <a:tailEnd type="none" w="lg" len="sm"/>
          </a:ln>
        </p:spPr>
      </p:cxnSp>
      <p:cxnSp>
        <p:nvCxnSpPr>
          <p:cNvPr id="68663" name="AutoShape 55"/>
          <p:cNvCxnSpPr>
            <a:cxnSpLocks noChangeShapeType="1"/>
            <a:stCxn id="68639" idx="4"/>
            <a:endCxn id="68638" idx="0"/>
          </p:cNvCxnSpPr>
          <p:nvPr/>
        </p:nvCxnSpPr>
        <p:spPr bwMode="auto">
          <a:xfrm flipH="1">
            <a:off x="5256213" y="2686050"/>
            <a:ext cx="73025" cy="936625"/>
          </a:xfrm>
          <a:prstGeom prst="straightConnector1">
            <a:avLst/>
          </a:prstGeom>
          <a:noFill/>
          <a:ln w="12700">
            <a:solidFill>
              <a:schemeClr val="tx1"/>
            </a:solidFill>
            <a:round/>
            <a:headEnd type="none" w="lg" len="sm"/>
            <a:tailEnd type="none" w="lg" len="sm"/>
          </a:ln>
        </p:spPr>
      </p:cxnSp>
      <p:cxnSp>
        <p:nvCxnSpPr>
          <p:cNvPr id="68664" name="AutoShape 56"/>
          <p:cNvCxnSpPr>
            <a:cxnSpLocks noChangeShapeType="1"/>
            <a:stCxn id="68638" idx="6"/>
            <a:endCxn id="68640" idx="1"/>
          </p:cNvCxnSpPr>
          <p:nvPr/>
        </p:nvCxnSpPr>
        <p:spPr bwMode="auto">
          <a:xfrm>
            <a:off x="5364163" y="3730625"/>
            <a:ext cx="679450" cy="211138"/>
          </a:xfrm>
          <a:prstGeom prst="straightConnector1">
            <a:avLst/>
          </a:prstGeom>
          <a:noFill/>
          <a:ln w="12700">
            <a:solidFill>
              <a:schemeClr val="tx1"/>
            </a:solidFill>
            <a:round/>
            <a:headEnd type="none" w="lg" len="sm"/>
            <a:tailEnd type="none" w="lg" len="sm"/>
          </a:ln>
        </p:spPr>
      </p:cxnSp>
      <p:cxnSp>
        <p:nvCxnSpPr>
          <p:cNvPr id="68665" name="AutoShape 57"/>
          <p:cNvCxnSpPr>
            <a:cxnSpLocks noChangeShapeType="1"/>
            <a:stCxn id="68640" idx="7"/>
            <a:endCxn id="68630" idx="3"/>
          </p:cNvCxnSpPr>
          <p:nvPr/>
        </p:nvCxnSpPr>
        <p:spPr bwMode="auto">
          <a:xfrm flipV="1">
            <a:off x="6196013" y="3590925"/>
            <a:ext cx="712787" cy="350838"/>
          </a:xfrm>
          <a:prstGeom prst="straightConnector1">
            <a:avLst/>
          </a:prstGeom>
          <a:noFill/>
          <a:ln w="12700">
            <a:solidFill>
              <a:schemeClr val="tx1"/>
            </a:solidFill>
            <a:round/>
            <a:headEnd type="none" w="lg" len="sm"/>
            <a:tailEnd type="none" w="lg" len="sm"/>
          </a:ln>
        </p:spPr>
      </p:cxnSp>
      <p:cxnSp>
        <p:nvCxnSpPr>
          <p:cNvPr id="68666" name="AutoShape 58"/>
          <p:cNvCxnSpPr>
            <a:cxnSpLocks noChangeShapeType="1"/>
            <a:stCxn id="68625" idx="4"/>
            <a:endCxn id="68640" idx="0"/>
          </p:cNvCxnSpPr>
          <p:nvPr/>
        </p:nvCxnSpPr>
        <p:spPr bwMode="auto">
          <a:xfrm>
            <a:off x="6048375" y="3189288"/>
            <a:ext cx="71438" cy="720725"/>
          </a:xfrm>
          <a:prstGeom prst="straightConnector1">
            <a:avLst/>
          </a:prstGeom>
          <a:noFill/>
          <a:ln w="12700">
            <a:solidFill>
              <a:schemeClr val="tx1"/>
            </a:solidFill>
            <a:round/>
            <a:headEnd type="none" w="lg" len="sm"/>
            <a:tailEnd type="none" w="lg" len="sm"/>
          </a:ln>
        </p:spPr>
      </p:cxnSp>
      <p:cxnSp>
        <p:nvCxnSpPr>
          <p:cNvPr id="68667" name="AutoShape 59"/>
          <p:cNvCxnSpPr>
            <a:cxnSpLocks noChangeShapeType="1"/>
            <a:stCxn id="68638" idx="7"/>
            <a:endCxn id="68630" idx="2"/>
          </p:cNvCxnSpPr>
          <p:nvPr/>
        </p:nvCxnSpPr>
        <p:spPr bwMode="auto">
          <a:xfrm flipV="1">
            <a:off x="5332413" y="3514725"/>
            <a:ext cx="1544637" cy="139700"/>
          </a:xfrm>
          <a:prstGeom prst="straightConnector1">
            <a:avLst/>
          </a:prstGeom>
          <a:noFill/>
          <a:ln w="12700">
            <a:solidFill>
              <a:schemeClr val="tx1"/>
            </a:solidFill>
            <a:round/>
            <a:headEnd type="none" w="lg" len="sm"/>
            <a:tailEnd type="none" w="lg" len="sm"/>
          </a:ln>
        </p:spPr>
      </p:cxnSp>
      <p:cxnSp>
        <p:nvCxnSpPr>
          <p:cNvPr id="68668" name="AutoShape 60"/>
          <p:cNvCxnSpPr>
            <a:cxnSpLocks noChangeShapeType="1"/>
            <a:stCxn id="68640" idx="4"/>
            <a:endCxn id="68629" idx="0"/>
          </p:cNvCxnSpPr>
          <p:nvPr/>
        </p:nvCxnSpPr>
        <p:spPr bwMode="auto">
          <a:xfrm>
            <a:off x="6119813" y="4125913"/>
            <a:ext cx="360362" cy="431800"/>
          </a:xfrm>
          <a:prstGeom prst="straightConnector1">
            <a:avLst/>
          </a:prstGeom>
          <a:noFill/>
          <a:ln w="12700">
            <a:solidFill>
              <a:schemeClr val="tx1"/>
            </a:solidFill>
            <a:round/>
            <a:headEnd type="none" w="lg" len="sm"/>
            <a:tailEnd type="none" w="lg" len="sm"/>
          </a:ln>
        </p:spPr>
      </p:cxnSp>
      <p:cxnSp>
        <p:nvCxnSpPr>
          <p:cNvPr id="68669" name="AutoShape 61"/>
          <p:cNvCxnSpPr>
            <a:cxnSpLocks noChangeShapeType="1"/>
            <a:stCxn id="68629" idx="5"/>
            <a:endCxn id="68641" idx="1"/>
          </p:cNvCxnSpPr>
          <p:nvPr/>
        </p:nvCxnSpPr>
        <p:spPr bwMode="auto">
          <a:xfrm>
            <a:off x="6556375" y="4741863"/>
            <a:ext cx="639763" cy="639762"/>
          </a:xfrm>
          <a:prstGeom prst="straightConnector1">
            <a:avLst/>
          </a:prstGeom>
          <a:noFill/>
          <a:ln w="12700">
            <a:solidFill>
              <a:schemeClr val="tx1"/>
            </a:solidFill>
            <a:round/>
            <a:headEnd type="none" w="lg" len="sm"/>
            <a:tailEnd type="none" w="lg" len="sm"/>
          </a:ln>
        </p:spPr>
      </p:cxnSp>
      <p:cxnSp>
        <p:nvCxnSpPr>
          <p:cNvPr id="68670" name="AutoShape 62"/>
          <p:cNvCxnSpPr>
            <a:cxnSpLocks noChangeShapeType="1"/>
            <a:stCxn id="68640" idx="3"/>
            <a:endCxn id="68642" idx="0"/>
          </p:cNvCxnSpPr>
          <p:nvPr/>
        </p:nvCxnSpPr>
        <p:spPr bwMode="auto">
          <a:xfrm flipH="1">
            <a:off x="5616575" y="4094163"/>
            <a:ext cx="427038" cy="823912"/>
          </a:xfrm>
          <a:prstGeom prst="straightConnector1">
            <a:avLst/>
          </a:prstGeom>
          <a:noFill/>
          <a:ln w="12700">
            <a:solidFill>
              <a:schemeClr val="tx1"/>
            </a:solidFill>
            <a:round/>
            <a:headEnd type="none" w="lg" len="sm"/>
            <a:tailEnd type="none" w="lg" len="sm"/>
          </a:ln>
        </p:spPr>
      </p:cxnSp>
      <p:cxnSp>
        <p:nvCxnSpPr>
          <p:cNvPr id="68671" name="AutoShape 63"/>
          <p:cNvCxnSpPr>
            <a:cxnSpLocks noChangeShapeType="1"/>
            <a:stCxn id="68642" idx="1"/>
            <a:endCxn id="68637" idx="5"/>
          </p:cNvCxnSpPr>
          <p:nvPr/>
        </p:nvCxnSpPr>
        <p:spPr bwMode="auto">
          <a:xfrm flipH="1" flipV="1">
            <a:off x="5187950" y="4525963"/>
            <a:ext cx="352425" cy="423862"/>
          </a:xfrm>
          <a:prstGeom prst="straightConnector1">
            <a:avLst/>
          </a:prstGeom>
          <a:noFill/>
          <a:ln w="12700">
            <a:solidFill>
              <a:schemeClr val="tx1"/>
            </a:solidFill>
            <a:round/>
            <a:headEnd type="none" w="lg" len="sm"/>
            <a:tailEnd type="none" w="lg" len="sm"/>
          </a:ln>
        </p:spPr>
      </p:cxnSp>
      <p:cxnSp>
        <p:nvCxnSpPr>
          <p:cNvPr id="68672" name="AutoShape 64"/>
          <p:cNvCxnSpPr>
            <a:cxnSpLocks noChangeShapeType="1"/>
            <a:stCxn id="68638" idx="3"/>
            <a:endCxn id="68637" idx="0"/>
          </p:cNvCxnSpPr>
          <p:nvPr/>
        </p:nvCxnSpPr>
        <p:spPr bwMode="auto">
          <a:xfrm flipH="1">
            <a:off x="5111750" y="3806825"/>
            <a:ext cx="68263" cy="534988"/>
          </a:xfrm>
          <a:prstGeom prst="straightConnector1">
            <a:avLst/>
          </a:prstGeom>
          <a:noFill/>
          <a:ln w="12700">
            <a:solidFill>
              <a:schemeClr val="tx1"/>
            </a:solidFill>
            <a:round/>
            <a:headEnd type="none" w="lg" len="sm"/>
            <a:tailEnd type="none" w="lg" len="sm"/>
          </a:ln>
        </p:spPr>
      </p:cxnSp>
      <p:cxnSp>
        <p:nvCxnSpPr>
          <p:cNvPr id="68673" name="AutoShape 65"/>
          <p:cNvCxnSpPr>
            <a:cxnSpLocks noChangeShapeType="1"/>
            <a:stCxn id="68638" idx="1"/>
            <a:endCxn id="68615" idx="5"/>
          </p:cNvCxnSpPr>
          <p:nvPr/>
        </p:nvCxnSpPr>
        <p:spPr bwMode="auto">
          <a:xfrm flipH="1" flipV="1">
            <a:off x="4378325" y="2378075"/>
            <a:ext cx="801688" cy="1276350"/>
          </a:xfrm>
          <a:prstGeom prst="straightConnector1">
            <a:avLst/>
          </a:prstGeom>
          <a:noFill/>
          <a:ln w="12700">
            <a:solidFill>
              <a:schemeClr val="tx1"/>
            </a:solidFill>
            <a:round/>
            <a:headEnd type="none" w="lg" len="sm"/>
            <a:tailEnd type="none" w="lg" len="sm"/>
          </a:ln>
        </p:spPr>
      </p:cxnSp>
      <p:cxnSp>
        <p:nvCxnSpPr>
          <p:cNvPr id="68674" name="AutoShape 66"/>
          <p:cNvCxnSpPr>
            <a:cxnSpLocks noChangeShapeType="1"/>
            <a:stCxn id="68639" idx="3"/>
            <a:endCxn id="68635" idx="6"/>
          </p:cNvCxnSpPr>
          <p:nvPr/>
        </p:nvCxnSpPr>
        <p:spPr bwMode="auto">
          <a:xfrm flipH="1">
            <a:off x="4500563" y="2654300"/>
            <a:ext cx="752475" cy="642938"/>
          </a:xfrm>
          <a:prstGeom prst="straightConnector1">
            <a:avLst/>
          </a:prstGeom>
          <a:noFill/>
          <a:ln w="12700">
            <a:solidFill>
              <a:schemeClr val="tx1"/>
            </a:solidFill>
            <a:round/>
            <a:headEnd type="none" w="lg" len="sm"/>
            <a:tailEnd type="none" w="lg" len="sm"/>
          </a:ln>
        </p:spPr>
      </p:cxnSp>
      <p:cxnSp>
        <p:nvCxnSpPr>
          <p:cNvPr id="68675" name="AutoShape 67"/>
          <p:cNvCxnSpPr>
            <a:cxnSpLocks noChangeShapeType="1"/>
            <a:stCxn id="68615" idx="7"/>
            <a:endCxn id="68636" idx="2"/>
          </p:cNvCxnSpPr>
          <p:nvPr/>
        </p:nvCxnSpPr>
        <p:spPr bwMode="auto">
          <a:xfrm flipV="1">
            <a:off x="4408488" y="1930400"/>
            <a:ext cx="452437" cy="298450"/>
          </a:xfrm>
          <a:prstGeom prst="straightConnector1">
            <a:avLst/>
          </a:prstGeom>
          <a:noFill/>
          <a:ln w="12700">
            <a:solidFill>
              <a:schemeClr val="tx1"/>
            </a:solidFill>
            <a:round/>
            <a:headEnd type="none" w="lg" len="sm"/>
            <a:tailEnd type="none" w="lg" len="sm"/>
          </a:ln>
        </p:spPr>
      </p:cxnSp>
      <p:cxnSp>
        <p:nvCxnSpPr>
          <p:cNvPr id="68676" name="AutoShape 68"/>
          <p:cNvCxnSpPr>
            <a:cxnSpLocks noChangeShapeType="1"/>
            <a:stCxn id="68623" idx="3"/>
            <a:endCxn id="68638" idx="7"/>
          </p:cNvCxnSpPr>
          <p:nvPr/>
        </p:nvCxnSpPr>
        <p:spPr bwMode="auto">
          <a:xfrm flipH="1">
            <a:off x="5332413" y="2438400"/>
            <a:ext cx="855662" cy="1216025"/>
          </a:xfrm>
          <a:prstGeom prst="straightConnector1">
            <a:avLst/>
          </a:prstGeom>
          <a:noFill/>
          <a:ln w="12700">
            <a:solidFill>
              <a:schemeClr val="tx1"/>
            </a:solidFill>
            <a:round/>
            <a:headEnd type="none" w="lg" len="sm"/>
            <a:tailEnd type="none" w="lg" len="sm"/>
          </a:ln>
        </p:spPr>
      </p:cxnSp>
      <p:cxnSp>
        <p:nvCxnSpPr>
          <p:cNvPr id="68677" name="AutoShape 69"/>
          <p:cNvCxnSpPr>
            <a:cxnSpLocks noChangeShapeType="1"/>
            <a:stCxn id="68637" idx="3"/>
            <a:endCxn id="68622" idx="7"/>
          </p:cNvCxnSpPr>
          <p:nvPr/>
        </p:nvCxnSpPr>
        <p:spPr bwMode="auto">
          <a:xfrm flipH="1">
            <a:off x="4540250" y="4525963"/>
            <a:ext cx="495300" cy="855662"/>
          </a:xfrm>
          <a:prstGeom prst="straightConnector1">
            <a:avLst/>
          </a:prstGeom>
          <a:noFill/>
          <a:ln w="12700">
            <a:solidFill>
              <a:schemeClr val="tx1"/>
            </a:solidFill>
            <a:round/>
            <a:headEnd type="none" w="lg" len="sm"/>
            <a:tailEnd type="none" w="lg" len="sm"/>
          </a:ln>
        </p:spPr>
      </p:cxnSp>
      <p:cxnSp>
        <p:nvCxnSpPr>
          <p:cNvPr id="68678" name="AutoShape 70"/>
          <p:cNvCxnSpPr>
            <a:cxnSpLocks noChangeShapeType="1"/>
            <a:stCxn id="68614" idx="5"/>
            <a:endCxn id="68615" idx="2"/>
          </p:cNvCxnSpPr>
          <p:nvPr/>
        </p:nvCxnSpPr>
        <p:spPr bwMode="auto">
          <a:xfrm>
            <a:off x="3676650" y="1862138"/>
            <a:ext cx="536575" cy="404812"/>
          </a:xfrm>
          <a:prstGeom prst="straightConnector1">
            <a:avLst/>
          </a:prstGeom>
          <a:noFill/>
          <a:ln w="12700">
            <a:solidFill>
              <a:schemeClr val="tx1"/>
            </a:solidFill>
            <a:round/>
            <a:headEnd type="none" w="lg" len="sm"/>
            <a:tailEnd type="none" w="lg" len="sm"/>
          </a:ln>
        </p:spPr>
      </p:cxnSp>
      <p:cxnSp>
        <p:nvCxnSpPr>
          <p:cNvPr id="68679" name="AutoShape 71"/>
          <p:cNvCxnSpPr>
            <a:cxnSpLocks noChangeShapeType="1"/>
            <a:stCxn id="68614" idx="4"/>
            <a:endCxn id="68613" idx="7"/>
          </p:cNvCxnSpPr>
          <p:nvPr/>
        </p:nvCxnSpPr>
        <p:spPr bwMode="auto">
          <a:xfrm flipH="1">
            <a:off x="3460750" y="1893888"/>
            <a:ext cx="139700" cy="534987"/>
          </a:xfrm>
          <a:prstGeom prst="straightConnector1">
            <a:avLst/>
          </a:prstGeom>
          <a:noFill/>
          <a:ln w="12700">
            <a:solidFill>
              <a:schemeClr val="tx1"/>
            </a:solidFill>
            <a:round/>
            <a:headEnd type="none" w="lg" len="sm"/>
            <a:tailEnd type="none" w="lg" len="sm"/>
          </a:ln>
        </p:spPr>
      </p:cxnSp>
      <p:cxnSp>
        <p:nvCxnSpPr>
          <p:cNvPr id="68680" name="AutoShape 72"/>
          <p:cNvCxnSpPr>
            <a:cxnSpLocks noChangeShapeType="1"/>
            <a:stCxn id="68613" idx="5"/>
            <a:endCxn id="68616" idx="1"/>
          </p:cNvCxnSpPr>
          <p:nvPr/>
        </p:nvCxnSpPr>
        <p:spPr bwMode="auto">
          <a:xfrm>
            <a:off x="3460750" y="2581275"/>
            <a:ext cx="134938" cy="352425"/>
          </a:xfrm>
          <a:prstGeom prst="straightConnector1">
            <a:avLst/>
          </a:prstGeom>
          <a:noFill/>
          <a:ln w="12700">
            <a:solidFill>
              <a:schemeClr val="tx1"/>
            </a:solidFill>
            <a:round/>
            <a:headEnd type="none" w="lg" len="sm"/>
            <a:tailEnd type="none" w="lg" len="sm"/>
          </a:ln>
        </p:spPr>
      </p:cxnSp>
      <p:cxnSp>
        <p:nvCxnSpPr>
          <p:cNvPr id="68681" name="AutoShape 73"/>
          <p:cNvCxnSpPr>
            <a:cxnSpLocks noChangeShapeType="1"/>
            <a:stCxn id="68616" idx="5"/>
            <a:endCxn id="68635" idx="2"/>
          </p:cNvCxnSpPr>
          <p:nvPr/>
        </p:nvCxnSpPr>
        <p:spPr bwMode="auto">
          <a:xfrm>
            <a:off x="3748088" y="3086100"/>
            <a:ext cx="536575" cy="211138"/>
          </a:xfrm>
          <a:prstGeom prst="straightConnector1">
            <a:avLst/>
          </a:prstGeom>
          <a:noFill/>
          <a:ln w="12700">
            <a:solidFill>
              <a:schemeClr val="tx1"/>
            </a:solidFill>
            <a:round/>
            <a:headEnd type="none" w="lg" len="sm"/>
            <a:tailEnd type="none" w="lg" len="sm"/>
          </a:ln>
        </p:spPr>
      </p:cxnSp>
      <p:cxnSp>
        <p:nvCxnSpPr>
          <p:cNvPr id="68682" name="AutoShape 74"/>
          <p:cNvCxnSpPr>
            <a:cxnSpLocks noChangeShapeType="1"/>
            <a:stCxn id="68616" idx="6"/>
            <a:endCxn id="68639" idx="2"/>
          </p:cNvCxnSpPr>
          <p:nvPr/>
        </p:nvCxnSpPr>
        <p:spPr bwMode="auto">
          <a:xfrm flipV="1">
            <a:off x="3779838" y="2578100"/>
            <a:ext cx="1441450" cy="431800"/>
          </a:xfrm>
          <a:prstGeom prst="straightConnector1">
            <a:avLst/>
          </a:prstGeom>
          <a:noFill/>
          <a:ln w="12700">
            <a:solidFill>
              <a:schemeClr val="tx1"/>
            </a:solidFill>
            <a:round/>
            <a:headEnd type="none" w="lg" len="sm"/>
            <a:tailEnd type="none" w="lg" len="sm"/>
          </a:ln>
        </p:spPr>
      </p:cxnSp>
      <p:cxnSp>
        <p:nvCxnSpPr>
          <p:cNvPr id="68683" name="AutoShape 75"/>
          <p:cNvCxnSpPr>
            <a:cxnSpLocks noChangeShapeType="1"/>
            <a:stCxn id="68612" idx="6"/>
            <a:endCxn id="68614" idx="2"/>
          </p:cNvCxnSpPr>
          <p:nvPr/>
        </p:nvCxnSpPr>
        <p:spPr bwMode="auto">
          <a:xfrm flipV="1">
            <a:off x="2555875" y="1785938"/>
            <a:ext cx="936625" cy="144462"/>
          </a:xfrm>
          <a:prstGeom prst="straightConnector1">
            <a:avLst/>
          </a:prstGeom>
          <a:noFill/>
          <a:ln w="12700">
            <a:solidFill>
              <a:schemeClr val="tx1"/>
            </a:solidFill>
            <a:round/>
            <a:headEnd type="none" w="lg" len="sm"/>
            <a:tailEnd type="none" w="lg" len="sm"/>
          </a:ln>
        </p:spPr>
      </p:cxnSp>
      <p:cxnSp>
        <p:nvCxnSpPr>
          <p:cNvPr id="68684" name="AutoShape 76"/>
          <p:cNvCxnSpPr>
            <a:cxnSpLocks noChangeShapeType="1"/>
            <a:stCxn id="68612" idx="5"/>
            <a:endCxn id="68613" idx="1"/>
          </p:cNvCxnSpPr>
          <p:nvPr/>
        </p:nvCxnSpPr>
        <p:spPr bwMode="auto">
          <a:xfrm>
            <a:off x="2524125" y="2006600"/>
            <a:ext cx="784225" cy="422275"/>
          </a:xfrm>
          <a:prstGeom prst="straightConnector1">
            <a:avLst/>
          </a:prstGeom>
          <a:noFill/>
          <a:ln w="12700">
            <a:solidFill>
              <a:schemeClr val="tx1"/>
            </a:solidFill>
            <a:round/>
            <a:headEnd type="none" w="lg" len="sm"/>
            <a:tailEnd type="none" w="lg" len="sm"/>
          </a:ln>
        </p:spPr>
      </p:cxnSp>
      <p:cxnSp>
        <p:nvCxnSpPr>
          <p:cNvPr id="68685" name="AutoShape 77"/>
          <p:cNvCxnSpPr>
            <a:cxnSpLocks noChangeShapeType="1"/>
            <a:stCxn id="68612" idx="4"/>
            <a:endCxn id="68611" idx="0"/>
          </p:cNvCxnSpPr>
          <p:nvPr/>
        </p:nvCxnSpPr>
        <p:spPr bwMode="auto">
          <a:xfrm flipH="1">
            <a:off x="2376488" y="2038350"/>
            <a:ext cx="71437" cy="647700"/>
          </a:xfrm>
          <a:prstGeom prst="straightConnector1">
            <a:avLst/>
          </a:prstGeom>
          <a:noFill/>
          <a:ln w="12700">
            <a:solidFill>
              <a:schemeClr val="tx1"/>
            </a:solidFill>
            <a:round/>
            <a:headEnd type="none" w="lg" len="sm"/>
            <a:tailEnd type="none" w="lg" len="sm"/>
          </a:ln>
        </p:spPr>
      </p:cxnSp>
      <p:cxnSp>
        <p:nvCxnSpPr>
          <p:cNvPr id="68686" name="AutoShape 78"/>
          <p:cNvCxnSpPr>
            <a:cxnSpLocks noChangeShapeType="1"/>
            <a:stCxn id="68611" idx="6"/>
            <a:endCxn id="68616" idx="2"/>
          </p:cNvCxnSpPr>
          <p:nvPr/>
        </p:nvCxnSpPr>
        <p:spPr bwMode="auto">
          <a:xfrm>
            <a:off x="2484438" y="2794000"/>
            <a:ext cx="1079500" cy="215900"/>
          </a:xfrm>
          <a:prstGeom prst="straightConnector1">
            <a:avLst/>
          </a:prstGeom>
          <a:noFill/>
          <a:ln w="12700">
            <a:solidFill>
              <a:schemeClr val="tx1"/>
            </a:solidFill>
            <a:round/>
            <a:headEnd type="none" w="lg" len="sm"/>
            <a:tailEnd type="none" w="lg" len="sm"/>
          </a:ln>
        </p:spPr>
      </p:cxnSp>
      <p:cxnSp>
        <p:nvCxnSpPr>
          <p:cNvPr id="68687" name="AutoShape 79"/>
          <p:cNvCxnSpPr>
            <a:cxnSpLocks noChangeShapeType="1"/>
            <a:stCxn id="68611" idx="4"/>
            <a:endCxn id="68617" idx="1"/>
          </p:cNvCxnSpPr>
          <p:nvPr/>
        </p:nvCxnSpPr>
        <p:spPr bwMode="auto">
          <a:xfrm>
            <a:off x="2376488" y="2901950"/>
            <a:ext cx="355600" cy="823913"/>
          </a:xfrm>
          <a:prstGeom prst="straightConnector1">
            <a:avLst/>
          </a:prstGeom>
          <a:noFill/>
          <a:ln w="12700">
            <a:solidFill>
              <a:schemeClr val="tx1"/>
            </a:solidFill>
            <a:round/>
            <a:headEnd type="none" w="lg" len="sm"/>
            <a:tailEnd type="none" w="lg" len="sm"/>
          </a:ln>
        </p:spPr>
      </p:cxnSp>
      <p:cxnSp>
        <p:nvCxnSpPr>
          <p:cNvPr id="68688" name="AutoShape 80"/>
          <p:cNvCxnSpPr>
            <a:cxnSpLocks noChangeShapeType="1"/>
            <a:stCxn id="68617" idx="6"/>
            <a:endCxn id="68631" idx="2"/>
          </p:cNvCxnSpPr>
          <p:nvPr/>
        </p:nvCxnSpPr>
        <p:spPr bwMode="auto">
          <a:xfrm flipV="1">
            <a:off x="2916238" y="3730625"/>
            <a:ext cx="576262" cy="71438"/>
          </a:xfrm>
          <a:prstGeom prst="straightConnector1">
            <a:avLst/>
          </a:prstGeom>
          <a:noFill/>
          <a:ln w="12700">
            <a:solidFill>
              <a:schemeClr val="tx1"/>
            </a:solidFill>
            <a:round/>
            <a:headEnd type="none" w="lg" len="sm"/>
            <a:tailEnd type="none" w="lg" len="sm"/>
          </a:ln>
        </p:spPr>
      </p:cxnSp>
      <p:cxnSp>
        <p:nvCxnSpPr>
          <p:cNvPr id="68689" name="AutoShape 81"/>
          <p:cNvCxnSpPr>
            <a:cxnSpLocks noChangeShapeType="1"/>
            <a:stCxn id="68611" idx="5"/>
            <a:endCxn id="68631" idx="1"/>
          </p:cNvCxnSpPr>
          <p:nvPr/>
        </p:nvCxnSpPr>
        <p:spPr bwMode="auto">
          <a:xfrm>
            <a:off x="2452688" y="2870200"/>
            <a:ext cx="1071562" cy="784225"/>
          </a:xfrm>
          <a:prstGeom prst="straightConnector1">
            <a:avLst/>
          </a:prstGeom>
          <a:noFill/>
          <a:ln w="12700">
            <a:solidFill>
              <a:schemeClr val="tx1"/>
            </a:solidFill>
            <a:round/>
            <a:headEnd type="none" w="lg" len="sm"/>
            <a:tailEnd type="none" w="lg" len="sm"/>
          </a:ln>
        </p:spPr>
      </p:cxnSp>
      <p:cxnSp>
        <p:nvCxnSpPr>
          <p:cNvPr id="68690" name="AutoShape 82"/>
          <p:cNvCxnSpPr>
            <a:cxnSpLocks noChangeShapeType="1"/>
            <a:stCxn id="68631" idx="0"/>
            <a:endCxn id="68616" idx="4"/>
          </p:cNvCxnSpPr>
          <p:nvPr/>
        </p:nvCxnSpPr>
        <p:spPr bwMode="auto">
          <a:xfrm flipV="1">
            <a:off x="3600450" y="3117850"/>
            <a:ext cx="71438" cy="504825"/>
          </a:xfrm>
          <a:prstGeom prst="straightConnector1">
            <a:avLst/>
          </a:prstGeom>
          <a:noFill/>
          <a:ln w="12700">
            <a:solidFill>
              <a:schemeClr val="tx1"/>
            </a:solidFill>
            <a:round/>
            <a:headEnd type="none" w="lg" len="sm"/>
            <a:tailEnd type="none" w="lg" len="sm"/>
          </a:ln>
        </p:spPr>
      </p:cxnSp>
      <p:cxnSp>
        <p:nvCxnSpPr>
          <p:cNvPr id="68691" name="AutoShape 83"/>
          <p:cNvCxnSpPr>
            <a:cxnSpLocks noChangeShapeType="1"/>
            <a:stCxn id="68631" idx="6"/>
            <a:endCxn id="68635" idx="3"/>
          </p:cNvCxnSpPr>
          <p:nvPr/>
        </p:nvCxnSpPr>
        <p:spPr bwMode="auto">
          <a:xfrm flipV="1">
            <a:off x="3708400" y="3373438"/>
            <a:ext cx="608013" cy="357187"/>
          </a:xfrm>
          <a:prstGeom prst="straightConnector1">
            <a:avLst/>
          </a:prstGeom>
          <a:noFill/>
          <a:ln w="12700">
            <a:solidFill>
              <a:schemeClr val="tx1"/>
            </a:solidFill>
            <a:round/>
            <a:headEnd type="none" w="lg" len="sm"/>
            <a:tailEnd type="none" w="lg" len="sm"/>
          </a:ln>
        </p:spPr>
      </p:cxnSp>
      <p:cxnSp>
        <p:nvCxnSpPr>
          <p:cNvPr id="68692" name="AutoShape 84"/>
          <p:cNvCxnSpPr>
            <a:cxnSpLocks noChangeShapeType="1"/>
            <a:stCxn id="68631" idx="5"/>
            <a:endCxn id="68621" idx="1"/>
          </p:cNvCxnSpPr>
          <p:nvPr/>
        </p:nvCxnSpPr>
        <p:spPr bwMode="auto">
          <a:xfrm>
            <a:off x="3676650" y="3806825"/>
            <a:ext cx="495300" cy="279400"/>
          </a:xfrm>
          <a:prstGeom prst="straightConnector1">
            <a:avLst/>
          </a:prstGeom>
          <a:noFill/>
          <a:ln w="12700">
            <a:solidFill>
              <a:schemeClr val="tx1"/>
            </a:solidFill>
            <a:round/>
            <a:headEnd type="none" w="lg" len="sm"/>
            <a:tailEnd type="none" w="lg" len="sm"/>
          </a:ln>
        </p:spPr>
      </p:cxnSp>
      <p:cxnSp>
        <p:nvCxnSpPr>
          <p:cNvPr id="68693" name="AutoShape 85"/>
          <p:cNvCxnSpPr>
            <a:cxnSpLocks noChangeShapeType="1"/>
            <a:stCxn id="68621" idx="6"/>
            <a:endCxn id="68638" idx="2"/>
          </p:cNvCxnSpPr>
          <p:nvPr/>
        </p:nvCxnSpPr>
        <p:spPr bwMode="auto">
          <a:xfrm flipV="1">
            <a:off x="4356100" y="3730625"/>
            <a:ext cx="792163" cy="431800"/>
          </a:xfrm>
          <a:prstGeom prst="straightConnector1">
            <a:avLst/>
          </a:prstGeom>
          <a:noFill/>
          <a:ln w="12700">
            <a:solidFill>
              <a:schemeClr val="tx1"/>
            </a:solidFill>
            <a:round/>
            <a:headEnd type="none" w="lg" len="sm"/>
            <a:tailEnd type="none" w="lg" len="sm"/>
          </a:ln>
        </p:spPr>
      </p:cxnSp>
      <p:cxnSp>
        <p:nvCxnSpPr>
          <p:cNvPr id="68694" name="AutoShape 86"/>
          <p:cNvCxnSpPr>
            <a:cxnSpLocks noChangeShapeType="1"/>
            <a:stCxn id="68620" idx="1"/>
            <a:endCxn id="68617" idx="4"/>
          </p:cNvCxnSpPr>
          <p:nvPr/>
        </p:nvCxnSpPr>
        <p:spPr bwMode="auto">
          <a:xfrm flipH="1" flipV="1">
            <a:off x="2808288" y="3910013"/>
            <a:ext cx="284162" cy="463550"/>
          </a:xfrm>
          <a:prstGeom prst="straightConnector1">
            <a:avLst/>
          </a:prstGeom>
          <a:noFill/>
          <a:ln w="12700">
            <a:solidFill>
              <a:schemeClr val="tx1"/>
            </a:solidFill>
            <a:round/>
            <a:headEnd type="none" w="lg" len="sm"/>
            <a:tailEnd type="none" w="lg" len="sm"/>
          </a:ln>
        </p:spPr>
      </p:cxnSp>
      <p:cxnSp>
        <p:nvCxnSpPr>
          <p:cNvPr id="68695" name="AutoShape 87"/>
          <p:cNvCxnSpPr>
            <a:cxnSpLocks noChangeShapeType="1"/>
            <a:stCxn id="68618" idx="7"/>
            <a:endCxn id="68620" idx="2"/>
          </p:cNvCxnSpPr>
          <p:nvPr/>
        </p:nvCxnSpPr>
        <p:spPr bwMode="auto">
          <a:xfrm flipV="1">
            <a:off x="2020888" y="4449763"/>
            <a:ext cx="1039812" cy="644525"/>
          </a:xfrm>
          <a:prstGeom prst="straightConnector1">
            <a:avLst/>
          </a:prstGeom>
          <a:noFill/>
          <a:ln w="12700">
            <a:solidFill>
              <a:schemeClr val="tx1"/>
            </a:solidFill>
            <a:round/>
            <a:headEnd type="none" w="lg" len="sm"/>
            <a:tailEnd type="none" w="lg" len="sm"/>
          </a:ln>
        </p:spPr>
      </p:cxnSp>
      <p:cxnSp>
        <p:nvCxnSpPr>
          <p:cNvPr id="68696" name="AutoShape 88"/>
          <p:cNvCxnSpPr>
            <a:cxnSpLocks noChangeShapeType="1"/>
            <a:stCxn id="68620" idx="6"/>
            <a:endCxn id="68621" idx="3"/>
          </p:cNvCxnSpPr>
          <p:nvPr/>
        </p:nvCxnSpPr>
        <p:spPr bwMode="auto">
          <a:xfrm flipV="1">
            <a:off x="3276600" y="4238625"/>
            <a:ext cx="895350" cy="211138"/>
          </a:xfrm>
          <a:prstGeom prst="straightConnector1">
            <a:avLst/>
          </a:prstGeom>
          <a:noFill/>
          <a:ln w="12700">
            <a:solidFill>
              <a:schemeClr val="tx1"/>
            </a:solidFill>
            <a:round/>
            <a:headEnd type="none" w="lg" len="sm"/>
            <a:tailEnd type="none" w="lg" len="sm"/>
          </a:ln>
        </p:spPr>
      </p:cxnSp>
      <p:cxnSp>
        <p:nvCxnSpPr>
          <p:cNvPr id="68697" name="AutoShape 89"/>
          <p:cNvCxnSpPr>
            <a:cxnSpLocks noChangeShapeType="1"/>
            <a:stCxn id="68631" idx="4"/>
            <a:endCxn id="68619" idx="0"/>
          </p:cNvCxnSpPr>
          <p:nvPr/>
        </p:nvCxnSpPr>
        <p:spPr bwMode="auto">
          <a:xfrm flipH="1">
            <a:off x="3455988" y="3838575"/>
            <a:ext cx="144462" cy="1223963"/>
          </a:xfrm>
          <a:prstGeom prst="straightConnector1">
            <a:avLst/>
          </a:prstGeom>
          <a:noFill/>
          <a:ln w="12700">
            <a:solidFill>
              <a:schemeClr val="tx1"/>
            </a:solidFill>
            <a:round/>
            <a:headEnd type="none" w="lg" len="sm"/>
            <a:tailEnd type="none" w="lg" len="sm"/>
          </a:ln>
        </p:spPr>
      </p:cxnSp>
      <p:cxnSp>
        <p:nvCxnSpPr>
          <p:cNvPr id="68698" name="AutoShape 90"/>
          <p:cNvCxnSpPr>
            <a:cxnSpLocks noChangeShapeType="1"/>
            <a:stCxn id="68619" idx="6"/>
            <a:endCxn id="68622" idx="2"/>
          </p:cNvCxnSpPr>
          <p:nvPr/>
        </p:nvCxnSpPr>
        <p:spPr bwMode="auto">
          <a:xfrm>
            <a:off x="3563938" y="5170488"/>
            <a:ext cx="792162" cy="287337"/>
          </a:xfrm>
          <a:prstGeom prst="straightConnector1">
            <a:avLst/>
          </a:prstGeom>
          <a:noFill/>
          <a:ln w="12700">
            <a:solidFill>
              <a:schemeClr val="tx1"/>
            </a:solidFill>
            <a:round/>
            <a:headEnd type="none" w="lg" len="sm"/>
            <a:tailEnd type="none" w="lg" len="sm"/>
          </a:ln>
        </p:spPr>
      </p:cxnSp>
      <p:cxnSp>
        <p:nvCxnSpPr>
          <p:cNvPr id="68699" name="AutoShape 91"/>
          <p:cNvCxnSpPr>
            <a:cxnSpLocks noChangeShapeType="1"/>
            <a:stCxn id="68621" idx="5"/>
            <a:endCxn id="68637" idx="2"/>
          </p:cNvCxnSpPr>
          <p:nvPr/>
        </p:nvCxnSpPr>
        <p:spPr bwMode="auto">
          <a:xfrm>
            <a:off x="4324350" y="4238625"/>
            <a:ext cx="679450" cy="211138"/>
          </a:xfrm>
          <a:prstGeom prst="straightConnector1">
            <a:avLst/>
          </a:prstGeom>
          <a:noFill/>
          <a:ln w="12700">
            <a:solidFill>
              <a:schemeClr val="tx1"/>
            </a:solidFill>
            <a:round/>
            <a:headEnd type="none" w="lg" len="sm"/>
            <a:tailEnd type="none" w="lg" len="sm"/>
          </a:ln>
        </p:spPr>
      </p:cxnSp>
      <p:cxnSp>
        <p:nvCxnSpPr>
          <p:cNvPr id="68700" name="AutoShape 92"/>
          <p:cNvCxnSpPr>
            <a:cxnSpLocks noChangeShapeType="1"/>
            <a:stCxn id="68621" idx="4"/>
            <a:endCxn id="68622" idx="1"/>
          </p:cNvCxnSpPr>
          <p:nvPr/>
        </p:nvCxnSpPr>
        <p:spPr bwMode="auto">
          <a:xfrm>
            <a:off x="4248150" y="4270375"/>
            <a:ext cx="139700" cy="1111250"/>
          </a:xfrm>
          <a:prstGeom prst="straightConnector1">
            <a:avLst/>
          </a:prstGeom>
          <a:noFill/>
          <a:ln w="12700">
            <a:solidFill>
              <a:schemeClr val="tx1"/>
            </a:solidFill>
            <a:round/>
            <a:headEnd type="none" w="lg" len="sm"/>
            <a:tailEnd type="none" w="lg" len="sm"/>
          </a:ln>
        </p:spPr>
      </p:cxnSp>
      <p:cxnSp>
        <p:nvCxnSpPr>
          <p:cNvPr id="68701" name="AutoShape 93"/>
          <p:cNvCxnSpPr>
            <a:cxnSpLocks noChangeShapeType="1"/>
            <a:stCxn id="68642" idx="6"/>
            <a:endCxn id="68629" idx="3"/>
          </p:cNvCxnSpPr>
          <p:nvPr/>
        </p:nvCxnSpPr>
        <p:spPr bwMode="auto">
          <a:xfrm flipV="1">
            <a:off x="5724525" y="4741863"/>
            <a:ext cx="679450" cy="284162"/>
          </a:xfrm>
          <a:prstGeom prst="straightConnector1">
            <a:avLst/>
          </a:prstGeom>
          <a:noFill/>
          <a:ln w="12700">
            <a:solidFill>
              <a:schemeClr val="tx1"/>
            </a:solidFill>
            <a:round/>
            <a:headEnd type="none" w="lg" len="sm"/>
            <a:tailEnd type="none" w="lg" len="sm"/>
          </a:ln>
        </p:spPr>
      </p:cxnSp>
      <p:cxnSp>
        <p:nvCxnSpPr>
          <p:cNvPr id="68702" name="AutoShape 94"/>
          <p:cNvCxnSpPr>
            <a:cxnSpLocks noChangeShapeType="1"/>
            <a:stCxn id="68629" idx="6"/>
            <a:endCxn id="68634" idx="2"/>
          </p:cNvCxnSpPr>
          <p:nvPr/>
        </p:nvCxnSpPr>
        <p:spPr bwMode="auto">
          <a:xfrm flipV="1">
            <a:off x="6588125" y="4594225"/>
            <a:ext cx="720725" cy="71438"/>
          </a:xfrm>
          <a:prstGeom prst="straightConnector1">
            <a:avLst/>
          </a:prstGeom>
          <a:noFill/>
          <a:ln w="12700">
            <a:solidFill>
              <a:schemeClr val="tx1"/>
            </a:solidFill>
            <a:round/>
            <a:headEnd type="none" w="lg" len="sm"/>
            <a:tailEnd type="none" w="lg" len="sm"/>
          </a:ln>
        </p:spPr>
      </p:cxnSp>
      <p:cxnSp>
        <p:nvCxnSpPr>
          <p:cNvPr id="68703" name="AutoShape 95"/>
          <p:cNvCxnSpPr>
            <a:cxnSpLocks noChangeShapeType="1"/>
            <a:stCxn id="68619" idx="7"/>
            <a:endCxn id="68637" idx="2"/>
          </p:cNvCxnSpPr>
          <p:nvPr/>
        </p:nvCxnSpPr>
        <p:spPr bwMode="auto">
          <a:xfrm flipV="1">
            <a:off x="3532188" y="4449763"/>
            <a:ext cx="1471612" cy="644525"/>
          </a:xfrm>
          <a:prstGeom prst="straightConnector1">
            <a:avLst/>
          </a:prstGeom>
          <a:noFill/>
          <a:ln w="12700">
            <a:solidFill>
              <a:schemeClr val="tx1"/>
            </a:solidFill>
            <a:round/>
            <a:headEnd type="none" w="lg" len="sm"/>
            <a:tailEnd type="none" w="lg" len="sm"/>
          </a:ln>
        </p:spPr>
      </p:cxnSp>
      <p:sp>
        <p:nvSpPr>
          <p:cNvPr id="68704" name="Oval 96"/>
          <p:cNvSpPr>
            <a:spLocks noChangeArrowheads="1"/>
          </p:cNvSpPr>
          <p:nvPr/>
        </p:nvSpPr>
        <p:spPr bwMode="auto">
          <a:xfrm>
            <a:off x="395288" y="19891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705" name="Text Box 97"/>
          <p:cNvSpPr txBox="1">
            <a:spLocks noChangeArrowheads="1"/>
          </p:cNvSpPr>
          <p:nvPr/>
        </p:nvSpPr>
        <p:spPr bwMode="auto">
          <a:xfrm>
            <a:off x="828675" y="1916113"/>
            <a:ext cx="1439863" cy="366712"/>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processor</a:t>
            </a:r>
          </a:p>
        </p:txBody>
      </p:sp>
      <p:sp>
        <p:nvSpPr>
          <p:cNvPr id="68706" name="Oval 98"/>
          <p:cNvSpPr>
            <a:spLocks noChangeArrowheads="1"/>
          </p:cNvSpPr>
          <p:nvPr/>
        </p:nvSpPr>
        <p:spPr bwMode="auto">
          <a:xfrm>
            <a:off x="282575" y="2420938"/>
            <a:ext cx="433388" cy="4318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8707" name="Text Box 99"/>
          <p:cNvSpPr txBox="1">
            <a:spLocks noChangeArrowheads="1"/>
          </p:cNvSpPr>
          <p:nvPr/>
        </p:nvSpPr>
        <p:spPr bwMode="auto">
          <a:xfrm>
            <a:off x="827088" y="2486025"/>
            <a:ext cx="1439862" cy="366713"/>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leader</a:t>
            </a:r>
          </a:p>
        </p:txBody>
      </p:sp>
      <p:sp>
        <p:nvSpPr>
          <p:cNvPr id="68708" name="Line 100"/>
          <p:cNvSpPr>
            <a:spLocks noChangeShapeType="1"/>
          </p:cNvSpPr>
          <p:nvPr/>
        </p:nvSpPr>
        <p:spPr bwMode="auto">
          <a:xfrm>
            <a:off x="107950" y="3213100"/>
            <a:ext cx="684213" cy="0"/>
          </a:xfrm>
          <a:prstGeom prst="line">
            <a:avLst/>
          </a:prstGeom>
          <a:noFill/>
          <a:ln w="12700">
            <a:solidFill>
              <a:schemeClr val="tx1"/>
            </a:solidFill>
            <a:round/>
            <a:headEnd type="none" w="lg" len="sm"/>
            <a:tailEnd type="none" w="lg" len="sm"/>
          </a:ln>
        </p:spPr>
        <p:txBody>
          <a:bodyPr/>
          <a:lstStyle/>
          <a:p>
            <a:endParaRPr lang="he-IL"/>
          </a:p>
        </p:txBody>
      </p:sp>
      <p:sp>
        <p:nvSpPr>
          <p:cNvPr id="68709" name="Text Box 101"/>
          <p:cNvSpPr txBox="1">
            <a:spLocks noChangeArrowheads="1"/>
          </p:cNvSpPr>
          <p:nvPr/>
        </p:nvSpPr>
        <p:spPr bwMode="auto">
          <a:xfrm>
            <a:off x="827088" y="2997200"/>
            <a:ext cx="1439862" cy="366713"/>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link</a:t>
            </a:r>
          </a:p>
        </p:txBody>
      </p:sp>
      <p:sp>
        <p:nvSpPr>
          <p:cNvPr id="68710" name="Text Box 102"/>
          <p:cNvSpPr txBox="1">
            <a:spLocks noChangeArrowheads="1"/>
          </p:cNvSpPr>
          <p:nvPr/>
        </p:nvSpPr>
        <p:spPr bwMode="auto">
          <a:xfrm>
            <a:off x="107950" y="3544888"/>
            <a:ext cx="1079500" cy="531812"/>
          </a:xfrm>
          <a:prstGeom prst="rect">
            <a:avLst/>
          </a:prstGeom>
          <a:solidFill>
            <a:schemeClr val="accent1">
              <a:alpha val="10196"/>
            </a:schemeClr>
          </a:solidFill>
          <a:ln w="12700" algn="ctr">
            <a:solidFill>
              <a:schemeClr val="tx1"/>
            </a:solidFill>
            <a:miter lim="800000"/>
            <a:headEnd type="none" w="lg" len="sm"/>
            <a:tailEnd type="none" w="lg" len="sm"/>
          </a:ln>
        </p:spPr>
        <p:txBody>
          <a:bodyPr>
            <a:spAutoFit/>
          </a:bodyPr>
          <a:lstStyle/>
          <a:p>
            <a:pPr algn="l"/>
            <a:r>
              <a:rPr lang="en-US">
                <a:solidFill>
                  <a:schemeClr val="tx1"/>
                </a:solidFill>
                <a:latin typeface="Tahoma" pitchFamily="34" charset="0"/>
              </a:rPr>
              <a:t>X = 2</a:t>
            </a:r>
          </a:p>
        </p:txBody>
      </p:sp>
      <p:sp>
        <p:nvSpPr>
          <p:cNvPr id="238734" name="Text Box 142"/>
          <p:cNvSpPr txBox="1">
            <a:spLocks noChangeArrowheads="1"/>
          </p:cNvSpPr>
          <p:nvPr/>
        </p:nvSpPr>
        <p:spPr bwMode="auto">
          <a:xfrm>
            <a:off x="790575" y="5484813"/>
            <a:ext cx="8353425" cy="1373187"/>
          </a:xfrm>
          <a:prstGeom prst="rect">
            <a:avLst/>
          </a:prstGeom>
          <a:noFill/>
          <a:ln w="12700" algn="ctr">
            <a:noFill/>
            <a:miter lim="800000"/>
            <a:headEnd/>
            <a:tailEnd/>
          </a:ln>
        </p:spPr>
        <p:txBody>
          <a:bodyPr>
            <a:spAutoFit/>
          </a:bodyPr>
          <a:lstStyle/>
          <a:p>
            <a:pPr algn="l"/>
            <a:r>
              <a:rPr lang="en-US"/>
              <a:t>Two processors, which are distanced less than X from each other, see no leader, and declare themselves leaders</a:t>
            </a:r>
          </a:p>
        </p:txBody>
      </p:sp>
      <p:sp>
        <p:nvSpPr>
          <p:cNvPr id="238735" name="Oval 143"/>
          <p:cNvSpPr>
            <a:spLocks noChangeArrowheads="1"/>
          </p:cNvSpPr>
          <p:nvPr/>
        </p:nvSpPr>
        <p:spPr bwMode="auto">
          <a:xfrm rot="763309">
            <a:off x="4187825" y="3100388"/>
            <a:ext cx="433388" cy="4318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38736" name="Oval 144"/>
          <p:cNvSpPr>
            <a:spLocks noChangeArrowheads="1"/>
          </p:cNvSpPr>
          <p:nvPr/>
        </p:nvSpPr>
        <p:spPr bwMode="auto">
          <a:xfrm rot="427867">
            <a:off x="5014913" y="3498850"/>
            <a:ext cx="433387" cy="4318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cxnSp>
        <p:nvCxnSpPr>
          <p:cNvPr id="238737" name="AutoShape 145"/>
          <p:cNvCxnSpPr>
            <a:cxnSpLocks noChangeShapeType="1"/>
            <a:stCxn id="68639" idx="3"/>
            <a:endCxn id="238735" idx="7"/>
          </p:cNvCxnSpPr>
          <p:nvPr/>
        </p:nvCxnSpPr>
        <p:spPr bwMode="auto">
          <a:xfrm flipH="1">
            <a:off x="4586288" y="2654300"/>
            <a:ext cx="666750" cy="546100"/>
          </a:xfrm>
          <a:prstGeom prst="straightConnector1">
            <a:avLst/>
          </a:prstGeom>
          <a:noFill/>
          <a:ln w="38100">
            <a:solidFill>
              <a:srgbClr val="FF0101"/>
            </a:solidFill>
            <a:round/>
            <a:headEnd type="none" w="lg" len="sm"/>
            <a:tailEnd type="none" w="lg" len="sm"/>
          </a:ln>
        </p:spPr>
      </p:cxnSp>
      <p:cxnSp>
        <p:nvCxnSpPr>
          <p:cNvPr id="238738" name="AutoShape 146"/>
          <p:cNvCxnSpPr>
            <a:cxnSpLocks noChangeShapeType="1"/>
            <a:stCxn id="68639" idx="4"/>
            <a:endCxn id="238736" idx="0"/>
          </p:cNvCxnSpPr>
          <p:nvPr/>
        </p:nvCxnSpPr>
        <p:spPr bwMode="auto">
          <a:xfrm flipH="1">
            <a:off x="5257800" y="2686050"/>
            <a:ext cx="71438" cy="812800"/>
          </a:xfrm>
          <a:prstGeom prst="straightConnector1">
            <a:avLst/>
          </a:prstGeom>
          <a:noFill/>
          <a:ln w="38100">
            <a:solidFill>
              <a:srgbClr val="FF0101"/>
            </a:solidFill>
            <a:round/>
            <a:headEnd type="none" w="lg" len="sm"/>
            <a:tailEnd type="none" w="lg" len="sm"/>
          </a:ln>
        </p:spPr>
      </p:cxnSp>
      <p:sp>
        <p:nvSpPr>
          <p:cNvPr id="238739" name="Text Box 147"/>
          <p:cNvSpPr txBox="1">
            <a:spLocks noChangeArrowheads="1"/>
          </p:cNvSpPr>
          <p:nvPr/>
        </p:nvSpPr>
        <p:spPr bwMode="auto">
          <a:xfrm>
            <a:off x="900113" y="5502275"/>
            <a:ext cx="7056437" cy="946150"/>
          </a:xfrm>
          <a:prstGeom prst="rect">
            <a:avLst/>
          </a:prstGeom>
          <a:noFill/>
          <a:ln w="12700" algn="ctr">
            <a:noFill/>
            <a:miter lim="800000"/>
            <a:headEnd/>
            <a:tailEnd/>
          </a:ln>
        </p:spPr>
        <p:txBody>
          <a:bodyPr>
            <a:spAutoFit/>
          </a:bodyPr>
          <a:lstStyle/>
          <a:p>
            <a:pPr algn="l"/>
            <a:r>
              <a:rPr lang="en-US"/>
              <a:t>After some time, they will notice one another, and battle for leadership</a:t>
            </a:r>
          </a:p>
        </p:txBody>
      </p:sp>
      <p:pic>
        <p:nvPicPr>
          <p:cNvPr id="238740" name="Picture 148" descr="is_ani"/>
          <p:cNvPicPr>
            <a:picLocks noChangeAspect="1" noChangeArrowheads="1" noCrop="1"/>
          </p:cNvPicPr>
          <p:nvPr/>
        </p:nvPicPr>
        <p:blipFill>
          <a:blip r:embed="rId2"/>
          <a:srcRect/>
          <a:stretch>
            <a:fillRect/>
          </a:stretch>
        </p:blipFill>
        <p:spPr bwMode="auto">
          <a:xfrm>
            <a:off x="7740650" y="5805488"/>
            <a:ext cx="1189038" cy="8842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38737"/>
                                        </p:tgtEl>
                                        <p:attrNameLst>
                                          <p:attrName>style.visibility</p:attrName>
                                        </p:attrNameLst>
                                      </p:cBhvr>
                                      <p:to>
                                        <p:strVal val="visible"/>
                                      </p:to>
                                    </p:set>
                                    <p:anim calcmode="lin" valueType="num">
                                      <p:cBhvr>
                                        <p:cTn id="7" dur="500" fill="hold"/>
                                        <p:tgtEl>
                                          <p:spTgt spid="238737"/>
                                        </p:tgtEl>
                                        <p:attrNameLst>
                                          <p:attrName>ppt_w</p:attrName>
                                        </p:attrNameLst>
                                      </p:cBhvr>
                                      <p:tavLst>
                                        <p:tav tm="0">
                                          <p:val>
                                            <p:strVal val="#ppt_w*0.05"/>
                                          </p:val>
                                        </p:tav>
                                        <p:tav tm="100000">
                                          <p:val>
                                            <p:strVal val="#ppt_w"/>
                                          </p:val>
                                        </p:tav>
                                      </p:tavLst>
                                    </p:anim>
                                    <p:anim calcmode="lin" valueType="num">
                                      <p:cBhvr>
                                        <p:cTn id="8" dur="500" fill="hold"/>
                                        <p:tgtEl>
                                          <p:spTgt spid="238737"/>
                                        </p:tgtEl>
                                        <p:attrNameLst>
                                          <p:attrName>ppt_h</p:attrName>
                                        </p:attrNameLst>
                                      </p:cBhvr>
                                      <p:tavLst>
                                        <p:tav tm="0">
                                          <p:val>
                                            <p:strVal val="#ppt_h"/>
                                          </p:val>
                                        </p:tav>
                                        <p:tav tm="100000">
                                          <p:val>
                                            <p:strVal val="#ppt_h"/>
                                          </p:val>
                                        </p:tav>
                                      </p:tavLst>
                                    </p:anim>
                                    <p:anim calcmode="lin" valueType="num">
                                      <p:cBhvr>
                                        <p:cTn id="9" dur="500" fill="hold"/>
                                        <p:tgtEl>
                                          <p:spTgt spid="238737"/>
                                        </p:tgtEl>
                                        <p:attrNameLst>
                                          <p:attrName>ppt_x</p:attrName>
                                        </p:attrNameLst>
                                      </p:cBhvr>
                                      <p:tavLst>
                                        <p:tav tm="0">
                                          <p:val>
                                            <p:strVal val="#ppt_x-.2"/>
                                          </p:val>
                                        </p:tav>
                                        <p:tav tm="100000">
                                          <p:val>
                                            <p:strVal val="#ppt_x"/>
                                          </p:val>
                                        </p:tav>
                                      </p:tavLst>
                                    </p:anim>
                                    <p:anim calcmode="lin" valueType="num">
                                      <p:cBhvr>
                                        <p:cTn id="10" dur="500" fill="hold"/>
                                        <p:tgtEl>
                                          <p:spTgt spid="238737"/>
                                        </p:tgtEl>
                                        <p:attrNameLst>
                                          <p:attrName>ppt_y</p:attrName>
                                        </p:attrNameLst>
                                      </p:cBhvr>
                                      <p:tavLst>
                                        <p:tav tm="0">
                                          <p:val>
                                            <p:strVal val="#ppt_y"/>
                                          </p:val>
                                        </p:tav>
                                        <p:tav tm="100000">
                                          <p:val>
                                            <p:strVal val="#ppt_y"/>
                                          </p:val>
                                        </p:tav>
                                      </p:tavLst>
                                    </p:anim>
                                    <p:animEffect transition="in" filter="fade">
                                      <p:cBhvr>
                                        <p:cTn id="11" dur="500"/>
                                        <p:tgtEl>
                                          <p:spTgt spid="238737"/>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238735"/>
                                        </p:tgtEl>
                                        <p:attrNameLst>
                                          <p:attrName>style.visibility</p:attrName>
                                        </p:attrNameLst>
                                      </p:cBhvr>
                                      <p:to>
                                        <p:strVal val="visible"/>
                                      </p:to>
                                    </p:set>
                                    <p:anim calcmode="lin" valueType="num">
                                      <p:cBhvr>
                                        <p:cTn id="14" dur="500" fill="hold"/>
                                        <p:tgtEl>
                                          <p:spTgt spid="238735"/>
                                        </p:tgtEl>
                                        <p:attrNameLst>
                                          <p:attrName>ppt_w</p:attrName>
                                        </p:attrNameLst>
                                      </p:cBhvr>
                                      <p:tavLst>
                                        <p:tav tm="0">
                                          <p:val>
                                            <p:strVal val="#ppt_w*0.05"/>
                                          </p:val>
                                        </p:tav>
                                        <p:tav tm="100000">
                                          <p:val>
                                            <p:strVal val="#ppt_w"/>
                                          </p:val>
                                        </p:tav>
                                      </p:tavLst>
                                    </p:anim>
                                    <p:anim calcmode="lin" valueType="num">
                                      <p:cBhvr>
                                        <p:cTn id="15" dur="500" fill="hold"/>
                                        <p:tgtEl>
                                          <p:spTgt spid="238735"/>
                                        </p:tgtEl>
                                        <p:attrNameLst>
                                          <p:attrName>ppt_h</p:attrName>
                                        </p:attrNameLst>
                                      </p:cBhvr>
                                      <p:tavLst>
                                        <p:tav tm="0">
                                          <p:val>
                                            <p:strVal val="#ppt_h"/>
                                          </p:val>
                                        </p:tav>
                                        <p:tav tm="100000">
                                          <p:val>
                                            <p:strVal val="#ppt_h"/>
                                          </p:val>
                                        </p:tav>
                                      </p:tavLst>
                                    </p:anim>
                                    <p:anim calcmode="lin" valueType="num">
                                      <p:cBhvr>
                                        <p:cTn id="16" dur="500" fill="hold"/>
                                        <p:tgtEl>
                                          <p:spTgt spid="238735"/>
                                        </p:tgtEl>
                                        <p:attrNameLst>
                                          <p:attrName>ppt_x</p:attrName>
                                        </p:attrNameLst>
                                      </p:cBhvr>
                                      <p:tavLst>
                                        <p:tav tm="0">
                                          <p:val>
                                            <p:strVal val="#ppt_x-.2"/>
                                          </p:val>
                                        </p:tav>
                                        <p:tav tm="100000">
                                          <p:val>
                                            <p:strVal val="#ppt_x"/>
                                          </p:val>
                                        </p:tav>
                                      </p:tavLst>
                                    </p:anim>
                                    <p:anim calcmode="lin" valueType="num">
                                      <p:cBhvr>
                                        <p:cTn id="17" dur="500" fill="hold"/>
                                        <p:tgtEl>
                                          <p:spTgt spid="238735"/>
                                        </p:tgtEl>
                                        <p:attrNameLst>
                                          <p:attrName>ppt_y</p:attrName>
                                        </p:attrNameLst>
                                      </p:cBhvr>
                                      <p:tavLst>
                                        <p:tav tm="0">
                                          <p:val>
                                            <p:strVal val="#ppt_y"/>
                                          </p:val>
                                        </p:tav>
                                        <p:tav tm="100000">
                                          <p:val>
                                            <p:strVal val="#ppt_y"/>
                                          </p:val>
                                        </p:tav>
                                      </p:tavLst>
                                    </p:anim>
                                    <p:animEffect transition="in" filter="fade">
                                      <p:cBhvr>
                                        <p:cTn id="18" dur="500"/>
                                        <p:tgtEl>
                                          <p:spTgt spid="238735"/>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238736"/>
                                        </p:tgtEl>
                                        <p:attrNameLst>
                                          <p:attrName>style.visibility</p:attrName>
                                        </p:attrNameLst>
                                      </p:cBhvr>
                                      <p:to>
                                        <p:strVal val="visible"/>
                                      </p:to>
                                    </p:set>
                                    <p:anim calcmode="lin" valueType="num">
                                      <p:cBhvr>
                                        <p:cTn id="21" dur="500" fill="hold"/>
                                        <p:tgtEl>
                                          <p:spTgt spid="238736"/>
                                        </p:tgtEl>
                                        <p:attrNameLst>
                                          <p:attrName>ppt_w</p:attrName>
                                        </p:attrNameLst>
                                      </p:cBhvr>
                                      <p:tavLst>
                                        <p:tav tm="0">
                                          <p:val>
                                            <p:strVal val="#ppt_w*0.05"/>
                                          </p:val>
                                        </p:tav>
                                        <p:tav tm="100000">
                                          <p:val>
                                            <p:strVal val="#ppt_w"/>
                                          </p:val>
                                        </p:tav>
                                      </p:tavLst>
                                    </p:anim>
                                    <p:anim calcmode="lin" valueType="num">
                                      <p:cBhvr>
                                        <p:cTn id="22" dur="500" fill="hold"/>
                                        <p:tgtEl>
                                          <p:spTgt spid="238736"/>
                                        </p:tgtEl>
                                        <p:attrNameLst>
                                          <p:attrName>ppt_h</p:attrName>
                                        </p:attrNameLst>
                                      </p:cBhvr>
                                      <p:tavLst>
                                        <p:tav tm="0">
                                          <p:val>
                                            <p:strVal val="#ppt_h"/>
                                          </p:val>
                                        </p:tav>
                                        <p:tav tm="100000">
                                          <p:val>
                                            <p:strVal val="#ppt_h"/>
                                          </p:val>
                                        </p:tav>
                                      </p:tavLst>
                                    </p:anim>
                                    <p:anim calcmode="lin" valueType="num">
                                      <p:cBhvr>
                                        <p:cTn id="23" dur="500" fill="hold"/>
                                        <p:tgtEl>
                                          <p:spTgt spid="238736"/>
                                        </p:tgtEl>
                                        <p:attrNameLst>
                                          <p:attrName>ppt_x</p:attrName>
                                        </p:attrNameLst>
                                      </p:cBhvr>
                                      <p:tavLst>
                                        <p:tav tm="0">
                                          <p:val>
                                            <p:strVal val="#ppt_x-.2"/>
                                          </p:val>
                                        </p:tav>
                                        <p:tav tm="100000">
                                          <p:val>
                                            <p:strVal val="#ppt_x"/>
                                          </p:val>
                                        </p:tav>
                                      </p:tavLst>
                                    </p:anim>
                                    <p:anim calcmode="lin" valueType="num">
                                      <p:cBhvr>
                                        <p:cTn id="24" dur="500" fill="hold"/>
                                        <p:tgtEl>
                                          <p:spTgt spid="238736"/>
                                        </p:tgtEl>
                                        <p:attrNameLst>
                                          <p:attrName>ppt_y</p:attrName>
                                        </p:attrNameLst>
                                      </p:cBhvr>
                                      <p:tavLst>
                                        <p:tav tm="0">
                                          <p:val>
                                            <p:strVal val="#ppt_y"/>
                                          </p:val>
                                        </p:tav>
                                        <p:tav tm="100000">
                                          <p:val>
                                            <p:strVal val="#ppt_y"/>
                                          </p:val>
                                        </p:tav>
                                      </p:tavLst>
                                    </p:anim>
                                    <p:animEffect transition="in" filter="fade">
                                      <p:cBhvr>
                                        <p:cTn id="25" dur="500"/>
                                        <p:tgtEl>
                                          <p:spTgt spid="238736"/>
                                        </p:tgtEl>
                                      </p:cBhvr>
                                    </p:animEffect>
                                  </p:childTnLst>
                                </p:cTn>
                              </p:par>
                              <p:par>
                                <p:cTn id="26" presetID="54" presetClass="entr" presetSubtype="0" accel="100000" fill="hold" nodeType="withEffect">
                                  <p:stCondLst>
                                    <p:cond delay="0"/>
                                  </p:stCondLst>
                                  <p:childTnLst>
                                    <p:set>
                                      <p:cBhvr>
                                        <p:cTn id="27" dur="1" fill="hold">
                                          <p:stCondLst>
                                            <p:cond delay="0"/>
                                          </p:stCondLst>
                                        </p:cTn>
                                        <p:tgtEl>
                                          <p:spTgt spid="238738"/>
                                        </p:tgtEl>
                                        <p:attrNameLst>
                                          <p:attrName>style.visibility</p:attrName>
                                        </p:attrNameLst>
                                      </p:cBhvr>
                                      <p:to>
                                        <p:strVal val="visible"/>
                                      </p:to>
                                    </p:set>
                                    <p:anim calcmode="lin" valueType="num">
                                      <p:cBhvr>
                                        <p:cTn id="28" dur="500" fill="hold"/>
                                        <p:tgtEl>
                                          <p:spTgt spid="238738"/>
                                        </p:tgtEl>
                                        <p:attrNameLst>
                                          <p:attrName>ppt_w</p:attrName>
                                        </p:attrNameLst>
                                      </p:cBhvr>
                                      <p:tavLst>
                                        <p:tav tm="0">
                                          <p:val>
                                            <p:strVal val="#ppt_w*0.05"/>
                                          </p:val>
                                        </p:tav>
                                        <p:tav tm="100000">
                                          <p:val>
                                            <p:strVal val="#ppt_w"/>
                                          </p:val>
                                        </p:tav>
                                      </p:tavLst>
                                    </p:anim>
                                    <p:anim calcmode="lin" valueType="num">
                                      <p:cBhvr>
                                        <p:cTn id="29" dur="500" fill="hold"/>
                                        <p:tgtEl>
                                          <p:spTgt spid="238738"/>
                                        </p:tgtEl>
                                        <p:attrNameLst>
                                          <p:attrName>ppt_h</p:attrName>
                                        </p:attrNameLst>
                                      </p:cBhvr>
                                      <p:tavLst>
                                        <p:tav tm="0">
                                          <p:val>
                                            <p:strVal val="#ppt_h"/>
                                          </p:val>
                                        </p:tav>
                                        <p:tav tm="100000">
                                          <p:val>
                                            <p:strVal val="#ppt_h"/>
                                          </p:val>
                                        </p:tav>
                                      </p:tavLst>
                                    </p:anim>
                                    <p:anim calcmode="lin" valueType="num">
                                      <p:cBhvr>
                                        <p:cTn id="30" dur="500" fill="hold"/>
                                        <p:tgtEl>
                                          <p:spTgt spid="238738"/>
                                        </p:tgtEl>
                                        <p:attrNameLst>
                                          <p:attrName>ppt_x</p:attrName>
                                        </p:attrNameLst>
                                      </p:cBhvr>
                                      <p:tavLst>
                                        <p:tav tm="0">
                                          <p:val>
                                            <p:strVal val="#ppt_x-.2"/>
                                          </p:val>
                                        </p:tav>
                                        <p:tav tm="100000">
                                          <p:val>
                                            <p:strVal val="#ppt_x"/>
                                          </p:val>
                                        </p:tav>
                                      </p:tavLst>
                                    </p:anim>
                                    <p:anim calcmode="lin" valueType="num">
                                      <p:cBhvr>
                                        <p:cTn id="31" dur="500" fill="hold"/>
                                        <p:tgtEl>
                                          <p:spTgt spid="238738"/>
                                        </p:tgtEl>
                                        <p:attrNameLst>
                                          <p:attrName>ppt_y</p:attrName>
                                        </p:attrNameLst>
                                      </p:cBhvr>
                                      <p:tavLst>
                                        <p:tav tm="0">
                                          <p:val>
                                            <p:strVal val="#ppt_y"/>
                                          </p:val>
                                        </p:tav>
                                        <p:tav tm="100000">
                                          <p:val>
                                            <p:strVal val="#ppt_y"/>
                                          </p:val>
                                        </p:tav>
                                      </p:tavLst>
                                    </p:anim>
                                    <p:animEffect transition="in" filter="fade">
                                      <p:cBhvr>
                                        <p:cTn id="32" dur="500"/>
                                        <p:tgtEl>
                                          <p:spTgt spid="23873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238734"/>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3873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87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734" grpId="0"/>
      <p:bldP spid="238735" grpId="0" animBg="1"/>
      <p:bldP spid="238736" grpId="0" animBg="1"/>
      <p:bldP spid="23873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u="none" smtClean="0">
                <a:solidFill>
                  <a:srgbClr val="0070C0"/>
                </a:solidFill>
              </a:rPr>
              <a:t>Cluster Construction</a:t>
            </a:r>
          </a:p>
        </p:txBody>
      </p:sp>
      <p:sp>
        <p:nvSpPr>
          <p:cNvPr id="69635" name="Oval 3"/>
          <p:cNvSpPr>
            <a:spLocks noChangeArrowheads="1"/>
          </p:cNvSpPr>
          <p:nvPr/>
        </p:nvSpPr>
        <p:spPr bwMode="auto">
          <a:xfrm>
            <a:off x="2268538" y="26860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36" name="Oval 4"/>
          <p:cNvSpPr>
            <a:spLocks noChangeArrowheads="1"/>
          </p:cNvSpPr>
          <p:nvPr/>
        </p:nvSpPr>
        <p:spPr bwMode="auto">
          <a:xfrm>
            <a:off x="2339975" y="18224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37" name="Oval 5"/>
          <p:cNvSpPr>
            <a:spLocks noChangeArrowheads="1"/>
          </p:cNvSpPr>
          <p:nvPr/>
        </p:nvSpPr>
        <p:spPr bwMode="auto">
          <a:xfrm>
            <a:off x="3276600" y="23971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38" name="Oval 6"/>
          <p:cNvSpPr>
            <a:spLocks noChangeArrowheads="1"/>
          </p:cNvSpPr>
          <p:nvPr/>
        </p:nvSpPr>
        <p:spPr bwMode="auto">
          <a:xfrm>
            <a:off x="3492500" y="16779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39" name="Oval 7"/>
          <p:cNvSpPr>
            <a:spLocks noChangeArrowheads="1"/>
          </p:cNvSpPr>
          <p:nvPr/>
        </p:nvSpPr>
        <p:spPr bwMode="auto">
          <a:xfrm rot="708146">
            <a:off x="4211638" y="21812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40" name="Oval 8"/>
          <p:cNvSpPr>
            <a:spLocks noChangeArrowheads="1"/>
          </p:cNvSpPr>
          <p:nvPr/>
        </p:nvSpPr>
        <p:spPr bwMode="auto">
          <a:xfrm>
            <a:off x="3563938" y="29019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41" name="Oval 9"/>
          <p:cNvSpPr>
            <a:spLocks noChangeArrowheads="1"/>
          </p:cNvSpPr>
          <p:nvPr/>
        </p:nvSpPr>
        <p:spPr bwMode="auto">
          <a:xfrm>
            <a:off x="2700338" y="36941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42" name="Oval 10"/>
          <p:cNvSpPr>
            <a:spLocks noChangeArrowheads="1"/>
          </p:cNvSpPr>
          <p:nvPr/>
        </p:nvSpPr>
        <p:spPr bwMode="auto">
          <a:xfrm>
            <a:off x="1836738" y="50625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43" name="Oval 11"/>
          <p:cNvSpPr>
            <a:spLocks noChangeArrowheads="1"/>
          </p:cNvSpPr>
          <p:nvPr/>
        </p:nvSpPr>
        <p:spPr bwMode="auto">
          <a:xfrm>
            <a:off x="3348038" y="50625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44" name="Oval 12"/>
          <p:cNvSpPr>
            <a:spLocks noChangeArrowheads="1"/>
          </p:cNvSpPr>
          <p:nvPr/>
        </p:nvSpPr>
        <p:spPr bwMode="auto">
          <a:xfrm>
            <a:off x="3060700" y="43418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45" name="Oval 13"/>
          <p:cNvSpPr>
            <a:spLocks noChangeArrowheads="1"/>
          </p:cNvSpPr>
          <p:nvPr/>
        </p:nvSpPr>
        <p:spPr bwMode="auto">
          <a:xfrm>
            <a:off x="4140200" y="40544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46" name="Oval 14"/>
          <p:cNvSpPr>
            <a:spLocks noChangeArrowheads="1"/>
          </p:cNvSpPr>
          <p:nvPr/>
        </p:nvSpPr>
        <p:spPr bwMode="auto">
          <a:xfrm>
            <a:off x="4356100" y="53498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47" name="Oval 15"/>
          <p:cNvSpPr>
            <a:spLocks noChangeArrowheads="1"/>
          </p:cNvSpPr>
          <p:nvPr/>
        </p:nvSpPr>
        <p:spPr bwMode="auto">
          <a:xfrm>
            <a:off x="6156325" y="22542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48" name="Oval 16"/>
          <p:cNvSpPr>
            <a:spLocks noChangeArrowheads="1"/>
          </p:cNvSpPr>
          <p:nvPr/>
        </p:nvSpPr>
        <p:spPr bwMode="auto">
          <a:xfrm>
            <a:off x="5868988" y="16065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49" name="Oval 17"/>
          <p:cNvSpPr>
            <a:spLocks noChangeArrowheads="1"/>
          </p:cNvSpPr>
          <p:nvPr/>
        </p:nvSpPr>
        <p:spPr bwMode="auto">
          <a:xfrm>
            <a:off x="5940425" y="29733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50" name="Oval 18"/>
          <p:cNvSpPr>
            <a:spLocks noChangeArrowheads="1"/>
          </p:cNvSpPr>
          <p:nvPr/>
        </p:nvSpPr>
        <p:spPr bwMode="auto">
          <a:xfrm rot="915307">
            <a:off x="6588125" y="17494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51" name="Oval 19"/>
          <p:cNvSpPr>
            <a:spLocks noChangeArrowheads="1"/>
          </p:cNvSpPr>
          <p:nvPr/>
        </p:nvSpPr>
        <p:spPr bwMode="auto">
          <a:xfrm>
            <a:off x="7740650" y="19653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52" name="Oval 20"/>
          <p:cNvSpPr>
            <a:spLocks noChangeArrowheads="1"/>
          </p:cNvSpPr>
          <p:nvPr/>
        </p:nvSpPr>
        <p:spPr bwMode="auto">
          <a:xfrm>
            <a:off x="7669213" y="29733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53" name="Oval 21"/>
          <p:cNvSpPr>
            <a:spLocks noChangeArrowheads="1"/>
          </p:cNvSpPr>
          <p:nvPr/>
        </p:nvSpPr>
        <p:spPr bwMode="auto">
          <a:xfrm>
            <a:off x="6372225" y="45577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54" name="Oval 22"/>
          <p:cNvSpPr>
            <a:spLocks noChangeArrowheads="1"/>
          </p:cNvSpPr>
          <p:nvPr/>
        </p:nvSpPr>
        <p:spPr bwMode="auto">
          <a:xfrm>
            <a:off x="6877050" y="34067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55" name="Oval 23"/>
          <p:cNvSpPr>
            <a:spLocks noChangeArrowheads="1"/>
          </p:cNvSpPr>
          <p:nvPr/>
        </p:nvSpPr>
        <p:spPr bwMode="auto">
          <a:xfrm>
            <a:off x="3492500" y="36226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56" name="Oval 24"/>
          <p:cNvSpPr>
            <a:spLocks noChangeArrowheads="1"/>
          </p:cNvSpPr>
          <p:nvPr/>
        </p:nvSpPr>
        <p:spPr bwMode="auto">
          <a:xfrm>
            <a:off x="6948488" y="24701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57" name="Oval 25"/>
          <p:cNvSpPr>
            <a:spLocks noChangeArrowheads="1"/>
          </p:cNvSpPr>
          <p:nvPr/>
        </p:nvSpPr>
        <p:spPr bwMode="auto">
          <a:xfrm>
            <a:off x="7524750" y="39100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58" name="Oval 26"/>
          <p:cNvSpPr>
            <a:spLocks noChangeArrowheads="1"/>
          </p:cNvSpPr>
          <p:nvPr/>
        </p:nvSpPr>
        <p:spPr bwMode="auto">
          <a:xfrm>
            <a:off x="7308850" y="44862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59" name="Oval 27"/>
          <p:cNvSpPr>
            <a:spLocks noChangeArrowheads="1"/>
          </p:cNvSpPr>
          <p:nvPr/>
        </p:nvSpPr>
        <p:spPr bwMode="auto">
          <a:xfrm>
            <a:off x="4284663" y="31892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60" name="Oval 28"/>
          <p:cNvSpPr>
            <a:spLocks noChangeArrowheads="1"/>
          </p:cNvSpPr>
          <p:nvPr/>
        </p:nvSpPr>
        <p:spPr bwMode="auto">
          <a:xfrm>
            <a:off x="4860925" y="18224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61" name="Oval 29"/>
          <p:cNvSpPr>
            <a:spLocks noChangeArrowheads="1"/>
          </p:cNvSpPr>
          <p:nvPr/>
        </p:nvSpPr>
        <p:spPr bwMode="auto">
          <a:xfrm>
            <a:off x="5003800" y="43418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62" name="Oval 30"/>
          <p:cNvSpPr>
            <a:spLocks noChangeArrowheads="1"/>
          </p:cNvSpPr>
          <p:nvPr/>
        </p:nvSpPr>
        <p:spPr bwMode="auto">
          <a:xfrm>
            <a:off x="5148263" y="36226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63" name="Oval 31"/>
          <p:cNvSpPr>
            <a:spLocks noChangeArrowheads="1"/>
          </p:cNvSpPr>
          <p:nvPr/>
        </p:nvSpPr>
        <p:spPr bwMode="auto">
          <a:xfrm>
            <a:off x="5221288" y="24701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64" name="Oval 32"/>
          <p:cNvSpPr>
            <a:spLocks noChangeArrowheads="1"/>
          </p:cNvSpPr>
          <p:nvPr/>
        </p:nvSpPr>
        <p:spPr bwMode="auto">
          <a:xfrm>
            <a:off x="6011863" y="39100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65" name="Oval 33"/>
          <p:cNvSpPr>
            <a:spLocks noChangeArrowheads="1"/>
          </p:cNvSpPr>
          <p:nvPr/>
        </p:nvSpPr>
        <p:spPr bwMode="auto">
          <a:xfrm>
            <a:off x="7164388" y="53498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666" name="Oval 34"/>
          <p:cNvSpPr>
            <a:spLocks noChangeArrowheads="1"/>
          </p:cNvSpPr>
          <p:nvPr/>
        </p:nvSpPr>
        <p:spPr bwMode="auto">
          <a:xfrm>
            <a:off x="5508625" y="49180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cxnSp>
        <p:nvCxnSpPr>
          <p:cNvPr id="69667" name="AutoShape 35"/>
          <p:cNvCxnSpPr>
            <a:cxnSpLocks noChangeShapeType="1"/>
            <a:stCxn id="69650" idx="6"/>
            <a:endCxn id="69651" idx="2"/>
          </p:cNvCxnSpPr>
          <p:nvPr/>
        </p:nvCxnSpPr>
        <p:spPr bwMode="auto">
          <a:xfrm>
            <a:off x="6799263" y="1884363"/>
            <a:ext cx="941387" cy="188912"/>
          </a:xfrm>
          <a:prstGeom prst="straightConnector1">
            <a:avLst/>
          </a:prstGeom>
          <a:noFill/>
          <a:ln w="12700">
            <a:solidFill>
              <a:schemeClr val="tx1"/>
            </a:solidFill>
            <a:round/>
            <a:headEnd type="none" w="lg" len="sm"/>
            <a:tailEnd type="none" w="lg" len="sm"/>
          </a:ln>
        </p:spPr>
      </p:cxnSp>
      <p:cxnSp>
        <p:nvCxnSpPr>
          <p:cNvPr id="69668" name="AutoShape 36"/>
          <p:cNvCxnSpPr>
            <a:cxnSpLocks noChangeShapeType="1"/>
            <a:stCxn id="69650" idx="2"/>
            <a:endCxn id="69648" idx="6"/>
          </p:cNvCxnSpPr>
          <p:nvPr/>
        </p:nvCxnSpPr>
        <p:spPr bwMode="auto">
          <a:xfrm flipH="1" flipV="1">
            <a:off x="6084888" y="1714500"/>
            <a:ext cx="506412" cy="114300"/>
          </a:xfrm>
          <a:prstGeom prst="straightConnector1">
            <a:avLst/>
          </a:prstGeom>
          <a:noFill/>
          <a:ln w="12700">
            <a:solidFill>
              <a:schemeClr val="tx1"/>
            </a:solidFill>
            <a:round/>
            <a:headEnd type="none" w="lg" len="sm"/>
            <a:tailEnd type="none" w="lg" len="sm"/>
          </a:ln>
        </p:spPr>
      </p:cxnSp>
      <p:cxnSp>
        <p:nvCxnSpPr>
          <p:cNvPr id="69669" name="AutoShape 37"/>
          <p:cNvCxnSpPr>
            <a:cxnSpLocks noChangeShapeType="1"/>
            <a:stCxn id="69651" idx="4"/>
            <a:endCxn id="69652" idx="0"/>
          </p:cNvCxnSpPr>
          <p:nvPr/>
        </p:nvCxnSpPr>
        <p:spPr bwMode="auto">
          <a:xfrm flipH="1">
            <a:off x="7777163" y="2181225"/>
            <a:ext cx="71437" cy="792163"/>
          </a:xfrm>
          <a:prstGeom prst="straightConnector1">
            <a:avLst/>
          </a:prstGeom>
          <a:noFill/>
          <a:ln w="12700">
            <a:solidFill>
              <a:schemeClr val="tx1"/>
            </a:solidFill>
            <a:round/>
            <a:headEnd type="none" w="lg" len="sm"/>
            <a:tailEnd type="none" w="lg" len="sm"/>
          </a:ln>
        </p:spPr>
      </p:cxnSp>
      <p:cxnSp>
        <p:nvCxnSpPr>
          <p:cNvPr id="69670" name="AutoShape 38"/>
          <p:cNvCxnSpPr>
            <a:cxnSpLocks noChangeShapeType="1"/>
            <a:stCxn id="69651" idx="3"/>
            <a:endCxn id="69656" idx="7"/>
          </p:cNvCxnSpPr>
          <p:nvPr/>
        </p:nvCxnSpPr>
        <p:spPr bwMode="auto">
          <a:xfrm flipH="1">
            <a:off x="7132638" y="2149475"/>
            <a:ext cx="639762" cy="352425"/>
          </a:xfrm>
          <a:prstGeom prst="straightConnector1">
            <a:avLst/>
          </a:prstGeom>
          <a:noFill/>
          <a:ln w="12700">
            <a:solidFill>
              <a:schemeClr val="tx1"/>
            </a:solidFill>
            <a:round/>
            <a:headEnd type="none" w="lg" len="sm"/>
            <a:tailEnd type="none" w="lg" len="sm"/>
          </a:ln>
        </p:spPr>
      </p:cxnSp>
      <p:cxnSp>
        <p:nvCxnSpPr>
          <p:cNvPr id="69671" name="AutoShape 39"/>
          <p:cNvCxnSpPr>
            <a:cxnSpLocks noChangeShapeType="1"/>
            <a:stCxn id="69650" idx="4"/>
            <a:endCxn id="69656" idx="1"/>
          </p:cNvCxnSpPr>
          <p:nvPr/>
        </p:nvCxnSpPr>
        <p:spPr bwMode="auto">
          <a:xfrm>
            <a:off x="6667500" y="1960563"/>
            <a:ext cx="312738" cy="541337"/>
          </a:xfrm>
          <a:prstGeom prst="straightConnector1">
            <a:avLst/>
          </a:prstGeom>
          <a:noFill/>
          <a:ln w="12700">
            <a:solidFill>
              <a:schemeClr val="tx1"/>
            </a:solidFill>
            <a:round/>
            <a:headEnd type="none" w="lg" len="sm"/>
            <a:tailEnd type="none" w="lg" len="sm"/>
          </a:ln>
        </p:spPr>
      </p:cxnSp>
      <p:cxnSp>
        <p:nvCxnSpPr>
          <p:cNvPr id="69672" name="AutoShape 40"/>
          <p:cNvCxnSpPr>
            <a:cxnSpLocks noChangeShapeType="1"/>
            <a:stCxn id="69650" idx="4"/>
            <a:endCxn id="69647" idx="7"/>
          </p:cNvCxnSpPr>
          <p:nvPr/>
        </p:nvCxnSpPr>
        <p:spPr bwMode="auto">
          <a:xfrm flipH="1">
            <a:off x="6340475" y="1960563"/>
            <a:ext cx="327025" cy="325437"/>
          </a:xfrm>
          <a:prstGeom prst="straightConnector1">
            <a:avLst/>
          </a:prstGeom>
          <a:noFill/>
          <a:ln w="12700">
            <a:solidFill>
              <a:schemeClr val="tx1"/>
            </a:solidFill>
            <a:round/>
            <a:headEnd type="none" w="lg" len="sm"/>
            <a:tailEnd type="none" w="lg" len="sm"/>
          </a:ln>
        </p:spPr>
      </p:cxnSp>
      <p:cxnSp>
        <p:nvCxnSpPr>
          <p:cNvPr id="69673" name="AutoShape 41"/>
          <p:cNvCxnSpPr>
            <a:cxnSpLocks noChangeShapeType="1"/>
            <a:stCxn id="69652" idx="4"/>
            <a:endCxn id="69657" idx="0"/>
          </p:cNvCxnSpPr>
          <p:nvPr/>
        </p:nvCxnSpPr>
        <p:spPr bwMode="auto">
          <a:xfrm flipH="1">
            <a:off x="7632700" y="3189288"/>
            <a:ext cx="144463" cy="720725"/>
          </a:xfrm>
          <a:prstGeom prst="straightConnector1">
            <a:avLst/>
          </a:prstGeom>
          <a:noFill/>
          <a:ln w="12700">
            <a:solidFill>
              <a:schemeClr val="tx1"/>
            </a:solidFill>
            <a:round/>
            <a:headEnd type="none" w="lg" len="sm"/>
            <a:tailEnd type="none" w="lg" len="sm"/>
          </a:ln>
        </p:spPr>
      </p:cxnSp>
      <p:cxnSp>
        <p:nvCxnSpPr>
          <p:cNvPr id="69674" name="AutoShape 42"/>
          <p:cNvCxnSpPr>
            <a:cxnSpLocks noChangeShapeType="1"/>
            <a:stCxn id="69652" idx="2"/>
            <a:endCxn id="69656" idx="5"/>
          </p:cNvCxnSpPr>
          <p:nvPr/>
        </p:nvCxnSpPr>
        <p:spPr bwMode="auto">
          <a:xfrm flipH="1" flipV="1">
            <a:off x="7132638" y="2654300"/>
            <a:ext cx="536575" cy="427038"/>
          </a:xfrm>
          <a:prstGeom prst="straightConnector1">
            <a:avLst/>
          </a:prstGeom>
          <a:noFill/>
          <a:ln w="12700">
            <a:solidFill>
              <a:schemeClr val="tx1"/>
            </a:solidFill>
            <a:round/>
            <a:headEnd type="none" w="lg" len="sm"/>
            <a:tailEnd type="none" w="lg" len="sm"/>
          </a:ln>
        </p:spPr>
      </p:cxnSp>
      <p:cxnSp>
        <p:nvCxnSpPr>
          <p:cNvPr id="69675" name="AutoShape 43"/>
          <p:cNvCxnSpPr>
            <a:cxnSpLocks noChangeShapeType="1"/>
            <a:stCxn id="69656" idx="4"/>
            <a:endCxn id="69654" idx="0"/>
          </p:cNvCxnSpPr>
          <p:nvPr/>
        </p:nvCxnSpPr>
        <p:spPr bwMode="auto">
          <a:xfrm flipH="1">
            <a:off x="6985000" y="2686050"/>
            <a:ext cx="71438" cy="720725"/>
          </a:xfrm>
          <a:prstGeom prst="straightConnector1">
            <a:avLst/>
          </a:prstGeom>
          <a:noFill/>
          <a:ln w="12700">
            <a:solidFill>
              <a:schemeClr val="tx1"/>
            </a:solidFill>
            <a:round/>
            <a:headEnd type="none" w="lg" len="sm"/>
            <a:tailEnd type="none" w="lg" len="sm"/>
          </a:ln>
        </p:spPr>
      </p:cxnSp>
      <p:cxnSp>
        <p:nvCxnSpPr>
          <p:cNvPr id="69676" name="AutoShape 44"/>
          <p:cNvCxnSpPr>
            <a:cxnSpLocks noChangeShapeType="1"/>
            <a:stCxn id="69647" idx="6"/>
            <a:endCxn id="69656" idx="2"/>
          </p:cNvCxnSpPr>
          <p:nvPr/>
        </p:nvCxnSpPr>
        <p:spPr bwMode="auto">
          <a:xfrm>
            <a:off x="6372225" y="2362200"/>
            <a:ext cx="576263" cy="215900"/>
          </a:xfrm>
          <a:prstGeom prst="straightConnector1">
            <a:avLst/>
          </a:prstGeom>
          <a:noFill/>
          <a:ln w="12700">
            <a:solidFill>
              <a:schemeClr val="tx1"/>
            </a:solidFill>
            <a:round/>
            <a:headEnd type="none" w="lg" len="sm"/>
            <a:tailEnd type="none" w="lg" len="sm"/>
          </a:ln>
        </p:spPr>
      </p:cxnSp>
      <p:cxnSp>
        <p:nvCxnSpPr>
          <p:cNvPr id="69677" name="AutoShape 45"/>
          <p:cNvCxnSpPr>
            <a:cxnSpLocks noChangeShapeType="1"/>
            <a:stCxn id="69647" idx="4"/>
            <a:endCxn id="69654" idx="1"/>
          </p:cNvCxnSpPr>
          <p:nvPr/>
        </p:nvCxnSpPr>
        <p:spPr bwMode="auto">
          <a:xfrm>
            <a:off x="6264275" y="2470150"/>
            <a:ext cx="644525" cy="968375"/>
          </a:xfrm>
          <a:prstGeom prst="straightConnector1">
            <a:avLst/>
          </a:prstGeom>
          <a:noFill/>
          <a:ln w="12700">
            <a:solidFill>
              <a:schemeClr val="tx1"/>
            </a:solidFill>
            <a:round/>
            <a:headEnd type="none" w="lg" len="sm"/>
            <a:tailEnd type="none" w="lg" len="sm"/>
          </a:ln>
        </p:spPr>
      </p:cxnSp>
      <p:cxnSp>
        <p:nvCxnSpPr>
          <p:cNvPr id="69678" name="AutoShape 46"/>
          <p:cNvCxnSpPr>
            <a:cxnSpLocks noChangeShapeType="1"/>
            <a:stCxn id="69647" idx="3"/>
            <a:endCxn id="69649" idx="0"/>
          </p:cNvCxnSpPr>
          <p:nvPr/>
        </p:nvCxnSpPr>
        <p:spPr bwMode="auto">
          <a:xfrm flipH="1">
            <a:off x="6048375" y="2438400"/>
            <a:ext cx="139700" cy="534988"/>
          </a:xfrm>
          <a:prstGeom prst="straightConnector1">
            <a:avLst/>
          </a:prstGeom>
          <a:noFill/>
          <a:ln w="12700">
            <a:solidFill>
              <a:schemeClr val="tx1"/>
            </a:solidFill>
            <a:round/>
            <a:headEnd type="none" w="lg" len="sm"/>
            <a:tailEnd type="none" w="lg" len="sm"/>
          </a:ln>
        </p:spPr>
      </p:cxnSp>
      <p:cxnSp>
        <p:nvCxnSpPr>
          <p:cNvPr id="69679" name="AutoShape 47"/>
          <p:cNvCxnSpPr>
            <a:cxnSpLocks noChangeShapeType="1"/>
            <a:stCxn id="69647" idx="1"/>
            <a:endCxn id="69660" idx="6"/>
          </p:cNvCxnSpPr>
          <p:nvPr/>
        </p:nvCxnSpPr>
        <p:spPr bwMode="auto">
          <a:xfrm flipH="1" flipV="1">
            <a:off x="5076825" y="1930400"/>
            <a:ext cx="1111250" cy="355600"/>
          </a:xfrm>
          <a:prstGeom prst="straightConnector1">
            <a:avLst/>
          </a:prstGeom>
          <a:noFill/>
          <a:ln w="12700">
            <a:solidFill>
              <a:schemeClr val="tx1"/>
            </a:solidFill>
            <a:round/>
            <a:headEnd type="none" w="lg" len="sm"/>
            <a:tailEnd type="none" w="lg" len="sm"/>
          </a:ln>
        </p:spPr>
      </p:cxnSp>
      <p:cxnSp>
        <p:nvCxnSpPr>
          <p:cNvPr id="69680" name="AutoShape 48"/>
          <p:cNvCxnSpPr>
            <a:cxnSpLocks noChangeShapeType="1"/>
            <a:stCxn id="69648" idx="2"/>
            <a:endCxn id="69660" idx="7"/>
          </p:cNvCxnSpPr>
          <p:nvPr/>
        </p:nvCxnSpPr>
        <p:spPr bwMode="auto">
          <a:xfrm flipH="1">
            <a:off x="5045075" y="1714500"/>
            <a:ext cx="823913" cy="139700"/>
          </a:xfrm>
          <a:prstGeom prst="straightConnector1">
            <a:avLst/>
          </a:prstGeom>
          <a:noFill/>
          <a:ln w="12700">
            <a:solidFill>
              <a:schemeClr val="tx1"/>
            </a:solidFill>
            <a:round/>
            <a:headEnd type="none" w="lg" len="sm"/>
            <a:tailEnd type="none" w="lg" len="sm"/>
          </a:ln>
        </p:spPr>
      </p:cxnSp>
      <p:cxnSp>
        <p:nvCxnSpPr>
          <p:cNvPr id="69681" name="AutoShape 49"/>
          <p:cNvCxnSpPr>
            <a:cxnSpLocks noChangeShapeType="1"/>
            <a:stCxn id="69649" idx="6"/>
            <a:endCxn id="69656" idx="3"/>
          </p:cNvCxnSpPr>
          <p:nvPr/>
        </p:nvCxnSpPr>
        <p:spPr bwMode="auto">
          <a:xfrm flipV="1">
            <a:off x="6156325" y="2654300"/>
            <a:ext cx="823913" cy="427038"/>
          </a:xfrm>
          <a:prstGeom prst="straightConnector1">
            <a:avLst/>
          </a:prstGeom>
          <a:noFill/>
          <a:ln w="12700">
            <a:solidFill>
              <a:schemeClr val="tx1"/>
            </a:solidFill>
            <a:round/>
            <a:headEnd type="none" w="lg" len="sm"/>
            <a:tailEnd type="none" w="lg" len="sm"/>
          </a:ln>
        </p:spPr>
      </p:cxnSp>
      <p:cxnSp>
        <p:nvCxnSpPr>
          <p:cNvPr id="69682" name="AutoShape 50"/>
          <p:cNvCxnSpPr>
            <a:cxnSpLocks noChangeShapeType="1"/>
            <a:stCxn id="69654" idx="4"/>
            <a:endCxn id="69658" idx="1"/>
          </p:cNvCxnSpPr>
          <p:nvPr/>
        </p:nvCxnSpPr>
        <p:spPr bwMode="auto">
          <a:xfrm>
            <a:off x="6985000" y="3622675"/>
            <a:ext cx="355600" cy="895350"/>
          </a:xfrm>
          <a:prstGeom prst="straightConnector1">
            <a:avLst/>
          </a:prstGeom>
          <a:noFill/>
          <a:ln w="12700">
            <a:solidFill>
              <a:schemeClr val="tx1"/>
            </a:solidFill>
            <a:round/>
            <a:headEnd type="none" w="lg" len="sm"/>
            <a:tailEnd type="none" w="lg" len="sm"/>
          </a:ln>
        </p:spPr>
      </p:cxnSp>
      <p:cxnSp>
        <p:nvCxnSpPr>
          <p:cNvPr id="69683" name="AutoShape 51"/>
          <p:cNvCxnSpPr>
            <a:cxnSpLocks noChangeShapeType="1"/>
            <a:stCxn id="69654" idx="6"/>
            <a:endCxn id="69657" idx="1"/>
          </p:cNvCxnSpPr>
          <p:nvPr/>
        </p:nvCxnSpPr>
        <p:spPr bwMode="auto">
          <a:xfrm>
            <a:off x="7092950" y="3514725"/>
            <a:ext cx="463550" cy="427038"/>
          </a:xfrm>
          <a:prstGeom prst="straightConnector1">
            <a:avLst/>
          </a:prstGeom>
          <a:noFill/>
          <a:ln w="12700">
            <a:solidFill>
              <a:schemeClr val="tx1"/>
            </a:solidFill>
            <a:round/>
            <a:headEnd type="none" w="lg" len="sm"/>
            <a:tailEnd type="none" w="lg" len="sm"/>
          </a:ln>
        </p:spPr>
      </p:cxnSp>
      <p:cxnSp>
        <p:nvCxnSpPr>
          <p:cNvPr id="69684" name="AutoShape 52"/>
          <p:cNvCxnSpPr>
            <a:cxnSpLocks noChangeShapeType="1"/>
            <a:stCxn id="69658" idx="4"/>
            <a:endCxn id="69665" idx="0"/>
          </p:cNvCxnSpPr>
          <p:nvPr/>
        </p:nvCxnSpPr>
        <p:spPr bwMode="auto">
          <a:xfrm flipH="1">
            <a:off x="7272338" y="4702175"/>
            <a:ext cx="144462" cy="647700"/>
          </a:xfrm>
          <a:prstGeom prst="straightConnector1">
            <a:avLst/>
          </a:prstGeom>
          <a:noFill/>
          <a:ln w="12700">
            <a:solidFill>
              <a:schemeClr val="tx1"/>
            </a:solidFill>
            <a:round/>
            <a:headEnd type="none" w="lg" len="sm"/>
            <a:tailEnd type="none" w="lg" len="sm"/>
          </a:ln>
        </p:spPr>
      </p:cxnSp>
      <p:cxnSp>
        <p:nvCxnSpPr>
          <p:cNvPr id="69685" name="AutoShape 53"/>
          <p:cNvCxnSpPr>
            <a:cxnSpLocks noChangeShapeType="1"/>
            <a:stCxn id="69663" idx="0"/>
            <a:endCxn id="69660" idx="4"/>
          </p:cNvCxnSpPr>
          <p:nvPr/>
        </p:nvCxnSpPr>
        <p:spPr bwMode="auto">
          <a:xfrm flipH="1" flipV="1">
            <a:off x="4968875" y="2038350"/>
            <a:ext cx="360363" cy="431800"/>
          </a:xfrm>
          <a:prstGeom prst="straightConnector1">
            <a:avLst/>
          </a:prstGeom>
          <a:noFill/>
          <a:ln w="12700">
            <a:solidFill>
              <a:schemeClr val="tx1"/>
            </a:solidFill>
            <a:round/>
            <a:headEnd type="none" w="lg" len="sm"/>
            <a:tailEnd type="none" w="lg" len="sm"/>
          </a:ln>
        </p:spPr>
      </p:cxnSp>
      <p:cxnSp>
        <p:nvCxnSpPr>
          <p:cNvPr id="69686" name="AutoShape 54"/>
          <p:cNvCxnSpPr>
            <a:cxnSpLocks noChangeShapeType="1"/>
            <a:stCxn id="69663" idx="6"/>
            <a:endCxn id="69647" idx="2"/>
          </p:cNvCxnSpPr>
          <p:nvPr/>
        </p:nvCxnSpPr>
        <p:spPr bwMode="auto">
          <a:xfrm flipV="1">
            <a:off x="5437188" y="2362200"/>
            <a:ext cx="719137" cy="215900"/>
          </a:xfrm>
          <a:prstGeom prst="straightConnector1">
            <a:avLst/>
          </a:prstGeom>
          <a:noFill/>
          <a:ln w="12700">
            <a:solidFill>
              <a:schemeClr val="tx1"/>
            </a:solidFill>
            <a:round/>
            <a:headEnd type="none" w="lg" len="sm"/>
            <a:tailEnd type="none" w="lg" len="sm"/>
          </a:ln>
        </p:spPr>
      </p:cxnSp>
      <p:cxnSp>
        <p:nvCxnSpPr>
          <p:cNvPr id="69687" name="AutoShape 55"/>
          <p:cNvCxnSpPr>
            <a:cxnSpLocks noChangeShapeType="1"/>
            <a:stCxn id="69663" idx="4"/>
            <a:endCxn id="69662" idx="0"/>
          </p:cNvCxnSpPr>
          <p:nvPr/>
        </p:nvCxnSpPr>
        <p:spPr bwMode="auto">
          <a:xfrm flipH="1">
            <a:off x="5256213" y="2686050"/>
            <a:ext cx="73025" cy="936625"/>
          </a:xfrm>
          <a:prstGeom prst="straightConnector1">
            <a:avLst/>
          </a:prstGeom>
          <a:noFill/>
          <a:ln w="12700">
            <a:solidFill>
              <a:schemeClr val="tx1"/>
            </a:solidFill>
            <a:round/>
            <a:headEnd type="none" w="lg" len="sm"/>
            <a:tailEnd type="none" w="lg" len="sm"/>
          </a:ln>
        </p:spPr>
      </p:cxnSp>
      <p:cxnSp>
        <p:nvCxnSpPr>
          <p:cNvPr id="69688" name="AutoShape 56"/>
          <p:cNvCxnSpPr>
            <a:cxnSpLocks noChangeShapeType="1"/>
            <a:stCxn id="69662" idx="6"/>
            <a:endCxn id="69664" idx="1"/>
          </p:cNvCxnSpPr>
          <p:nvPr/>
        </p:nvCxnSpPr>
        <p:spPr bwMode="auto">
          <a:xfrm>
            <a:off x="5364163" y="3730625"/>
            <a:ext cx="679450" cy="211138"/>
          </a:xfrm>
          <a:prstGeom prst="straightConnector1">
            <a:avLst/>
          </a:prstGeom>
          <a:noFill/>
          <a:ln w="12700">
            <a:solidFill>
              <a:schemeClr val="tx1"/>
            </a:solidFill>
            <a:round/>
            <a:headEnd type="none" w="lg" len="sm"/>
            <a:tailEnd type="none" w="lg" len="sm"/>
          </a:ln>
        </p:spPr>
      </p:cxnSp>
      <p:cxnSp>
        <p:nvCxnSpPr>
          <p:cNvPr id="69689" name="AutoShape 57"/>
          <p:cNvCxnSpPr>
            <a:cxnSpLocks noChangeShapeType="1"/>
            <a:stCxn id="69664" idx="7"/>
            <a:endCxn id="69654" idx="3"/>
          </p:cNvCxnSpPr>
          <p:nvPr/>
        </p:nvCxnSpPr>
        <p:spPr bwMode="auto">
          <a:xfrm flipV="1">
            <a:off x="6196013" y="3590925"/>
            <a:ext cx="712787" cy="350838"/>
          </a:xfrm>
          <a:prstGeom prst="straightConnector1">
            <a:avLst/>
          </a:prstGeom>
          <a:noFill/>
          <a:ln w="12700">
            <a:solidFill>
              <a:schemeClr val="tx1"/>
            </a:solidFill>
            <a:round/>
            <a:headEnd type="none" w="lg" len="sm"/>
            <a:tailEnd type="none" w="lg" len="sm"/>
          </a:ln>
        </p:spPr>
      </p:cxnSp>
      <p:cxnSp>
        <p:nvCxnSpPr>
          <p:cNvPr id="69690" name="AutoShape 58"/>
          <p:cNvCxnSpPr>
            <a:cxnSpLocks noChangeShapeType="1"/>
            <a:stCxn id="69649" idx="4"/>
            <a:endCxn id="69664" idx="0"/>
          </p:cNvCxnSpPr>
          <p:nvPr/>
        </p:nvCxnSpPr>
        <p:spPr bwMode="auto">
          <a:xfrm>
            <a:off x="6048375" y="3189288"/>
            <a:ext cx="71438" cy="720725"/>
          </a:xfrm>
          <a:prstGeom prst="straightConnector1">
            <a:avLst/>
          </a:prstGeom>
          <a:noFill/>
          <a:ln w="12700">
            <a:solidFill>
              <a:schemeClr val="tx1"/>
            </a:solidFill>
            <a:round/>
            <a:headEnd type="none" w="lg" len="sm"/>
            <a:tailEnd type="none" w="lg" len="sm"/>
          </a:ln>
        </p:spPr>
      </p:cxnSp>
      <p:cxnSp>
        <p:nvCxnSpPr>
          <p:cNvPr id="69691" name="AutoShape 59"/>
          <p:cNvCxnSpPr>
            <a:cxnSpLocks noChangeShapeType="1"/>
            <a:stCxn id="69662" idx="7"/>
            <a:endCxn id="69654" idx="2"/>
          </p:cNvCxnSpPr>
          <p:nvPr/>
        </p:nvCxnSpPr>
        <p:spPr bwMode="auto">
          <a:xfrm flipV="1">
            <a:off x="5332413" y="3514725"/>
            <a:ext cx="1544637" cy="139700"/>
          </a:xfrm>
          <a:prstGeom prst="straightConnector1">
            <a:avLst/>
          </a:prstGeom>
          <a:noFill/>
          <a:ln w="12700">
            <a:solidFill>
              <a:schemeClr val="tx1"/>
            </a:solidFill>
            <a:round/>
            <a:headEnd type="none" w="lg" len="sm"/>
            <a:tailEnd type="none" w="lg" len="sm"/>
          </a:ln>
        </p:spPr>
      </p:cxnSp>
      <p:cxnSp>
        <p:nvCxnSpPr>
          <p:cNvPr id="69692" name="AutoShape 60"/>
          <p:cNvCxnSpPr>
            <a:cxnSpLocks noChangeShapeType="1"/>
            <a:stCxn id="69664" idx="4"/>
            <a:endCxn id="69653" idx="0"/>
          </p:cNvCxnSpPr>
          <p:nvPr/>
        </p:nvCxnSpPr>
        <p:spPr bwMode="auto">
          <a:xfrm>
            <a:off x="6119813" y="4125913"/>
            <a:ext cx="360362" cy="431800"/>
          </a:xfrm>
          <a:prstGeom prst="straightConnector1">
            <a:avLst/>
          </a:prstGeom>
          <a:noFill/>
          <a:ln w="12700">
            <a:solidFill>
              <a:schemeClr val="tx1"/>
            </a:solidFill>
            <a:round/>
            <a:headEnd type="none" w="lg" len="sm"/>
            <a:tailEnd type="none" w="lg" len="sm"/>
          </a:ln>
        </p:spPr>
      </p:cxnSp>
      <p:cxnSp>
        <p:nvCxnSpPr>
          <p:cNvPr id="69693" name="AutoShape 61"/>
          <p:cNvCxnSpPr>
            <a:cxnSpLocks noChangeShapeType="1"/>
            <a:stCxn id="69653" idx="5"/>
            <a:endCxn id="69665" idx="1"/>
          </p:cNvCxnSpPr>
          <p:nvPr/>
        </p:nvCxnSpPr>
        <p:spPr bwMode="auto">
          <a:xfrm>
            <a:off x="6556375" y="4741863"/>
            <a:ext cx="639763" cy="639762"/>
          </a:xfrm>
          <a:prstGeom prst="straightConnector1">
            <a:avLst/>
          </a:prstGeom>
          <a:noFill/>
          <a:ln w="12700">
            <a:solidFill>
              <a:schemeClr val="tx1"/>
            </a:solidFill>
            <a:round/>
            <a:headEnd type="none" w="lg" len="sm"/>
            <a:tailEnd type="none" w="lg" len="sm"/>
          </a:ln>
        </p:spPr>
      </p:cxnSp>
      <p:cxnSp>
        <p:nvCxnSpPr>
          <p:cNvPr id="69694" name="AutoShape 62"/>
          <p:cNvCxnSpPr>
            <a:cxnSpLocks noChangeShapeType="1"/>
            <a:stCxn id="69664" idx="3"/>
            <a:endCxn id="69666" idx="0"/>
          </p:cNvCxnSpPr>
          <p:nvPr/>
        </p:nvCxnSpPr>
        <p:spPr bwMode="auto">
          <a:xfrm flipH="1">
            <a:off x="5616575" y="4094163"/>
            <a:ext cx="427038" cy="823912"/>
          </a:xfrm>
          <a:prstGeom prst="straightConnector1">
            <a:avLst/>
          </a:prstGeom>
          <a:noFill/>
          <a:ln w="12700">
            <a:solidFill>
              <a:schemeClr val="tx1"/>
            </a:solidFill>
            <a:round/>
            <a:headEnd type="none" w="lg" len="sm"/>
            <a:tailEnd type="none" w="lg" len="sm"/>
          </a:ln>
        </p:spPr>
      </p:cxnSp>
      <p:cxnSp>
        <p:nvCxnSpPr>
          <p:cNvPr id="69695" name="AutoShape 63"/>
          <p:cNvCxnSpPr>
            <a:cxnSpLocks noChangeShapeType="1"/>
            <a:stCxn id="69666" idx="1"/>
            <a:endCxn id="69661" idx="5"/>
          </p:cNvCxnSpPr>
          <p:nvPr/>
        </p:nvCxnSpPr>
        <p:spPr bwMode="auto">
          <a:xfrm flipH="1" flipV="1">
            <a:off x="5187950" y="4525963"/>
            <a:ext cx="352425" cy="423862"/>
          </a:xfrm>
          <a:prstGeom prst="straightConnector1">
            <a:avLst/>
          </a:prstGeom>
          <a:noFill/>
          <a:ln w="12700">
            <a:solidFill>
              <a:schemeClr val="tx1"/>
            </a:solidFill>
            <a:round/>
            <a:headEnd type="none" w="lg" len="sm"/>
            <a:tailEnd type="none" w="lg" len="sm"/>
          </a:ln>
        </p:spPr>
      </p:cxnSp>
      <p:cxnSp>
        <p:nvCxnSpPr>
          <p:cNvPr id="69696" name="AutoShape 64"/>
          <p:cNvCxnSpPr>
            <a:cxnSpLocks noChangeShapeType="1"/>
            <a:stCxn id="69662" idx="3"/>
            <a:endCxn id="69661" idx="0"/>
          </p:cNvCxnSpPr>
          <p:nvPr/>
        </p:nvCxnSpPr>
        <p:spPr bwMode="auto">
          <a:xfrm flipH="1">
            <a:off x="5111750" y="3806825"/>
            <a:ext cx="68263" cy="534988"/>
          </a:xfrm>
          <a:prstGeom prst="straightConnector1">
            <a:avLst/>
          </a:prstGeom>
          <a:noFill/>
          <a:ln w="12700">
            <a:solidFill>
              <a:schemeClr val="tx1"/>
            </a:solidFill>
            <a:round/>
            <a:headEnd type="none" w="lg" len="sm"/>
            <a:tailEnd type="none" w="lg" len="sm"/>
          </a:ln>
        </p:spPr>
      </p:cxnSp>
      <p:cxnSp>
        <p:nvCxnSpPr>
          <p:cNvPr id="69697" name="AutoShape 65"/>
          <p:cNvCxnSpPr>
            <a:cxnSpLocks noChangeShapeType="1"/>
            <a:stCxn id="69662" idx="1"/>
            <a:endCxn id="69639" idx="5"/>
          </p:cNvCxnSpPr>
          <p:nvPr/>
        </p:nvCxnSpPr>
        <p:spPr bwMode="auto">
          <a:xfrm flipH="1" flipV="1">
            <a:off x="4378325" y="2378075"/>
            <a:ext cx="801688" cy="1276350"/>
          </a:xfrm>
          <a:prstGeom prst="straightConnector1">
            <a:avLst/>
          </a:prstGeom>
          <a:noFill/>
          <a:ln w="12700">
            <a:solidFill>
              <a:schemeClr val="tx1"/>
            </a:solidFill>
            <a:round/>
            <a:headEnd type="none" w="lg" len="sm"/>
            <a:tailEnd type="none" w="lg" len="sm"/>
          </a:ln>
        </p:spPr>
      </p:cxnSp>
      <p:cxnSp>
        <p:nvCxnSpPr>
          <p:cNvPr id="69698" name="AutoShape 66"/>
          <p:cNvCxnSpPr>
            <a:cxnSpLocks noChangeShapeType="1"/>
            <a:stCxn id="69663" idx="3"/>
            <a:endCxn id="69659" idx="6"/>
          </p:cNvCxnSpPr>
          <p:nvPr/>
        </p:nvCxnSpPr>
        <p:spPr bwMode="auto">
          <a:xfrm flipH="1">
            <a:off x="4500563" y="2654300"/>
            <a:ext cx="752475" cy="642938"/>
          </a:xfrm>
          <a:prstGeom prst="straightConnector1">
            <a:avLst/>
          </a:prstGeom>
          <a:noFill/>
          <a:ln w="12700">
            <a:solidFill>
              <a:schemeClr val="tx1"/>
            </a:solidFill>
            <a:round/>
            <a:headEnd type="none" w="lg" len="sm"/>
            <a:tailEnd type="none" w="lg" len="sm"/>
          </a:ln>
        </p:spPr>
      </p:cxnSp>
      <p:cxnSp>
        <p:nvCxnSpPr>
          <p:cNvPr id="69699" name="AutoShape 67"/>
          <p:cNvCxnSpPr>
            <a:cxnSpLocks noChangeShapeType="1"/>
            <a:stCxn id="69639" idx="7"/>
            <a:endCxn id="69660" idx="2"/>
          </p:cNvCxnSpPr>
          <p:nvPr/>
        </p:nvCxnSpPr>
        <p:spPr bwMode="auto">
          <a:xfrm flipV="1">
            <a:off x="4408488" y="1930400"/>
            <a:ext cx="452437" cy="298450"/>
          </a:xfrm>
          <a:prstGeom prst="straightConnector1">
            <a:avLst/>
          </a:prstGeom>
          <a:noFill/>
          <a:ln w="12700">
            <a:solidFill>
              <a:schemeClr val="tx1"/>
            </a:solidFill>
            <a:round/>
            <a:headEnd type="none" w="lg" len="sm"/>
            <a:tailEnd type="none" w="lg" len="sm"/>
          </a:ln>
        </p:spPr>
      </p:cxnSp>
      <p:cxnSp>
        <p:nvCxnSpPr>
          <p:cNvPr id="69700" name="AutoShape 68"/>
          <p:cNvCxnSpPr>
            <a:cxnSpLocks noChangeShapeType="1"/>
            <a:stCxn id="69647" idx="3"/>
            <a:endCxn id="69662" idx="7"/>
          </p:cNvCxnSpPr>
          <p:nvPr/>
        </p:nvCxnSpPr>
        <p:spPr bwMode="auto">
          <a:xfrm flipH="1">
            <a:off x="5332413" y="2438400"/>
            <a:ext cx="855662" cy="1216025"/>
          </a:xfrm>
          <a:prstGeom prst="straightConnector1">
            <a:avLst/>
          </a:prstGeom>
          <a:noFill/>
          <a:ln w="12700">
            <a:solidFill>
              <a:schemeClr val="tx1"/>
            </a:solidFill>
            <a:round/>
            <a:headEnd type="none" w="lg" len="sm"/>
            <a:tailEnd type="none" w="lg" len="sm"/>
          </a:ln>
        </p:spPr>
      </p:cxnSp>
      <p:cxnSp>
        <p:nvCxnSpPr>
          <p:cNvPr id="69701" name="AutoShape 69"/>
          <p:cNvCxnSpPr>
            <a:cxnSpLocks noChangeShapeType="1"/>
            <a:stCxn id="69661" idx="3"/>
            <a:endCxn id="69646" idx="7"/>
          </p:cNvCxnSpPr>
          <p:nvPr/>
        </p:nvCxnSpPr>
        <p:spPr bwMode="auto">
          <a:xfrm flipH="1">
            <a:off x="4540250" y="4525963"/>
            <a:ext cx="495300" cy="855662"/>
          </a:xfrm>
          <a:prstGeom prst="straightConnector1">
            <a:avLst/>
          </a:prstGeom>
          <a:noFill/>
          <a:ln w="12700">
            <a:solidFill>
              <a:schemeClr val="tx1"/>
            </a:solidFill>
            <a:round/>
            <a:headEnd type="none" w="lg" len="sm"/>
            <a:tailEnd type="none" w="lg" len="sm"/>
          </a:ln>
        </p:spPr>
      </p:cxnSp>
      <p:cxnSp>
        <p:nvCxnSpPr>
          <p:cNvPr id="69702" name="AutoShape 70"/>
          <p:cNvCxnSpPr>
            <a:cxnSpLocks noChangeShapeType="1"/>
            <a:stCxn id="69638" idx="5"/>
            <a:endCxn id="69639" idx="2"/>
          </p:cNvCxnSpPr>
          <p:nvPr/>
        </p:nvCxnSpPr>
        <p:spPr bwMode="auto">
          <a:xfrm>
            <a:off x="3676650" y="1862138"/>
            <a:ext cx="536575" cy="404812"/>
          </a:xfrm>
          <a:prstGeom prst="straightConnector1">
            <a:avLst/>
          </a:prstGeom>
          <a:noFill/>
          <a:ln w="12700">
            <a:solidFill>
              <a:schemeClr val="tx1"/>
            </a:solidFill>
            <a:round/>
            <a:headEnd type="none" w="lg" len="sm"/>
            <a:tailEnd type="none" w="lg" len="sm"/>
          </a:ln>
        </p:spPr>
      </p:cxnSp>
      <p:cxnSp>
        <p:nvCxnSpPr>
          <p:cNvPr id="69703" name="AutoShape 71"/>
          <p:cNvCxnSpPr>
            <a:cxnSpLocks noChangeShapeType="1"/>
            <a:stCxn id="69638" idx="4"/>
            <a:endCxn id="69637" idx="7"/>
          </p:cNvCxnSpPr>
          <p:nvPr/>
        </p:nvCxnSpPr>
        <p:spPr bwMode="auto">
          <a:xfrm flipH="1">
            <a:off x="3460750" y="1893888"/>
            <a:ext cx="139700" cy="534987"/>
          </a:xfrm>
          <a:prstGeom prst="straightConnector1">
            <a:avLst/>
          </a:prstGeom>
          <a:noFill/>
          <a:ln w="12700">
            <a:solidFill>
              <a:schemeClr val="tx1"/>
            </a:solidFill>
            <a:round/>
            <a:headEnd type="none" w="lg" len="sm"/>
            <a:tailEnd type="none" w="lg" len="sm"/>
          </a:ln>
        </p:spPr>
      </p:cxnSp>
      <p:cxnSp>
        <p:nvCxnSpPr>
          <p:cNvPr id="69704" name="AutoShape 72"/>
          <p:cNvCxnSpPr>
            <a:cxnSpLocks noChangeShapeType="1"/>
            <a:stCxn id="69637" idx="5"/>
            <a:endCxn id="69640" idx="1"/>
          </p:cNvCxnSpPr>
          <p:nvPr/>
        </p:nvCxnSpPr>
        <p:spPr bwMode="auto">
          <a:xfrm>
            <a:off x="3460750" y="2581275"/>
            <a:ext cx="134938" cy="352425"/>
          </a:xfrm>
          <a:prstGeom prst="straightConnector1">
            <a:avLst/>
          </a:prstGeom>
          <a:noFill/>
          <a:ln w="12700">
            <a:solidFill>
              <a:schemeClr val="tx1"/>
            </a:solidFill>
            <a:round/>
            <a:headEnd type="none" w="lg" len="sm"/>
            <a:tailEnd type="none" w="lg" len="sm"/>
          </a:ln>
        </p:spPr>
      </p:cxnSp>
      <p:cxnSp>
        <p:nvCxnSpPr>
          <p:cNvPr id="69705" name="AutoShape 73"/>
          <p:cNvCxnSpPr>
            <a:cxnSpLocks noChangeShapeType="1"/>
            <a:stCxn id="69640" idx="5"/>
            <a:endCxn id="69659" idx="2"/>
          </p:cNvCxnSpPr>
          <p:nvPr/>
        </p:nvCxnSpPr>
        <p:spPr bwMode="auto">
          <a:xfrm>
            <a:off x="3748088" y="3086100"/>
            <a:ext cx="536575" cy="211138"/>
          </a:xfrm>
          <a:prstGeom prst="straightConnector1">
            <a:avLst/>
          </a:prstGeom>
          <a:noFill/>
          <a:ln w="12700">
            <a:solidFill>
              <a:schemeClr val="tx1"/>
            </a:solidFill>
            <a:round/>
            <a:headEnd type="none" w="lg" len="sm"/>
            <a:tailEnd type="none" w="lg" len="sm"/>
          </a:ln>
        </p:spPr>
      </p:cxnSp>
      <p:cxnSp>
        <p:nvCxnSpPr>
          <p:cNvPr id="69706" name="AutoShape 74"/>
          <p:cNvCxnSpPr>
            <a:cxnSpLocks noChangeShapeType="1"/>
            <a:stCxn id="69640" idx="6"/>
            <a:endCxn id="69663" idx="2"/>
          </p:cNvCxnSpPr>
          <p:nvPr/>
        </p:nvCxnSpPr>
        <p:spPr bwMode="auto">
          <a:xfrm flipV="1">
            <a:off x="3779838" y="2578100"/>
            <a:ext cx="1441450" cy="431800"/>
          </a:xfrm>
          <a:prstGeom prst="straightConnector1">
            <a:avLst/>
          </a:prstGeom>
          <a:noFill/>
          <a:ln w="12700">
            <a:solidFill>
              <a:schemeClr val="tx1"/>
            </a:solidFill>
            <a:round/>
            <a:headEnd type="none" w="lg" len="sm"/>
            <a:tailEnd type="none" w="lg" len="sm"/>
          </a:ln>
        </p:spPr>
      </p:cxnSp>
      <p:cxnSp>
        <p:nvCxnSpPr>
          <p:cNvPr id="69707" name="AutoShape 75"/>
          <p:cNvCxnSpPr>
            <a:cxnSpLocks noChangeShapeType="1"/>
            <a:stCxn id="69636" idx="6"/>
            <a:endCxn id="69638" idx="2"/>
          </p:cNvCxnSpPr>
          <p:nvPr/>
        </p:nvCxnSpPr>
        <p:spPr bwMode="auto">
          <a:xfrm flipV="1">
            <a:off x="2555875" y="1785938"/>
            <a:ext cx="936625" cy="144462"/>
          </a:xfrm>
          <a:prstGeom prst="straightConnector1">
            <a:avLst/>
          </a:prstGeom>
          <a:noFill/>
          <a:ln w="12700">
            <a:solidFill>
              <a:schemeClr val="tx1"/>
            </a:solidFill>
            <a:round/>
            <a:headEnd type="none" w="lg" len="sm"/>
            <a:tailEnd type="none" w="lg" len="sm"/>
          </a:ln>
        </p:spPr>
      </p:cxnSp>
      <p:cxnSp>
        <p:nvCxnSpPr>
          <p:cNvPr id="69708" name="AutoShape 76"/>
          <p:cNvCxnSpPr>
            <a:cxnSpLocks noChangeShapeType="1"/>
            <a:stCxn id="69636" idx="5"/>
            <a:endCxn id="69637" idx="1"/>
          </p:cNvCxnSpPr>
          <p:nvPr/>
        </p:nvCxnSpPr>
        <p:spPr bwMode="auto">
          <a:xfrm>
            <a:off x="2524125" y="2006600"/>
            <a:ext cx="784225" cy="422275"/>
          </a:xfrm>
          <a:prstGeom prst="straightConnector1">
            <a:avLst/>
          </a:prstGeom>
          <a:noFill/>
          <a:ln w="12700">
            <a:solidFill>
              <a:schemeClr val="tx1"/>
            </a:solidFill>
            <a:round/>
            <a:headEnd type="none" w="lg" len="sm"/>
            <a:tailEnd type="none" w="lg" len="sm"/>
          </a:ln>
        </p:spPr>
      </p:cxnSp>
      <p:cxnSp>
        <p:nvCxnSpPr>
          <p:cNvPr id="69709" name="AutoShape 77"/>
          <p:cNvCxnSpPr>
            <a:cxnSpLocks noChangeShapeType="1"/>
            <a:stCxn id="69636" idx="4"/>
            <a:endCxn id="69635" idx="0"/>
          </p:cNvCxnSpPr>
          <p:nvPr/>
        </p:nvCxnSpPr>
        <p:spPr bwMode="auto">
          <a:xfrm flipH="1">
            <a:off x="2376488" y="2038350"/>
            <a:ext cx="71437" cy="647700"/>
          </a:xfrm>
          <a:prstGeom prst="straightConnector1">
            <a:avLst/>
          </a:prstGeom>
          <a:noFill/>
          <a:ln w="12700">
            <a:solidFill>
              <a:schemeClr val="tx1"/>
            </a:solidFill>
            <a:round/>
            <a:headEnd type="none" w="lg" len="sm"/>
            <a:tailEnd type="none" w="lg" len="sm"/>
          </a:ln>
        </p:spPr>
      </p:cxnSp>
      <p:cxnSp>
        <p:nvCxnSpPr>
          <p:cNvPr id="69710" name="AutoShape 78"/>
          <p:cNvCxnSpPr>
            <a:cxnSpLocks noChangeShapeType="1"/>
            <a:stCxn id="69635" idx="6"/>
            <a:endCxn id="69640" idx="2"/>
          </p:cNvCxnSpPr>
          <p:nvPr/>
        </p:nvCxnSpPr>
        <p:spPr bwMode="auto">
          <a:xfrm>
            <a:off x="2484438" y="2794000"/>
            <a:ext cx="1079500" cy="215900"/>
          </a:xfrm>
          <a:prstGeom prst="straightConnector1">
            <a:avLst/>
          </a:prstGeom>
          <a:noFill/>
          <a:ln w="12700">
            <a:solidFill>
              <a:schemeClr val="tx1"/>
            </a:solidFill>
            <a:round/>
            <a:headEnd type="none" w="lg" len="sm"/>
            <a:tailEnd type="none" w="lg" len="sm"/>
          </a:ln>
        </p:spPr>
      </p:cxnSp>
      <p:cxnSp>
        <p:nvCxnSpPr>
          <p:cNvPr id="69711" name="AutoShape 79"/>
          <p:cNvCxnSpPr>
            <a:cxnSpLocks noChangeShapeType="1"/>
            <a:stCxn id="69635" idx="4"/>
            <a:endCxn id="69641" idx="1"/>
          </p:cNvCxnSpPr>
          <p:nvPr/>
        </p:nvCxnSpPr>
        <p:spPr bwMode="auto">
          <a:xfrm>
            <a:off x="2376488" y="2901950"/>
            <a:ext cx="355600" cy="823913"/>
          </a:xfrm>
          <a:prstGeom prst="straightConnector1">
            <a:avLst/>
          </a:prstGeom>
          <a:noFill/>
          <a:ln w="12700">
            <a:solidFill>
              <a:schemeClr val="tx1"/>
            </a:solidFill>
            <a:round/>
            <a:headEnd type="none" w="lg" len="sm"/>
            <a:tailEnd type="none" w="lg" len="sm"/>
          </a:ln>
        </p:spPr>
      </p:cxnSp>
      <p:cxnSp>
        <p:nvCxnSpPr>
          <p:cNvPr id="69712" name="AutoShape 80"/>
          <p:cNvCxnSpPr>
            <a:cxnSpLocks noChangeShapeType="1"/>
            <a:stCxn id="69641" idx="6"/>
            <a:endCxn id="69655" idx="2"/>
          </p:cNvCxnSpPr>
          <p:nvPr/>
        </p:nvCxnSpPr>
        <p:spPr bwMode="auto">
          <a:xfrm flipV="1">
            <a:off x="2916238" y="3730625"/>
            <a:ext cx="576262" cy="71438"/>
          </a:xfrm>
          <a:prstGeom prst="straightConnector1">
            <a:avLst/>
          </a:prstGeom>
          <a:noFill/>
          <a:ln w="12700">
            <a:solidFill>
              <a:schemeClr val="tx1"/>
            </a:solidFill>
            <a:round/>
            <a:headEnd type="none" w="lg" len="sm"/>
            <a:tailEnd type="none" w="lg" len="sm"/>
          </a:ln>
        </p:spPr>
      </p:cxnSp>
      <p:cxnSp>
        <p:nvCxnSpPr>
          <p:cNvPr id="69713" name="AutoShape 81"/>
          <p:cNvCxnSpPr>
            <a:cxnSpLocks noChangeShapeType="1"/>
            <a:stCxn id="69635" idx="5"/>
            <a:endCxn id="69655" idx="1"/>
          </p:cNvCxnSpPr>
          <p:nvPr/>
        </p:nvCxnSpPr>
        <p:spPr bwMode="auto">
          <a:xfrm>
            <a:off x="2452688" y="2870200"/>
            <a:ext cx="1071562" cy="784225"/>
          </a:xfrm>
          <a:prstGeom prst="straightConnector1">
            <a:avLst/>
          </a:prstGeom>
          <a:noFill/>
          <a:ln w="12700">
            <a:solidFill>
              <a:schemeClr val="tx1"/>
            </a:solidFill>
            <a:round/>
            <a:headEnd type="none" w="lg" len="sm"/>
            <a:tailEnd type="none" w="lg" len="sm"/>
          </a:ln>
        </p:spPr>
      </p:cxnSp>
      <p:cxnSp>
        <p:nvCxnSpPr>
          <p:cNvPr id="69714" name="AutoShape 82"/>
          <p:cNvCxnSpPr>
            <a:cxnSpLocks noChangeShapeType="1"/>
            <a:stCxn id="69655" idx="0"/>
            <a:endCxn id="69640" idx="4"/>
          </p:cNvCxnSpPr>
          <p:nvPr/>
        </p:nvCxnSpPr>
        <p:spPr bwMode="auto">
          <a:xfrm flipV="1">
            <a:off x="3600450" y="3117850"/>
            <a:ext cx="71438" cy="504825"/>
          </a:xfrm>
          <a:prstGeom prst="straightConnector1">
            <a:avLst/>
          </a:prstGeom>
          <a:noFill/>
          <a:ln w="12700">
            <a:solidFill>
              <a:schemeClr val="tx1"/>
            </a:solidFill>
            <a:round/>
            <a:headEnd type="none" w="lg" len="sm"/>
            <a:tailEnd type="none" w="lg" len="sm"/>
          </a:ln>
        </p:spPr>
      </p:cxnSp>
      <p:cxnSp>
        <p:nvCxnSpPr>
          <p:cNvPr id="69715" name="AutoShape 83"/>
          <p:cNvCxnSpPr>
            <a:cxnSpLocks noChangeShapeType="1"/>
            <a:stCxn id="69655" idx="6"/>
            <a:endCxn id="69659" idx="3"/>
          </p:cNvCxnSpPr>
          <p:nvPr/>
        </p:nvCxnSpPr>
        <p:spPr bwMode="auto">
          <a:xfrm flipV="1">
            <a:off x="3708400" y="3373438"/>
            <a:ext cx="608013" cy="357187"/>
          </a:xfrm>
          <a:prstGeom prst="straightConnector1">
            <a:avLst/>
          </a:prstGeom>
          <a:noFill/>
          <a:ln w="12700">
            <a:solidFill>
              <a:schemeClr val="tx1"/>
            </a:solidFill>
            <a:round/>
            <a:headEnd type="none" w="lg" len="sm"/>
            <a:tailEnd type="none" w="lg" len="sm"/>
          </a:ln>
        </p:spPr>
      </p:cxnSp>
      <p:cxnSp>
        <p:nvCxnSpPr>
          <p:cNvPr id="69716" name="AutoShape 84"/>
          <p:cNvCxnSpPr>
            <a:cxnSpLocks noChangeShapeType="1"/>
            <a:stCxn id="69655" idx="5"/>
            <a:endCxn id="69645" idx="1"/>
          </p:cNvCxnSpPr>
          <p:nvPr/>
        </p:nvCxnSpPr>
        <p:spPr bwMode="auto">
          <a:xfrm>
            <a:off x="3676650" y="3806825"/>
            <a:ext cx="495300" cy="279400"/>
          </a:xfrm>
          <a:prstGeom prst="straightConnector1">
            <a:avLst/>
          </a:prstGeom>
          <a:noFill/>
          <a:ln w="12700">
            <a:solidFill>
              <a:schemeClr val="tx1"/>
            </a:solidFill>
            <a:round/>
            <a:headEnd type="none" w="lg" len="sm"/>
            <a:tailEnd type="none" w="lg" len="sm"/>
          </a:ln>
        </p:spPr>
      </p:cxnSp>
      <p:cxnSp>
        <p:nvCxnSpPr>
          <p:cNvPr id="69717" name="AutoShape 85"/>
          <p:cNvCxnSpPr>
            <a:cxnSpLocks noChangeShapeType="1"/>
            <a:stCxn id="69645" idx="6"/>
            <a:endCxn id="69662" idx="2"/>
          </p:cNvCxnSpPr>
          <p:nvPr/>
        </p:nvCxnSpPr>
        <p:spPr bwMode="auto">
          <a:xfrm flipV="1">
            <a:off x="4356100" y="3730625"/>
            <a:ext cx="792163" cy="431800"/>
          </a:xfrm>
          <a:prstGeom prst="straightConnector1">
            <a:avLst/>
          </a:prstGeom>
          <a:noFill/>
          <a:ln w="12700">
            <a:solidFill>
              <a:schemeClr val="tx1"/>
            </a:solidFill>
            <a:round/>
            <a:headEnd type="none" w="lg" len="sm"/>
            <a:tailEnd type="none" w="lg" len="sm"/>
          </a:ln>
        </p:spPr>
      </p:cxnSp>
      <p:cxnSp>
        <p:nvCxnSpPr>
          <p:cNvPr id="69718" name="AutoShape 86"/>
          <p:cNvCxnSpPr>
            <a:cxnSpLocks noChangeShapeType="1"/>
            <a:stCxn id="69644" idx="1"/>
            <a:endCxn id="69641" idx="4"/>
          </p:cNvCxnSpPr>
          <p:nvPr/>
        </p:nvCxnSpPr>
        <p:spPr bwMode="auto">
          <a:xfrm flipH="1" flipV="1">
            <a:off x="2808288" y="3910013"/>
            <a:ext cx="284162" cy="463550"/>
          </a:xfrm>
          <a:prstGeom prst="straightConnector1">
            <a:avLst/>
          </a:prstGeom>
          <a:noFill/>
          <a:ln w="12700">
            <a:solidFill>
              <a:schemeClr val="tx1"/>
            </a:solidFill>
            <a:round/>
            <a:headEnd type="none" w="lg" len="sm"/>
            <a:tailEnd type="none" w="lg" len="sm"/>
          </a:ln>
        </p:spPr>
      </p:cxnSp>
      <p:cxnSp>
        <p:nvCxnSpPr>
          <p:cNvPr id="69719" name="AutoShape 87"/>
          <p:cNvCxnSpPr>
            <a:cxnSpLocks noChangeShapeType="1"/>
            <a:stCxn id="69642" idx="7"/>
            <a:endCxn id="69644" idx="2"/>
          </p:cNvCxnSpPr>
          <p:nvPr/>
        </p:nvCxnSpPr>
        <p:spPr bwMode="auto">
          <a:xfrm flipV="1">
            <a:off x="2020888" y="4449763"/>
            <a:ext cx="1039812" cy="644525"/>
          </a:xfrm>
          <a:prstGeom prst="straightConnector1">
            <a:avLst/>
          </a:prstGeom>
          <a:noFill/>
          <a:ln w="12700">
            <a:solidFill>
              <a:schemeClr val="tx1"/>
            </a:solidFill>
            <a:round/>
            <a:headEnd type="none" w="lg" len="sm"/>
            <a:tailEnd type="none" w="lg" len="sm"/>
          </a:ln>
        </p:spPr>
      </p:cxnSp>
      <p:cxnSp>
        <p:nvCxnSpPr>
          <p:cNvPr id="69720" name="AutoShape 88"/>
          <p:cNvCxnSpPr>
            <a:cxnSpLocks noChangeShapeType="1"/>
            <a:stCxn id="69644" idx="6"/>
            <a:endCxn id="69645" idx="3"/>
          </p:cNvCxnSpPr>
          <p:nvPr/>
        </p:nvCxnSpPr>
        <p:spPr bwMode="auto">
          <a:xfrm flipV="1">
            <a:off x="3276600" y="4238625"/>
            <a:ext cx="895350" cy="211138"/>
          </a:xfrm>
          <a:prstGeom prst="straightConnector1">
            <a:avLst/>
          </a:prstGeom>
          <a:noFill/>
          <a:ln w="12700">
            <a:solidFill>
              <a:schemeClr val="tx1"/>
            </a:solidFill>
            <a:round/>
            <a:headEnd type="none" w="lg" len="sm"/>
            <a:tailEnd type="none" w="lg" len="sm"/>
          </a:ln>
        </p:spPr>
      </p:cxnSp>
      <p:cxnSp>
        <p:nvCxnSpPr>
          <p:cNvPr id="69721" name="AutoShape 89"/>
          <p:cNvCxnSpPr>
            <a:cxnSpLocks noChangeShapeType="1"/>
            <a:stCxn id="69655" idx="4"/>
            <a:endCxn id="69643" idx="0"/>
          </p:cNvCxnSpPr>
          <p:nvPr/>
        </p:nvCxnSpPr>
        <p:spPr bwMode="auto">
          <a:xfrm flipH="1">
            <a:off x="3455988" y="3838575"/>
            <a:ext cx="144462" cy="1223963"/>
          </a:xfrm>
          <a:prstGeom prst="straightConnector1">
            <a:avLst/>
          </a:prstGeom>
          <a:noFill/>
          <a:ln w="12700">
            <a:solidFill>
              <a:schemeClr val="tx1"/>
            </a:solidFill>
            <a:round/>
            <a:headEnd type="none" w="lg" len="sm"/>
            <a:tailEnd type="none" w="lg" len="sm"/>
          </a:ln>
        </p:spPr>
      </p:cxnSp>
      <p:cxnSp>
        <p:nvCxnSpPr>
          <p:cNvPr id="69722" name="AutoShape 90"/>
          <p:cNvCxnSpPr>
            <a:cxnSpLocks noChangeShapeType="1"/>
            <a:stCxn id="69643" idx="6"/>
            <a:endCxn id="69646" idx="2"/>
          </p:cNvCxnSpPr>
          <p:nvPr/>
        </p:nvCxnSpPr>
        <p:spPr bwMode="auto">
          <a:xfrm>
            <a:off x="3563938" y="5170488"/>
            <a:ext cx="792162" cy="287337"/>
          </a:xfrm>
          <a:prstGeom prst="straightConnector1">
            <a:avLst/>
          </a:prstGeom>
          <a:noFill/>
          <a:ln w="12700">
            <a:solidFill>
              <a:schemeClr val="tx1"/>
            </a:solidFill>
            <a:round/>
            <a:headEnd type="none" w="lg" len="sm"/>
            <a:tailEnd type="none" w="lg" len="sm"/>
          </a:ln>
        </p:spPr>
      </p:cxnSp>
      <p:cxnSp>
        <p:nvCxnSpPr>
          <p:cNvPr id="69723" name="AutoShape 91"/>
          <p:cNvCxnSpPr>
            <a:cxnSpLocks noChangeShapeType="1"/>
            <a:stCxn id="69645" idx="5"/>
            <a:endCxn id="69661" idx="2"/>
          </p:cNvCxnSpPr>
          <p:nvPr/>
        </p:nvCxnSpPr>
        <p:spPr bwMode="auto">
          <a:xfrm>
            <a:off x="4324350" y="4238625"/>
            <a:ext cx="679450" cy="211138"/>
          </a:xfrm>
          <a:prstGeom prst="straightConnector1">
            <a:avLst/>
          </a:prstGeom>
          <a:noFill/>
          <a:ln w="12700">
            <a:solidFill>
              <a:schemeClr val="tx1"/>
            </a:solidFill>
            <a:round/>
            <a:headEnd type="none" w="lg" len="sm"/>
            <a:tailEnd type="none" w="lg" len="sm"/>
          </a:ln>
        </p:spPr>
      </p:cxnSp>
      <p:cxnSp>
        <p:nvCxnSpPr>
          <p:cNvPr id="69724" name="AutoShape 92"/>
          <p:cNvCxnSpPr>
            <a:cxnSpLocks noChangeShapeType="1"/>
            <a:stCxn id="69645" idx="4"/>
            <a:endCxn id="69646" idx="1"/>
          </p:cNvCxnSpPr>
          <p:nvPr/>
        </p:nvCxnSpPr>
        <p:spPr bwMode="auto">
          <a:xfrm>
            <a:off x="4248150" y="4270375"/>
            <a:ext cx="139700" cy="1111250"/>
          </a:xfrm>
          <a:prstGeom prst="straightConnector1">
            <a:avLst/>
          </a:prstGeom>
          <a:noFill/>
          <a:ln w="12700">
            <a:solidFill>
              <a:schemeClr val="tx1"/>
            </a:solidFill>
            <a:round/>
            <a:headEnd type="none" w="lg" len="sm"/>
            <a:tailEnd type="none" w="lg" len="sm"/>
          </a:ln>
        </p:spPr>
      </p:cxnSp>
      <p:cxnSp>
        <p:nvCxnSpPr>
          <p:cNvPr id="69725" name="AutoShape 93"/>
          <p:cNvCxnSpPr>
            <a:cxnSpLocks noChangeShapeType="1"/>
            <a:stCxn id="69666" idx="6"/>
            <a:endCxn id="69653" idx="3"/>
          </p:cNvCxnSpPr>
          <p:nvPr/>
        </p:nvCxnSpPr>
        <p:spPr bwMode="auto">
          <a:xfrm flipV="1">
            <a:off x="5724525" y="4741863"/>
            <a:ext cx="679450" cy="284162"/>
          </a:xfrm>
          <a:prstGeom prst="straightConnector1">
            <a:avLst/>
          </a:prstGeom>
          <a:noFill/>
          <a:ln w="12700">
            <a:solidFill>
              <a:schemeClr val="tx1"/>
            </a:solidFill>
            <a:round/>
            <a:headEnd type="none" w="lg" len="sm"/>
            <a:tailEnd type="none" w="lg" len="sm"/>
          </a:ln>
        </p:spPr>
      </p:cxnSp>
      <p:cxnSp>
        <p:nvCxnSpPr>
          <p:cNvPr id="69726" name="AutoShape 94"/>
          <p:cNvCxnSpPr>
            <a:cxnSpLocks noChangeShapeType="1"/>
            <a:stCxn id="69653" idx="6"/>
            <a:endCxn id="69658" idx="2"/>
          </p:cNvCxnSpPr>
          <p:nvPr/>
        </p:nvCxnSpPr>
        <p:spPr bwMode="auto">
          <a:xfrm flipV="1">
            <a:off x="6588125" y="4594225"/>
            <a:ext cx="720725" cy="71438"/>
          </a:xfrm>
          <a:prstGeom prst="straightConnector1">
            <a:avLst/>
          </a:prstGeom>
          <a:noFill/>
          <a:ln w="12700">
            <a:solidFill>
              <a:schemeClr val="tx1"/>
            </a:solidFill>
            <a:round/>
            <a:headEnd type="none" w="lg" len="sm"/>
            <a:tailEnd type="none" w="lg" len="sm"/>
          </a:ln>
        </p:spPr>
      </p:cxnSp>
      <p:cxnSp>
        <p:nvCxnSpPr>
          <p:cNvPr id="69727" name="AutoShape 95"/>
          <p:cNvCxnSpPr>
            <a:cxnSpLocks noChangeShapeType="1"/>
            <a:stCxn id="69643" idx="7"/>
            <a:endCxn id="69661" idx="2"/>
          </p:cNvCxnSpPr>
          <p:nvPr/>
        </p:nvCxnSpPr>
        <p:spPr bwMode="auto">
          <a:xfrm flipV="1">
            <a:off x="3532188" y="4449763"/>
            <a:ext cx="1471612" cy="644525"/>
          </a:xfrm>
          <a:prstGeom prst="straightConnector1">
            <a:avLst/>
          </a:prstGeom>
          <a:noFill/>
          <a:ln w="12700">
            <a:solidFill>
              <a:schemeClr val="tx1"/>
            </a:solidFill>
            <a:round/>
            <a:headEnd type="none" w="lg" len="sm"/>
            <a:tailEnd type="none" w="lg" len="sm"/>
          </a:ln>
        </p:spPr>
      </p:cxnSp>
      <p:sp>
        <p:nvSpPr>
          <p:cNvPr id="69728" name="Oval 96"/>
          <p:cNvSpPr>
            <a:spLocks noChangeArrowheads="1"/>
          </p:cNvSpPr>
          <p:nvPr/>
        </p:nvSpPr>
        <p:spPr bwMode="auto">
          <a:xfrm>
            <a:off x="395288" y="19891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729" name="Text Box 97"/>
          <p:cNvSpPr txBox="1">
            <a:spLocks noChangeArrowheads="1"/>
          </p:cNvSpPr>
          <p:nvPr/>
        </p:nvSpPr>
        <p:spPr bwMode="auto">
          <a:xfrm>
            <a:off x="828675" y="1916113"/>
            <a:ext cx="1439863" cy="366712"/>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processor</a:t>
            </a:r>
          </a:p>
        </p:txBody>
      </p:sp>
      <p:sp>
        <p:nvSpPr>
          <p:cNvPr id="69730" name="Oval 98"/>
          <p:cNvSpPr>
            <a:spLocks noChangeArrowheads="1"/>
          </p:cNvSpPr>
          <p:nvPr/>
        </p:nvSpPr>
        <p:spPr bwMode="auto">
          <a:xfrm>
            <a:off x="282575" y="2420938"/>
            <a:ext cx="433388" cy="4318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69731" name="Text Box 99"/>
          <p:cNvSpPr txBox="1">
            <a:spLocks noChangeArrowheads="1"/>
          </p:cNvSpPr>
          <p:nvPr/>
        </p:nvSpPr>
        <p:spPr bwMode="auto">
          <a:xfrm>
            <a:off x="827088" y="2486025"/>
            <a:ext cx="1439862" cy="366713"/>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leader</a:t>
            </a:r>
          </a:p>
        </p:txBody>
      </p:sp>
      <p:sp>
        <p:nvSpPr>
          <p:cNvPr id="69732" name="Line 100"/>
          <p:cNvSpPr>
            <a:spLocks noChangeShapeType="1"/>
          </p:cNvSpPr>
          <p:nvPr/>
        </p:nvSpPr>
        <p:spPr bwMode="auto">
          <a:xfrm>
            <a:off x="107950" y="3213100"/>
            <a:ext cx="684213" cy="0"/>
          </a:xfrm>
          <a:prstGeom prst="line">
            <a:avLst/>
          </a:prstGeom>
          <a:noFill/>
          <a:ln w="12700">
            <a:solidFill>
              <a:schemeClr val="tx1"/>
            </a:solidFill>
            <a:round/>
            <a:headEnd type="none" w="lg" len="sm"/>
            <a:tailEnd type="none" w="lg" len="sm"/>
          </a:ln>
        </p:spPr>
        <p:txBody>
          <a:bodyPr/>
          <a:lstStyle/>
          <a:p>
            <a:endParaRPr lang="he-IL"/>
          </a:p>
        </p:txBody>
      </p:sp>
      <p:sp>
        <p:nvSpPr>
          <p:cNvPr id="69733" name="Text Box 101"/>
          <p:cNvSpPr txBox="1">
            <a:spLocks noChangeArrowheads="1"/>
          </p:cNvSpPr>
          <p:nvPr/>
        </p:nvSpPr>
        <p:spPr bwMode="auto">
          <a:xfrm>
            <a:off x="827088" y="2997200"/>
            <a:ext cx="1439862" cy="366713"/>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link</a:t>
            </a:r>
          </a:p>
        </p:txBody>
      </p:sp>
      <p:sp>
        <p:nvSpPr>
          <p:cNvPr id="69734" name="Text Box 102"/>
          <p:cNvSpPr txBox="1">
            <a:spLocks noChangeArrowheads="1"/>
          </p:cNvSpPr>
          <p:nvPr/>
        </p:nvSpPr>
        <p:spPr bwMode="auto">
          <a:xfrm>
            <a:off x="107950" y="3544888"/>
            <a:ext cx="1079500" cy="531812"/>
          </a:xfrm>
          <a:prstGeom prst="rect">
            <a:avLst/>
          </a:prstGeom>
          <a:solidFill>
            <a:schemeClr val="accent1">
              <a:alpha val="10196"/>
            </a:schemeClr>
          </a:solidFill>
          <a:ln w="12700" algn="ctr">
            <a:solidFill>
              <a:schemeClr val="tx1"/>
            </a:solidFill>
            <a:miter lim="800000"/>
            <a:headEnd type="none" w="lg" len="sm"/>
            <a:tailEnd type="none" w="lg" len="sm"/>
          </a:ln>
        </p:spPr>
        <p:txBody>
          <a:bodyPr>
            <a:spAutoFit/>
          </a:bodyPr>
          <a:lstStyle/>
          <a:p>
            <a:pPr algn="l"/>
            <a:r>
              <a:rPr lang="en-US">
                <a:solidFill>
                  <a:schemeClr val="tx1"/>
                </a:solidFill>
                <a:latin typeface="Tahoma" pitchFamily="34" charset="0"/>
              </a:rPr>
              <a:t>X = 2</a:t>
            </a:r>
          </a:p>
        </p:txBody>
      </p:sp>
      <p:sp>
        <p:nvSpPr>
          <p:cNvPr id="69735" name="Text Box 103"/>
          <p:cNvSpPr txBox="1">
            <a:spLocks noChangeArrowheads="1"/>
          </p:cNvSpPr>
          <p:nvPr/>
        </p:nvSpPr>
        <p:spPr bwMode="auto">
          <a:xfrm>
            <a:off x="790575" y="5484813"/>
            <a:ext cx="8353425" cy="946150"/>
          </a:xfrm>
          <a:prstGeom prst="rect">
            <a:avLst/>
          </a:prstGeom>
          <a:noFill/>
          <a:ln w="12700" algn="ctr">
            <a:noFill/>
            <a:miter lim="800000"/>
            <a:headEnd/>
            <a:tailEnd/>
          </a:ln>
        </p:spPr>
        <p:txBody>
          <a:bodyPr>
            <a:spAutoFit/>
          </a:bodyPr>
          <a:lstStyle/>
          <a:p>
            <a:pPr algn="l"/>
            <a:r>
              <a:rPr lang="en-US"/>
              <a:t>Only One will prevail, and other processors will join its cause…</a:t>
            </a:r>
          </a:p>
        </p:txBody>
      </p:sp>
      <p:sp>
        <p:nvSpPr>
          <p:cNvPr id="69736" name="Oval 105"/>
          <p:cNvSpPr>
            <a:spLocks noChangeArrowheads="1"/>
          </p:cNvSpPr>
          <p:nvPr/>
        </p:nvSpPr>
        <p:spPr bwMode="auto">
          <a:xfrm rot="427867">
            <a:off x="5014913" y="3498850"/>
            <a:ext cx="433387" cy="4318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pic>
        <p:nvPicPr>
          <p:cNvPr id="69737" name="Picture 111" descr="david_goliath_victory_lg_clr"/>
          <p:cNvPicPr>
            <a:picLocks noChangeAspect="1" noChangeArrowheads="1" noCrop="1"/>
          </p:cNvPicPr>
          <p:nvPr/>
        </p:nvPicPr>
        <p:blipFill>
          <a:blip r:embed="rId2"/>
          <a:srcRect/>
          <a:stretch>
            <a:fillRect/>
          </a:stretch>
        </p:blipFill>
        <p:spPr bwMode="auto">
          <a:xfrm>
            <a:off x="7524750" y="4365625"/>
            <a:ext cx="1497013" cy="1165225"/>
          </a:xfrm>
          <a:prstGeom prst="rect">
            <a:avLst/>
          </a:prstGeom>
          <a:noFill/>
          <a:ln w="9525">
            <a:noFill/>
            <a:miter lim="800000"/>
            <a:headEnd/>
            <a:tailEnd/>
          </a:ln>
        </p:spPr>
      </p:pic>
      <p:sp>
        <p:nvSpPr>
          <p:cNvPr id="239728" name="Oval 112"/>
          <p:cNvSpPr>
            <a:spLocks noChangeArrowheads="1"/>
          </p:cNvSpPr>
          <p:nvPr/>
        </p:nvSpPr>
        <p:spPr bwMode="auto">
          <a:xfrm>
            <a:off x="4284663" y="3189288"/>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39729" name="Oval 113"/>
          <p:cNvSpPr>
            <a:spLocks noChangeArrowheads="1"/>
          </p:cNvSpPr>
          <p:nvPr/>
        </p:nvSpPr>
        <p:spPr bwMode="auto">
          <a:xfrm>
            <a:off x="5219700" y="2468563"/>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39730" name="Oval 114"/>
          <p:cNvSpPr>
            <a:spLocks noChangeArrowheads="1"/>
          </p:cNvSpPr>
          <p:nvPr/>
        </p:nvSpPr>
        <p:spPr bwMode="auto">
          <a:xfrm>
            <a:off x="6156325" y="2252663"/>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39731" name="Oval 115"/>
          <p:cNvSpPr>
            <a:spLocks noChangeArrowheads="1"/>
          </p:cNvSpPr>
          <p:nvPr/>
        </p:nvSpPr>
        <p:spPr bwMode="auto">
          <a:xfrm>
            <a:off x="5948363" y="2973388"/>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39732" name="Oval 116"/>
          <p:cNvSpPr>
            <a:spLocks noChangeArrowheads="1"/>
          </p:cNvSpPr>
          <p:nvPr/>
        </p:nvSpPr>
        <p:spPr bwMode="auto">
          <a:xfrm>
            <a:off x="6011863" y="3908425"/>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39733" name="Oval 117"/>
          <p:cNvSpPr>
            <a:spLocks noChangeArrowheads="1"/>
          </p:cNvSpPr>
          <p:nvPr/>
        </p:nvSpPr>
        <p:spPr bwMode="auto">
          <a:xfrm>
            <a:off x="5003800" y="4340225"/>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39734" name="Oval 118"/>
          <p:cNvSpPr>
            <a:spLocks noChangeArrowheads="1"/>
          </p:cNvSpPr>
          <p:nvPr/>
        </p:nvSpPr>
        <p:spPr bwMode="auto">
          <a:xfrm>
            <a:off x="4140200" y="4060825"/>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39735" name="Oval 119"/>
          <p:cNvSpPr>
            <a:spLocks noChangeArrowheads="1"/>
          </p:cNvSpPr>
          <p:nvPr/>
        </p:nvSpPr>
        <p:spPr bwMode="auto">
          <a:xfrm>
            <a:off x="3492500" y="3621088"/>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39736" name="Oval 120"/>
          <p:cNvSpPr>
            <a:spLocks noChangeArrowheads="1"/>
          </p:cNvSpPr>
          <p:nvPr/>
        </p:nvSpPr>
        <p:spPr bwMode="auto">
          <a:xfrm>
            <a:off x="4211638" y="2181225"/>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39737" name="Oval 121"/>
          <p:cNvSpPr>
            <a:spLocks noChangeArrowheads="1"/>
          </p:cNvSpPr>
          <p:nvPr/>
        </p:nvSpPr>
        <p:spPr bwMode="auto">
          <a:xfrm>
            <a:off x="4859338" y="1820863"/>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39738" name="Oval 122"/>
          <p:cNvSpPr>
            <a:spLocks noChangeArrowheads="1"/>
          </p:cNvSpPr>
          <p:nvPr/>
        </p:nvSpPr>
        <p:spPr bwMode="auto">
          <a:xfrm>
            <a:off x="5508625" y="4918075"/>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39739" name="Freeform 123"/>
          <p:cNvSpPr>
            <a:spLocks/>
          </p:cNvSpPr>
          <p:nvPr/>
        </p:nvSpPr>
        <p:spPr bwMode="auto">
          <a:xfrm>
            <a:off x="3216275" y="1676400"/>
            <a:ext cx="3300413" cy="3721100"/>
          </a:xfrm>
          <a:custGeom>
            <a:avLst/>
            <a:gdLst>
              <a:gd name="T0" fmla="*/ 2147483647 w 2079"/>
              <a:gd name="T1" fmla="*/ 2147483647 h 2344"/>
              <a:gd name="T2" fmla="*/ 2147483647 w 2079"/>
              <a:gd name="T3" fmla="*/ 2147483647 h 2344"/>
              <a:gd name="T4" fmla="*/ 2147483647 w 2079"/>
              <a:gd name="T5" fmla="*/ 2147483647 h 2344"/>
              <a:gd name="T6" fmla="*/ 2147483647 w 2079"/>
              <a:gd name="T7" fmla="*/ 2147483647 h 2344"/>
              <a:gd name="T8" fmla="*/ 2147483647 w 2079"/>
              <a:gd name="T9" fmla="*/ 2147483647 h 2344"/>
              <a:gd name="T10" fmla="*/ 2147483647 w 2079"/>
              <a:gd name="T11" fmla="*/ 2147483647 h 2344"/>
              <a:gd name="T12" fmla="*/ 2147483647 w 2079"/>
              <a:gd name="T13" fmla="*/ 2147483647 h 2344"/>
              <a:gd name="T14" fmla="*/ 2147483647 w 2079"/>
              <a:gd name="T15" fmla="*/ 2147483647 h 2344"/>
              <a:gd name="T16" fmla="*/ 2147483647 w 2079"/>
              <a:gd name="T17" fmla="*/ 2147483647 h 2344"/>
              <a:gd name="T18" fmla="*/ 2147483647 w 2079"/>
              <a:gd name="T19" fmla="*/ 2147483647 h 2344"/>
              <a:gd name="T20" fmla="*/ 2147483647 w 2079"/>
              <a:gd name="T21" fmla="*/ 2147483647 h 2344"/>
              <a:gd name="T22" fmla="*/ 2147483647 w 2079"/>
              <a:gd name="T23" fmla="*/ 2147483647 h 2344"/>
              <a:gd name="T24" fmla="*/ 2147483647 w 2079"/>
              <a:gd name="T25" fmla="*/ 2147483647 h 2344"/>
              <a:gd name="T26" fmla="*/ 2147483647 w 2079"/>
              <a:gd name="T27" fmla="*/ 2147483647 h 23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79"/>
              <a:gd name="T43" fmla="*/ 0 h 2344"/>
              <a:gd name="T44" fmla="*/ 2079 w 2079"/>
              <a:gd name="T45" fmla="*/ 2344 h 23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79" h="2344">
                <a:moveTo>
                  <a:pt x="1943" y="333"/>
                </a:moveTo>
                <a:cubicBezTo>
                  <a:pt x="2079" y="386"/>
                  <a:pt x="1973" y="318"/>
                  <a:pt x="1988" y="333"/>
                </a:cubicBezTo>
                <a:cubicBezTo>
                  <a:pt x="2003" y="348"/>
                  <a:pt x="2048" y="318"/>
                  <a:pt x="2033" y="424"/>
                </a:cubicBezTo>
                <a:cubicBezTo>
                  <a:pt x="2018" y="530"/>
                  <a:pt x="1912" y="787"/>
                  <a:pt x="1897" y="968"/>
                </a:cubicBezTo>
                <a:cubicBezTo>
                  <a:pt x="1882" y="1149"/>
                  <a:pt x="2004" y="1293"/>
                  <a:pt x="1943" y="1512"/>
                </a:cubicBezTo>
                <a:cubicBezTo>
                  <a:pt x="1882" y="1731"/>
                  <a:pt x="1678" y="2222"/>
                  <a:pt x="1534" y="2283"/>
                </a:cubicBezTo>
                <a:cubicBezTo>
                  <a:pt x="1390" y="2344"/>
                  <a:pt x="1240" y="1973"/>
                  <a:pt x="1081" y="1875"/>
                </a:cubicBezTo>
                <a:cubicBezTo>
                  <a:pt x="922" y="1777"/>
                  <a:pt x="741" y="1777"/>
                  <a:pt x="582" y="1694"/>
                </a:cubicBezTo>
                <a:cubicBezTo>
                  <a:pt x="423" y="1611"/>
                  <a:pt x="211" y="1474"/>
                  <a:pt x="128" y="1376"/>
                </a:cubicBezTo>
                <a:cubicBezTo>
                  <a:pt x="45" y="1278"/>
                  <a:pt x="0" y="1210"/>
                  <a:pt x="83" y="1104"/>
                </a:cubicBezTo>
                <a:cubicBezTo>
                  <a:pt x="166" y="998"/>
                  <a:pt x="552" y="884"/>
                  <a:pt x="627" y="741"/>
                </a:cubicBezTo>
                <a:cubicBezTo>
                  <a:pt x="702" y="598"/>
                  <a:pt x="445" y="363"/>
                  <a:pt x="536" y="242"/>
                </a:cubicBezTo>
                <a:cubicBezTo>
                  <a:pt x="627" y="121"/>
                  <a:pt x="938" y="0"/>
                  <a:pt x="1172" y="15"/>
                </a:cubicBezTo>
                <a:cubicBezTo>
                  <a:pt x="1406" y="30"/>
                  <a:pt x="1807" y="280"/>
                  <a:pt x="1943" y="333"/>
                </a:cubicBezTo>
                <a:close/>
              </a:path>
            </a:pathLst>
          </a:custGeom>
          <a:solidFill>
            <a:srgbClr val="FF0101">
              <a:alpha val="25882"/>
            </a:srgbClr>
          </a:solidFill>
          <a:ln w="12700">
            <a:solidFill>
              <a:schemeClr val="tx1"/>
            </a:solidFill>
            <a:round/>
            <a:headEnd/>
            <a:tailEnd/>
          </a:ln>
        </p:spPr>
        <p:txBody>
          <a:bodyPr>
            <a:spAutoFit/>
          </a:bodyPr>
          <a:lstStyle/>
          <a:p>
            <a:endParaRPr lang="he-IL"/>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0"/>
                                          </p:stCondLst>
                                        </p:cTn>
                                        <p:tgtEl>
                                          <p:spTgt spid="239738"/>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grpId="0" nodeType="afterEffect">
                                  <p:stCondLst>
                                    <p:cond delay="100"/>
                                  </p:stCondLst>
                                  <p:childTnLst>
                                    <p:set>
                                      <p:cBhvr>
                                        <p:cTn id="9" dur="1" fill="hold">
                                          <p:stCondLst>
                                            <p:cond delay="0"/>
                                          </p:stCondLst>
                                        </p:cTn>
                                        <p:tgtEl>
                                          <p:spTgt spid="239732"/>
                                        </p:tgtEl>
                                        <p:attrNameLst>
                                          <p:attrName>style.visibility</p:attrName>
                                        </p:attrNameLst>
                                      </p:cBhvr>
                                      <p:to>
                                        <p:strVal val="visible"/>
                                      </p:to>
                                    </p:set>
                                  </p:childTnLst>
                                </p:cTn>
                              </p:par>
                            </p:childTnLst>
                          </p:cTn>
                        </p:par>
                        <p:par>
                          <p:cTn id="10" fill="hold">
                            <p:stCondLst>
                              <p:cond delay="2100"/>
                            </p:stCondLst>
                            <p:childTnLst>
                              <p:par>
                                <p:cTn id="11" presetID="1" presetClass="entr" presetSubtype="0" fill="hold" grpId="0" nodeType="afterEffect">
                                  <p:stCondLst>
                                    <p:cond delay="100"/>
                                  </p:stCondLst>
                                  <p:childTnLst>
                                    <p:set>
                                      <p:cBhvr>
                                        <p:cTn id="12" dur="1" fill="hold">
                                          <p:stCondLst>
                                            <p:cond delay="0"/>
                                          </p:stCondLst>
                                        </p:cTn>
                                        <p:tgtEl>
                                          <p:spTgt spid="239731"/>
                                        </p:tgtEl>
                                        <p:attrNameLst>
                                          <p:attrName>style.visibility</p:attrName>
                                        </p:attrNameLst>
                                      </p:cBhvr>
                                      <p:to>
                                        <p:strVal val="visible"/>
                                      </p:to>
                                    </p:set>
                                  </p:childTnLst>
                                </p:cTn>
                              </p:par>
                            </p:childTnLst>
                          </p:cTn>
                        </p:par>
                        <p:par>
                          <p:cTn id="13" fill="hold">
                            <p:stCondLst>
                              <p:cond delay="2200"/>
                            </p:stCondLst>
                            <p:childTnLst>
                              <p:par>
                                <p:cTn id="14" presetID="1" presetClass="entr" presetSubtype="0" fill="hold" grpId="0" nodeType="afterEffect">
                                  <p:stCondLst>
                                    <p:cond delay="100"/>
                                  </p:stCondLst>
                                  <p:childTnLst>
                                    <p:set>
                                      <p:cBhvr>
                                        <p:cTn id="15" dur="1" fill="hold">
                                          <p:stCondLst>
                                            <p:cond delay="0"/>
                                          </p:stCondLst>
                                        </p:cTn>
                                        <p:tgtEl>
                                          <p:spTgt spid="239730"/>
                                        </p:tgtEl>
                                        <p:attrNameLst>
                                          <p:attrName>style.visibility</p:attrName>
                                        </p:attrNameLst>
                                      </p:cBhvr>
                                      <p:to>
                                        <p:strVal val="visible"/>
                                      </p:to>
                                    </p:set>
                                  </p:childTnLst>
                                </p:cTn>
                              </p:par>
                            </p:childTnLst>
                          </p:cTn>
                        </p:par>
                        <p:par>
                          <p:cTn id="16" fill="hold">
                            <p:stCondLst>
                              <p:cond delay="2300"/>
                            </p:stCondLst>
                            <p:childTnLst>
                              <p:par>
                                <p:cTn id="17" presetID="1" presetClass="entr" presetSubtype="0" fill="hold" grpId="0" nodeType="afterEffect">
                                  <p:stCondLst>
                                    <p:cond delay="100"/>
                                  </p:stCondLst>
                                  <p:childTnLst>
                                    <p:set>
                                      <p:cBhvr>
                                        <p:cTn id="18" dur="1" fill="hold">
                                          <p:stCondLst>
                                            <p:cond delay="0"/>
                                          </p:stCondLst>
                                        </p:cTn>
                                        <p:tgtEl>
                                          <p:spTgt spid="239729"/>
                                        </p:tgtEl>
                                        <p:attrNameLst>
                                          <p:attrName>style.visibility</p:attrName>
                                        </p:attrNameLst>
                                      </p:cBhvr>
                                      <p:to>
                                        <p:strVal val="visible"/>
                                      </p:to>
                                    </p:set>
                                  </p:childTnLst>
                                </p:cTn>
                              </p:par>
                            </p:childTnLst>
                          </p:cTn>
                        </p:par>
                        <p:par>
                          <p:cTn id="19" fill="hold">
                            <p:stCondLst>
                              <p:cond delay="2400"/>
                            </p:stCondLst>
                            <p:childTnLst>
                              <p:par>
                                <p:cTn id="20" presetID="1" presetClass="entr" presetSubtype="0" fill="hold" grpId="0" nodeType="afterEffect">
                                  <p:stCondLst>
                                    <p:cond delay="100"/>
                                  </p:stCondLst>
                                  <p:childTnLst>
                                    <p:set>
                                      <p:cBhvr>
                                        <p:cTn id="21" dur="1" fill="hold">
                                          <p:stCondLst>
                                            <p:cond delay="0"/>
                                          </p:stCondLst>
                                        </p:cTn>
                                        <p:tgtEl>
                                          <p:spTgt spid="239737"/>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100"/>
                                  </p:stCondLst>
                                  <p:childTnLst>
                                    <p:set>
                                      <p:cBhvr>
                                        <p:cTn id="24" dur="1" fill="hold">
                                          <p:stCondLst>
                                            <p:cond delay="0"/>
                                          </p:stCondLst>
                                        </p:cTn>
                                        <p:tgtEl>
                                          <p:spTgt spid="239736"/>
                                        </p:tgtEl>
                                        <p:attrNameLst>
                                          <p:attrName>style.visibility</p:attrName>
                                        </p:attrNameLst>
                                      </p:cBhvr>
                                      <p:to>
                                        <p:strVal val="visible"/>
                                      </p:to>
                                    </p:set>
                                  </p:childTnLst>
                                </p:cTn>
                              </p:par>
                            </p:childTnLst>
                          </p:cTn>
                        </p:par>
                        <p:par>
                          <p:cTn id="25" fill="hold">
                            <p:stCondLst>
                              <p:cond delay="2600"/>
                            </p:stCondLst>
                            <p:childTnLst>
                              <p:par>
                                <p:cTn id="26" presetID="1" presetClass="entr" presetSubtype="0" fill="hold" grpId="0" nodeType="afterEffect">
                                  <p:stCondLst>
                                    <p:cond delay="100"/>
                                  </p:stCondLst>
                                  <p:childTnLst>
                                    <p:set>
                                      <p:cBhvr>
                                        <p:cTn id="27" dur="1" fill="hold">
                                          <p:stCondLst>
                                            <p:cond delay="0"/>
                                          </p:stCondLst>
                                        </p:cTn>
                                        <p:tgtEl>
                                          <p:spTgt spid="239728"/>
                                        </p:tgtEl>
                                        <p:attrNameLst>
                                          <p:attrName>style.visibility</p:attrName>
                                        </p:attrNameLst>
                                      </p:cBhvr>
                                      <p:to>
                                        <p:strVal val="visible"/>
                                      </p:to>
                                    </p:set>
                                  </p:childTnLst>
                                </p:cTn>
                              </p:par>
                            </p:childTnLst>
                          </p:cTn>
                        </p:par>
                        <p:par>
                          <p:cTn id="28" fill="hold">
                            <p:stCondLst>
                              <p:cond delay="2700"/>
                            </p:stCondLst>
                            <p:childTnLst>
                              <p:par>
                                <p:cTn id="29" presetID="1" presetClass="entr" presetSubtype="0" fill="hold" grpId="0" nodeType="afterEffect">
                                  <p:stCondLst>
                                    <p:cond delay="100"/>
                                  </p:stCondLst>
                                  <p:childTnLst>
                                    <p:set>
                                      <p:cBhvr>
                                        <p:cTn id="30" dur="1" fill="hold">
                                          <p:stCondLst>
                                            <p:cond delay="0"/>
                                          </p:stCondLst>
                                        </p:cTn>
                                        <p:tgtEl>
                                          <p:spTgt spid="239735"/>
                                        </p:tgtEl>
                                        <p:attrNameLst>
                                          <p:attrName>style.visibility</p:attrName>
                                        </p:attrNameLst>
                                      </p:cBhvr>
                                      <p:to>
                                        <p:strVal val="visible"/>
                                      </p:to>
                                    </p:set>
                                  </p:childTnLst>
                                </p:cTn>
                              </p:par>
                            </p:childTnLst>
                          </p:cTn>
                        </p:par>
                        <p:par>
                          <p:cTn id="31" fill="hold">
                            <p:stCondLst>
                              <p:cond delay="2800"/>
                            </p:stCondLst>
                            <p:childTnLst>
                              <p:par>
                                <p:cTn id="32" presetID="1" presetClass="entr" presetSubtype="0" fill="hold" grpId="0" nodeType="afterEffect">
                                  <p:stCondLst>
                                    <p:cond delay="100"/>
                                  </p:stCondLst>
                                  <p:childTnLst>
                                    <p:set>
                                      <p:cBhvr>
                                        <p:cTn id="33" dur="1" fill="hold">
                                          <p:stCondLst>
                                            <p:cond delay="0"/>
                                          </p:stCondLst>
                                        </p:cTn>
                                        <p:tgtEl>
                                          <p:spTgt spid="239734"/>
                                        </p:tgtEl>
                                        <p:attrNameLst>
                                          <p:attrName>style.visibility</p:attrName>
                                        </p:attrNameLst>
                                      </p:cBhvr>
                                      <p:to>
                                        <p:strVal val="visible"/>
                                      </p:to>
                                    </p:set>
                                  </p:childTnLst>
                                </p:cTn>
                              </p:par>
                            </p:childTnLst>
                          </p:cTn>
                        </p:par>
                        <p:par>
                          <p:cTn id="34" fill="hold">
                            <p:stCondLst>
                              <p:cond delay="2900"/>
                            </p:stCondLst>
                            <p:childTnLst>
                              <p:par>
                                <p:cTn id="35" presetID="1" presetClass="entr" presetSubtype="0" fill="hold" grpId="0" nodeType="afterEffect">
                                  <p:stCondLst>
                                    <p:cond delay="100"/>
                                  </p:stCondLst>
                                  <p:childTnLst>
                                    <p:set>
                                      <p:cBhvr>
                                        <p:cTn id="36" dur="1" fill="hold">
                                          <p:stCondLst>
                                            <p:cond delay="0"/>
                                          </p:stCondLst>
                                        </p:cTn>
                                        <p:tgtEl>
                                          <p:spTgt spid="239733"/>
                                        </p:tgtEl>
                                        <p:attrNameLst>
                                          <p:attrName>style.visibility</p:attrName>
                                        </p:attrNameLst>
                                      </p:cBhvr>
                                      <p:to>
                                        <p:strVal val="visible"/>
                                      </p:to>
                                    </p:se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39739"/>
                                        </p:tgtEl>
                                        <p:attrNameLst>
                                          <p:attrName>style.visibility</p:attrName>
                                        </p:attrNameLst>
                                      </p:cBhvr>
                                      <p:to>
                                        <p:strVal val="visible"/>
                                      </p:to>
                                    </p:set>
                                    <p:animEffect transition="in" filter="fade">
                                      <p:cBhvr>
                                        <p:cTn id="40" dur="2000"/>
                                        <p:tgtEl>
                                          <p:spTgt spid="239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728" grpId="0" animBg="1"/>
      <p:bldP spid="239729" grpId="0" animBg="1"/>
      <p:bldP spid="239730" grpId="0" animBg="1"/>
      <p:bldP spid="239731" grpId="0" animBg="1"/>
      <p:bldP spid="239732" grpId="0" animBg="1"/>
      <p:bldP spid="239733" grpId="0" animBg="1"/>
      <p:bldP spid="239734" grpId="0" animBg="1"/>
      <p:bldP spid="239735" grpId="0" animBg="1"/>
      <p:bldP spid="239736" grpId="0" animBg="1"/>
      <p:bldP spid="239737" grpId="0" animBg="1"/>
      <p:bldP spid="239738" grpId="0" animBg="1"/>
      <p:bldP spid="23973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u="none" smtClean="0">
                <a:solidFill>
                  <a:srgbClr val="0070C0"/>
                </a:solidFill>
              </a:rPr>
              <a:t>Cluster Construction</a:t>
            </a:r>
          </a:p>
        </p:txBody>
      </p:sp>
      <p:sp>
        <p:nvSpPr>
          <p:cNvPr id="70659" name="Oval 3"/>
          <p:cNvSpPr>
            <a:spLocks noChangeArrowheads="1"/>
          </p:cNvSpPr>
          <p:nvPr/>
        </p:nvSpPr>
        <p:spPr bwMode="auto">
          <a:xfrm>
            <a:off x="2268538" y="2686050"/>
            <a:ext cx="215900" cy="215900"/>
          </a:xfrm>
          <a:prstGeom prst="ellipse">
            <a:avLst/>
          </a:prstGeom>
          <a:solidFill>
            <a:srgbClr val="040AFC"/>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60" name="Oval 4"/>
          <p:cNvSpPr>
            <a:spLocks noChangeArrowheads="1"/>
          </p:cNvSpPr>
          <p:nvPr/>
        </p:nvSpPr>
        <p:spPr bwMode="auto">
          <a:xfrm>
            <a:off x="2339975" y="1822450"/>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rgbClr val="FF0101"/>
              </a:solidFill>
            </a:endParaRPr>
          </a:p>
        </p:txBody>
      </p:sp>
      <p:sp>
        <p:nvSpPr>
          <p:cNvPr id="70661" name="Oval 5"/>
          <p:cNvSpPr>
            <a:spLocks noChangeArrowheads="1"/>
          </p:cNvSpPr>
          <p:nvPr/>
        </p:nvSpPr>
        <p:spPr bwMode="auto">
          <a:xfrm>
            <a:off x="3276600" y="23971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62" name="Oval 6"/>
          <p:cNvSpPr>
            <a:spLocks noChangeArrowheads="1"/>
          </p:cNvSpPr>
          <p:nvPr/>
        </p:nvSpPr>
        <p:spPr bwMode="auto">
          <a:xfrm>
            <a:off x="3492500" y="1677988"/>
            <a:ext cx="215900" cy="215900"/>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63" name="Oval 7"/>
          <p:cNvSpPr>
            <a:spLocks noChangeArrowheads="1"/>
          </p:cNvSpPr>
          <p:nvPr/>
        </p:nvSpPr>
        <p:spPr bwMode="auto">
          <a:xfrm rot="708146">
            <a:off x="4211638" y="2181225"/>
            <a:ext cx="215900" cy="215900"/>
          </a:xfrm>
          <a:prstGeom prst="ellipse">
            <a:avLst/>
          </a:prstGeom>
          <a:solidFill>
            <a:srgbClr val="040AFC"/>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64" name="Oval 8"/>
          <p:cNvSpPr>
            <a:spLocks noChangeArrowheads="1"/>
          </p:cNvSpPr>
          <p:nvPr/>
        </p:nvSpPr>
        <p:spPr bwMode="auto">
          <a:xfrm>
            <a:off x="3563938" y="2901950"/>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65" name="Oval 9"/>
          <p:cNvSpPr>
            <a:spLocks noChangeArrowheads="1"/>
          </p:cNvSpPr>
          <p:nvPr/>
        </p:nvSpPr>
        <p:spPr bwMode="auto">
          <a:xfrm>
            <a:off x="2700338" y="36941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66" name="Oval 10"/>
          <p:cNvSpPr>
            <a:spLocks noChangeArrowheads="1"/>
          </p:cNvSpPr>
          <p:nvPr/>
        </p:nvSpPr>
        <p:spPr bwMode="auto">
          <a:xfrm>
            <a:off x="1836738" y="50625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67" name="Oval 11"/>
          <p:cNvSpPr>
            <a:spLocks noChangeArrowheads="1"/>
          </p:cNvSpPr>
          <p:nvPr/>
        </p:nvSpPr>
        <p:spPr bwMode="auto">
          <a:xfrm>
            <a:off x="3348038" y="50625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68" name="Oval 12"/>
          <p:cNvSpPr>
            <a:spLocks noChangeArrowheads="1"/>
          </p:cNvSpPr>
          <p:nvPr/>
        </p:nvSpPr>
        <p:spPr bwMode="auto">
          <a:xfrm>
            <a:off x="3060700" y="4341813"/>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69" name="Oval 13"/>
          <p:cNvSpPr>
            <a:spLocks noChangeArrowheads="1"/>
          </p:cNvSpPr>
          <p:nvPr/>
        </p:nvSpPr>
        <p:spPr bwMode="auto">
          <a:xfrm>
            <a:off x="4140200" y="40544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70" name="Oval 14"/>
          <p:cNvSpPr>
            <a:spLocks noChangeArrowheads="1"/>
          </p:cNvSpPr>
          <p:nvPr/>
        </p:nvSpPr>
        <p:spPr bwMode="auto">
          <a:xfrm>
            <a:off x="4356100" y="5349875"/>
            <a:ext cx="215900" cy="215900"/>
          </a:xfrm>
          <a:prstGeom prst="ellipse">
            <a:avLst/>
          </a:prstGeom>
          <a:solidFill>
            <a:srgbClr val="040AFC"/>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71" name="Oval 15"/>
          <p:cNvSpPr>
            <a:spLocks noChangeArrowheads="1"/>
          </p:cNvSpPr>
          <p:nvPr/>
        </p:nvSpPr>
        <p:spPr bwMode="auto">
          <a:xfrm>
            <a:off x="6156325" y="22542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72" name="Oval 16"/>
          <p:cNvSpPr>
            <a:spLocks noChangeArrowheads="1"/>
          </p:cNvSpPr>
          <p:nvPr/>
        </p:nvSpPr>
        <p:spPr bwMode="auto">
          <a:xfrm>
            <a:off x="5868988" y="1606550"/>
            <a:ext cx="215900" cy="2159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73" name="Oval 17"/>
          <p:cNvSpPr>
            <a:spLocks noChangeArrowheads="1"/>
          </p:cNvSpPr>
          <p:nvPr/>
        </p:nvSpPr>
        <p:spPr bwMode="auto">
          <a:xfrm>
            <a:off x="5940425" y="2973388"/>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74" name="Oval 18"/>
          <p:cNvSpPr>
            <a:spLocks noChangeArrowheads="1"/>
          </p:cNvSpPr>
          <p:nvPr/>
        </p:nvSpPr>
        <p:spPr bwMode="auto">
          <a:xfrm rot="915307">
            <a:off x="6588125" y="17494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75" name="Oval 19"/>
          <p:cNvSpPr>
            <a:spLocks noChangeArrowheads="1"/>
          </p:cNvSpPr>
          <p:nvPr/>
        </p:nvSpPr>
        <p:spPr bwMode="auto">
          <a:xfrm>
            <a:off x="7740650" y="1965325"/>
            <a:ext cx="215900" cy="215900"/>
          </a:xfrm>
          <a:prstGeom prst="ellipse">
            <a:avLst/>
          </a:prstGeom>
          <a:solidFill>
            <a:srgbClr val="040AFC"/>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76" name="Oval 20"/>
          <p:cNvSpPr>
            <a:spLocks noChangeArrowheads="1"/>
          </p:cNvSpPr>
          <p:nvPr/>
        </p:nvSpPr>
        <p:spPr bwMode="auto">
          <a:xfrm>
            <a:off x="7669213" y="29733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77" name="Oval 21"/>
          <p:cNvSpPr>
            <a:spLocks noChangeArrowheads="1"/>
          </p:cNvSpPr>
          <p:nvPr/>
        </p:nvSpPr>
        <p:spPr bwMode="auto">
          <a:xfrm>
            <a:off x="6372225" y="4557713"/>
            <a:ext cx="215900" cy="215900"/>
          </a:xfrm>
          <a:prstGeom prst="ellipse">
            <a:avLst/>
          </a:prstGeom>
          <a:solidFill>
            <a:srgbClr val="040AFC"/>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78" name="Oval 22"/>
          <p:cNvSpPr>
            <a:spLocks noChangeArrowheads="1"/>
          </p:cNvSpPr>
          <p:nvPr/>
        </p:nvSpPr>
        <p:spPr bwMode="auto">
          <a:xfrm>
            <a:off x="6877050" y="34067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79" name="Oval 23"/>
          <p:cNvSpPr>
            <a:spLocks noChangeArrowheads="1"/>
          </p:cNvSpPr>
          <p:nvPr/>
        </p:nvSpPr>
        <p:spPr bwMode="auto">
          <a:xfrm>
            <a:off x="3492500" y="3622675"/>
            <a:ext cx="215900" cy="215900"/>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80" name="Oval 24"/>
          <p:cNvSpPr>
            <a:spLocks noChangeArrowheads="1"/>
          </p:cNvSpPr>
          <p:nvPr/>
        </p:nvSpPr>
        <p:spPr bwMode="auto">
          <a:xfrm>
            <a:off x="6948488" y="2470150"/>
            <a:ext cx="215900" cy="215900"/>
          </a:xfrm>
          <a:prstGeom prst="ellipse">
            <a:avLst/>
          </a:prstGeom>
          <a:solidFill>
            <a:srgbClr val="040AFC"/>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81" name="Oval 25"/>
          <p:cNvSpPr>
            <a:spLocks noChangeArrowheads="1"/>
          </p:cNvSpPr>
          <p:nvPr/>
        </p:nvSpPr>
        <p:spPr bwMode="auto">
          <a:xfrm>
            <a:off x="7524750" y="3910013"/>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82" name="Oval 26"/>
          <p:cNvSpPr>
            <a:spLocks noChangeArrowheads="1"/>
          </p:cNvSpPr>
          <p:nvPr/>
        </p:nvSpPr>
        <p:spPr bwMode="auto">
          <a:xfrm>
            <a:off x="7308850" y="44862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83" name="Oval 27"/>
          <p:cNvSpPr>
            <a:spLocks noChangeArrowheads="1"/>
          </p:cNvSpPr>
          <p:nvPr/>
        </p:nvSpPr>
        <p:spPr bwMode="auto">
          <a:xfrm>
            <a:off x="4284663" y="31892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84" name="Oval 28"/>
          <p:cNvSpPr>
            <a:spLocks noChangeArrowheads="1"/>
          </p:cNvSpPr>
          <p:nvPr/>
        </p:nvSpPr>
        <p:spPr bwMode="auto">
          <a:xfrm>
            <a:off x="4860925" y="18224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85" name="Oval 29"/>
          <p:cNvSpPr>
            <a:spLocks noChangeArrowheads="1"/>
          </p:cNvSpPr>
          <p:nvPr/>
        </p:nvSpPr>
        <p:spPr bwMode="auto">
          <a:xfrm>
            <a:off x="5003800" y="4341813"/>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86" name="Oval 30"/>
          <p:cNvSpPr>
            <a:spLocks noChangeArrowheads="1"/>
          </p:cNvSpPr>
          <p:nvPr/>
        </p:nvSpPr>
        <p:spPr bwMode="auto">
          <a:xfrm>
            <a:off x="5148263" y="3622675"/>
            <a:ext cx="215900" cy="215900"/>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87" name="Oval 31"/>
          <p:cNvSpPr>
            <a:spLocks noChangeArrowheads="1"/>
          </p:cNvSpPr>
          <p:nvPr/>
        </p:nvSpPr>
        <p:spPr bwMode="auto">
          <a:xfrm>
            <a:off x="5221288" y="2470150"/>
            <a:ext cx="215900" cy="2159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88" name="Oval 32"/>
          <p:cNvSpPr>
            <a:spLocks noChangeArrowheads="1"/>
          </p:cNvSpPr>
          <p:nvPr/>
        </p:nvSpPr>
        <p:spPr bwMode="auto">
          <a:xfrm>
            <a:off x="6011863" y="3910013"/>
            <a:ext cx="215900" cy="2159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89" name="Oval 33"/>
          <p:cNvSpPr>
            <a:spLocks noChangeArrowheads="1"/>
          </p:cNvSpPr>
          <p:nvPr/>
        </p:nvSpPr>
        <p:spPr bwMode="auto">
          <a:xfrm>
            <a:off x="7164388" y="5349875"/>
            <a:ext cx="215900" cy="215900"/>
          </a:xfrm>
          <a:prstGeom prst="ellipse">
            <a:avLst/>
          </a:prstGeom>
          <a:solidFill>
            <a:schemeClr val="tx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690" name="Oval 34"/>
          <p:cNvSpPr>
            <a:spLocks noChangeArrowheads="1"/>
          </p:cNvSpPr>
          <p:nvPr/>
        </p:nvSpPr>
        <p:spPr bwMode="auto">
          <a:xfrm>
            <a:off x="5508625" y="49180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cxnSp>
        <p:nvCxnSpPr>
          <p:cNvPr id="70691" name="AutoShape 35"/>
          <p:cNvCxnSpPr>
            <a:cxnSpLocks noChangeShapeType="1"/>
            <a:stCxn id="70674" idx="6"/>
            <a:endCxn id="70675" idx="2"/>
          </p:cNvCxnSpPr>
          <p:nvPr/>
        </p:nvCxnSpPr>
        <p:spPr bwMode="auto">
          <a:xfrm>
            <a:off x="6799263" y="1884363"/>
            <a:ext cx="941387" cy="188912"/>
          </a:xfrm>
          <a:prstGeom prst="straightConnector1">
            <a:avLst/>
          </a:prstGeom>
          <a:noFill/>
          <a:ln w="12700">
            <a:solidFill>
              <a:schemeClr val="tx1"/>
            </a:solidFill>
            <a:round/>
            <a:headEnd type="none" w="lg" len="sm"/>
            <a:tailEnd type="none" w="lg" len="sm"/>
          </a:ln>
        </p:spPr>
      </p:cxnSp>
      <p:cxnSp>
        <p:nvCxnSpPr>
          <p:cNvPr id="70692" name="AutoShape 36"/>
          <p:cNvCxnSpPr>
            <a:cxnSpLocks noChangeShapeType="1"/>
            <a:stCxn id="70674" idx="2"/>
            <a:endCxn id="70672" idx="6"/>
          </p:cNvCxnSpPr>
          <p:nvPr/>
        </p:nvCxnSpPr>
        <p:spPr bwMode="auto">
          <a:xfrm flipH="1" flipV="1">
            <a:off x="6084888" y="1714500"/>
            <a:ext cx="506412" cy="114300"/>
          </a:xfrm>
          <a:prstGeom prst="straightConnector1">
            <a:avLst/>
          </a:prstGeom>
          <a:noFill/>
          <a:ln w="12700">
            <a:solidFill>
              <a:schemeClr val="tx1"/>
            </a:solidFill>
            <a:round/>
            <a:headEnd type="none" w="lg" len="sm"/>
            <a:tailEnd type="none" w="lg" len="sm"/>
          </a:ln>
        </p:spPr>
      </p:cxnSp>
      <p:cxnSp>
        <p:nvCxnSpPr>
          <p:cNvPr id="70693" name="AutoShape 37"/>
          <p:cNvCxnSpPr>
            <a:cxnSpLocks noChangeShapeType="1"/>
            <a:stCxn id="70675" idx="4"/>
            <a:endCxn id="70676" idx="0"/>
          </p:cNvCxnSpPr>
          <p:nvPr/>
        </p:nvCxnSpPr>
        <p:spPr bwMode="auto">
          <a:xfrm flipH="1">
            <a:off x="7777163" y="2181225"/>
            <a:ext cx="71437" cy="792163"/>
          </a:xfrm>
          <a:prstGeom prst="straightConnector1">
            <a:avLst/>
          </a:prstGeom>
          <a:noFill/>
          <a:ln w="12700">
            <a:solidFill>
              <a:schemeClr val="tx1"/>
            </a:solidFill>
            <a:round/>
            <a:headEnd type="none" w="lg" len="sm"/>
            <a:tailEnd type="none" w="lg" len="sm"/>
          </a:ln>
        </p:spPr>
      </p:cxnSp>
      <p:cxnSp>
        <p:nvCxnSpPr>
          <p:cNvPr id="70694" name="AutoShape 38"/>
          <p:cNvCxnSpPr>
            <a:cxnSpLocks noChangeShapeType="1"/>
            <a:stCxn id="70675" idx="3"/>
            <a:endCxn id="70680" idx="7"/>
          </p:cNvCxnSpPr>
          <p:nvPr/>
        </p:nvCxnSpPr>
        <p:spPr bwMode="auto">
          <a:xfrm flipH="1">
            <a:off x="7132638" y="2149475"/>
            <a:ext cx="639762" cy="352425"/>
          </a:xfrm>
          <a:prstGeom prst="straightConnector1">
            <a:avLst/>
          </a:prstGeom>
          <a:noFill/>
          <a:ln w="12700">
            <a:solidFill>
              <a:schemeClr val="tx1"/>
            </a:solidFill>
            <a:round/>
            <a:headEnd type="none" w="lg" len="sm"/>
            <a:tailEnd type="none" w="lg" len="sm"/>
          </a:ln>
        </p:spPr>
      </p:cxnSp>
      <p:cxnSp>
        <p:nvCxnSpPr>
          <p:cNvPr id="70695" name="AutoShape 39"/>
          <p:cNvCxnSpPr>
            <a:cxnSpLocks noChangeShapeType="1"/>
            <a:stCxn id="70674" idx="4"/>
            <a:endCxn id="70680" idx="1"/>
          </p:cNvCxnSpPr>
          <p:nvPr/>
        </p:nvCxnSpPr>
        <p:spPr bwMode="auto">
          <a:xfrm>
            <a:off x="6667500" y="1960563"/>
            <a:ext cx="312738" cy="541337"/>
          </a:xfrm>
          <a:prstGeom prst="straightConnector1">
            <a:avLst/>
          </a:prstGeom>
          <a:noFill/>
          <a:ln w="12700">
            <a:solidFill>
              <a:schemeClr val="tx1"/>
            </a:solidFill>
            <a:round/>
            <a:headEnd type="none" w="lg" len="sm"/>
            <a:tailEnd type="none" w="lg" len="sm"/>
          </a:ln>
        </p:spPr>
      </p:cxnSp>
      <p:cxnSp>
        <p:nvCxnSpPr>
          <p:cNvPr id="70696" name="AutoShape 40"/>
          <p:cNvCxnSpPr>
            <a:cxnSpLocks noChangeShapeType="1"/>
            <a:stCxn id="70674" idx="4"/>
            <a:endCxn id="70671" idx="7"/>
          </p:cNvCxnSpPr>
          <p:nvPr/>
        </p:nvCxnSpPr>
        <p:spPr bwMode="auto">
          <a:xfrm flipH="1">
            <a:off x="6340475" y="1960563"/>
            <a:ext cx="327025" cy="325437"/>
          </a:xfrm>
          <a:prstGeom prst="straightConnector1">
            <a:avLst/>
          </a:prstGeom>
          <a:noFill/>
          <a:ln w="12700">
            <a:solidFill>
              <a:schemeClr val="tx1"/>
            </a:solidFill>
            <a:round/>
            <a:headEnd type="none" w="lg" len="sm"/>
            <a:tailEnd type="none" w="lg" len="sm"/>
          </a:ln>
        </p:spPr>
      </p:cxnSp>
      <p:cxnSp>
        <p:nvCxnSpPr>
          <p:cNvPr id="70697" name="AutoShape 41"/>
          <p:cNvCxnSpPr>
            <a:cxnSpLocks noChangeShapeType="1"/>
            <a:stCxn id="70676" idx="4"/>
            <a:endCxn id="70681" idx="0"/>
          </p:cNvCxnSpPr>
          <p:nvPr/>
        </p:nvCxnSpPr>
        <p:spPr bwMode="auto">
          <a:xfrm flipH="1">
            <a:off x="7632700" y="3189288"/>
            <a:ext cx="144463" cy="720725"/>
          </a:xfrm>
          <a:prstGeom prst="straightConnector1">
            <a:avLst/>
          </a:prstGeom>
          <a:noFill/>
          <a:ln w="12700">
            <a:solidFill>
              <a:schemeClr val="tx1"/>
            </a:solidFill>
            <a:round/>
            <a:headEnd type="none" w="lg" len="sm"/>
            <a:tailEnd type="none" w="lg" len="sm"/>
          </a:ln>
        </p:spPr>
      </p:cxnSp>
      <p:cxnSp>
        <p:nvCxnSpPr>
          <p:cNvPr id="70698" name="AutoShape 42"/>
          <p:cNvCxnSpPr>
            <a:cxnSpLocks noChangeShapeType="1"/>
            <a:stCxn id="70676" idx="2"/>
            <a:endCxn id="70680" idx="5"/>
          </p:cNvCxnSpPr>
          <p:nvPr/>
        </p:nvCxnSpPr>
        <p:spPr bwMode="auto">
          <a:xfrm flipH="1" flipV="1">
            <a:off x="7132638" y="2654300"/>
            <a:ext cx="536575" cy="427038"/>
          </a:xfrm>
          <a:prstGeom prst="straightConnector1">
            <a:avLst/>
          </a:prstGeom>
          <a:noFill/>
          <a:ln w="12700">
            <a:solidFill>
              <a:schemeClr val="tx1"/>
            </a:solidFill>
            <a:round/>
            <a:headEnd type="none" w="lg" len="sm"/>
            <a:tailEnd type="none" w="lg" len="sm"/>
          </a:ln>
        </p:spPr>
      </p:cxnSp>
      <p:cxnSp>
        <p:nvCxnSpPr>
          <p:cNvPr id="70699" name="AutoShape 43"/>
          <p:cNvCxnSpPr>
            <a:cxnSpLocks noChangeShapeType="1"/>
            <a:stCxn id="70680" idx="4"/>
            <a:endCxn id="70678" idx="0"/>
          </p:cNvCxnSpPr>
          <p:nvPr/>
        </p:nvCxnSpPr>
        <p:spPr bwMode="auto">
          <a:xfrm flipH="1">
            <a:off x="6985000" y="2686050"/>
            <a:ext cx="71438" cy="720725"/>
          </a:xfrm>
          <a:prstGeom prst="straightConnector1">
            <a:avLst/>
          </a:prstGeom>
          <a:noFill/>
          <a:ln w="12700">
            <a:solidFill>
              <a:schemeClr val="tx1"/>
            </a:solidFill>
            <a:round/>
            <a:headEnd type="none" w="lg" len="sm"/>
            <a:tailEnd type="none" w="lg" len="sm"/>
          </a:ln>
        </p:spPr>
      </p:cxnSp>
      <p:cxnSp>
        <p:nvCxnSpPr>
          <p:cNvPr id="70700" name="AutoShape 44"/>
          <p:cNvCxnSpPr>
            <a:cxnSpLocks noChangeShapeType="1"/>
            <a:stCxn id="70671" idx="6"/>
            <a:endCxn id="70680" idx="2"/>
          </p:cNvCxnSpPr>
          <p:nvPr/>
        </p:nvCxnSpPr>
        <p:spPr bwMode="auto">
          <a:xfrm>
            <a:off x="6372225" y="2362200"/>
            <a:ext cx="576263" cy="215900"/>
          </a:xfrm>
          <a:prstGeom prst="straightConnector1">
            <a:avLst/>
          </a:prstGeom>
          <a:noFill/>
          <a:ln w="12700">
            <a:solidFill>
              <a:schemeClr val="tx1"/>
            </a:solidFill>
            <a:round/>
            <a:headEnd type="none" w="lg" len="sm"/>
            <a:tailEnd type="none" w="lg" len="sm"/>
          </a:ln>
        </p:spPr>
      </p:cxnSp>
      <p:cxnSp>
        <p:nvCxnSpPr>
          <p:cNvPr id="70701" name="AutoShape 45"/>
          <p:cNvCxnSpPr>
            <a:cxnSpLocks noChangeShapeType="1"/>
            <a:stCxn id="70671" idx="4"/>
            <a:endCxn id="70678" idx="1"/>
          </p:cNvCxnSpPr>
          <p:nvPr/>
        </p:nvCxnSpPr>
        <p:spPr bwMode="auto">
          <a:xfrm>
            <a:off x="6264275" y="2470150"/>
            <a:ext cx="644525" cy="968375"/>
          </a:xfrm>
          <a:prstGeom prst="straightConnector1">
            <a:avLst/>
          </a:prstGeom>
          <a:noFill/>
          <a:ln w="12700">
            <a:solidFill>
              <a:schemeClr val="tx1"/>
            </a:solidFill>
            <a:round/>
            <a:headEnd type="none" w="lg" len="sm"/>
            <a:tailEnd type="none" w="lg" len="sm"/>
          </a:ln>
        </p:spPr>
      </p:cxnSp>
      <p:cxnSp>
        <p:nvCxnSpPr>
          <p:cNvPr id="70702" name="AutoShape 46"/>
          <p:cNvCxnSpPr>
            <a:cxnSpLocks noChangeShapeType="1"/>
            <a:stCxn id="70671" idx="3"/>
            <a:endCxn id="70673" idx="0"/>
          </p:cNvCxnSpPr>
          <p:nvPr/>
        </p:nvCxnSpPr>
        <p:spPr bwMode="auto">
          <a:xfrm flipH="1">
            <a:off x="6048375" y="2438400"/>
            <a:ext cx="139700" cy="534988"/>
          </a:xfrm>
          <a:prstGeom prst="straightConnector1">
            <a:avLst/>
          </a:prstGeom>
          <a:noFill/>
          <a:ln w="12700">
            <a:solidFill>
              <a:schemeClr val="tx1"/>
            </a:solidFill>
            <a:round/>
            <a:headEnd type="none" w="lg" len="sm"/>
            <a:tailEnd type="none" w="lg" len="sm"/>
          </a:ln>
        </p:spPr>
      </p:cxnSp>
      <p:cxnSp>
        <p:nvCxnSpPr>
          <p:cNvPr id="70703" name="AutoShape 47"/>
          <p:cNvCxnSpPr>
            <a:cxnSpLocks noChangeShapeType="1"/>
            <a:stCxn id="70671" idx="1"/>
            <a:endCxn id="70684" idx="6"/>
          </p:cNvCxnSpPr>
          <p:nvPr/>
        </p:nvCxnSpPr>
        <p:spPr bwMode="auto">
          <a:xfrm flipH="1" flipV="1">
            <a:off x="5076825" y="1930400"/>
            <a:ext cx="1111250" cy="355600"/>
          </a:xfrm>
          <a:prstGeom prst="straightConnector1">
            <a:avLst/>
          </a:prstGeom>
          <a:noFill/>
          <a:ln w="12700">
            <a:solidFill>
              <a:schemeClr val="tx1"/>
            </a:solidFill>
            <a:round/>
            <a:headEnd type="none" w="lg" len="sm"/>
            <a:tailEnd type="none" w="lg" len="sm"/>
          </a:ln>
        </p:spPr>
      </p:cxnSp>
      <p:cxnSp>
        <p:nvCxnSpPr>
          <p:cNvPr id="70704" name="AutoShape 48"/>
          <p:cNvCxnSpPr>
            <a:cxnSpLocks noChangeShapeType="1"/>
            <a:stCxn id="70672" idx="2"/>
            <a:endCxn id="70684" idx="7"/>
          </p:cNvCxnSpPr>
          <p:nvPr/>
        </p:nvCxnSpPr>
        <p:spPr bwMode="auto">
          <a:xfrm flipH="1">
            <a:off x="5045075" y="1714500"/>
            <a:ext cx="823913" cy="139700"/>
          </a:xfrm>
          <a:prstGeom prst="straightConnector1">
            <a:avLst/>
          </a:prstGeom>
          <a:noFill/>
          <a:ln w="12700">
            <a:solidFill>
              <a:schemeClr val="tx1"/>
            </a:solidFill>
            <a:round/>
            <a:headEnd type="none" w="lg" len="sm"/>
            <a:tailEnd type="none" w="lg" len="sm"/>
          </a:ln>
        </p:spPr>
      </p:cxnSp>
      <p:cxnSp>
        <p:nvCxnSpPr>
          <p:cNvPr id="70705" name="AutoShape 49"/>
          <p:cNvCxnSpPr>
            <a:cxnSpLocks noChangeShapeType="1"/>
            <a:stCxn id="70673" idx="6"/>
            <a:endCxn id="70680" idx="3"/>
          </p:cNvCxnSpPr>
          <p:nvPr/>
        </p:nvCxnSpPr>
        <p:spPr bwMode="auto">
          <a:xfrm flipV="1">
            <a:off x="6156325" y="2654300"/>
            <a:ext cx="823913" cy="427038"/>
          </a:xfrm>
          <a:prstGeom prst="straightConnector1">
            <a:avLst/>
          </a:prstGeom>
          <a:noFill/>
          <a:ln w="12700">
            <a:solidFill>
              <a:schemeClr val="tx1"/>
            </a:solidFill>
            <a:round/>
            <a:headEnd type="none" w="lg" len="sm"/>
            <a:tailEnd type="none" w="lg" len="sm"/>
          </a:ln>
        </p:spPr>
      </p:cxnSp>
      <p:cxnSp>
        <p:nvCxnSpPr>
          <p:cNvPr id="70706" name="AutoShape 50"/>
          <p:cNvCxnSpPr>
            <a:cxnSpLocks noChangeShapeType="1"/>
            <a:stCxn id="70678" idx="4"/>
            <a:endCxn id="70682" idx="1"/>
          </p:cNvCxnSpPr>
          <p:nvPr/>
        </p:nvCxnSpPr>
        <p:spPr bwMode="auto">
          <a:xfrm>
            <a:off x="6985000" y="3622675"/>
            <a:ext cx="355600" cy="895350"/>
          </a:xfrm>
          <a:prstGeom prst="straightConnector1">
            <a:avLst/>
          </a:prstGeom>
          <a:noFill/>
          <a:ln w="12700">
            <a:solidFill>
              <a:schemeClr val="tx1"/>
            </a:solidFill>
            <a:round/>
            <a:headEnd type="none" w="lg" len="sm"/>
            <a:tailEnd type="none" w="lg" len="sm"/>
          </a:ln>
        </p:spPr>
      </p:cxnSp>
      <p:cxnSp>
        <p:nvCxnSpPr>
          <p:cNvPr id="70707" name="AutoShape 51"/>
          <p:cNvCxnSpPr>
            <a:cxnSpLocks noChangeShapeType="1"/>
            <a:stCxn id="70678" idx="6"/>
            <a:endCxn id="70681" idx="1"/>
          </p:cNvCxnSpPr>
          <p:nvPr/>
        </p:nvCxnSpPr>
        <p:spPr bwMode="auto">
          <a:xfrm>
            <a:off x="7092950" y="3514725"/>
            <a:ext cx="463550" cy="427038"/>
          </a:xfrm>
          <a:prstGeom prst="straightConnector1">
            <a:avLst/>
          </a:prstGeom>
          <a:noFill/>
          <a:ln w="12700">
            <a:solidFill>
              <a:schemeClr val="tx1"/>
            </a:solidFill>
            <a:round/>
            <a:headEnd type="none" w="lg" len="sm"/>
            <a:tailEnd type="none" w="lg" len="sm"/>
          </a:ln>
        </p:spPr>
      </p:cxnSp>
      <p:cxnSp>
        <p:nvCxnSpPr>
          <p:cNvPr id="70708" name="AutoShape 52"/>
          <p:cNvCxnSpPr>
            <a:cxnSpLocks noChangeShapeType="1"/>
            <a:stCxn id="70682" idx="4"/>
            <a:endCxn id="70689" idx="0"/>
          </p:cNvCxnSpPr>
          <p:nvPr/>
        </p:nvCxnSpPr>
        <p:spPr bwMode="auto">
          <a:xfrm flipH="1">
            <a:off x="7272338" y="4702175"/>
            <a:ext cx="144462" cy="647700"/>
          </a:xfrm>
          <a:prstGeom prst="straightConnector1">
            <a:avLst/>
          </a:prstGeom>
          <a:noFill/>
          <a:ln w="12700">
            <a:solidFill>
              <a:schemeClr val="tx1"/>
            </a:solidFill>
            <a:round/>
            <a:headEnd type="none" w="lg" len="sm"/>
            <a:tailEnd type="none" w="lg" len="sm"/>
          </a:ln>
        </p:spPr>
      </p:cxnSp>
      <p:cxnSp>
        <p:nvCxnSpPr>
          <p:cNvPr id="70709" name="AutoShape 53"/>
          <p:cNvCxnSpPr>
            <a:cxnSpLocks noChangeShapeType="1"/>
            <a:stCxn id="70687" idx="0"/>
            <a:endCxn id="70684" idx="4"/>
          </p:cNvCxnSpPr>
          <p:nvPr/>
        </p:nvCxnSpPr>
        <p:spPr bwMode="auto">
          <a:xfrm flipH="1" flipV="1">
            <a:off x="4968875" y="2038350"/>
            <a:ext cx="360363" cy="431800"/>
          </a:xfrm>
          <a:prstGeom prst="straightConnector1">
            <a:avLst/>
          </a:prstGeom>
          <a:noFill/>
          <a:ln w="12700">
            <a:solidFill>
              <a:schemeClr val="tx1"/>
            </a:solidFill>
            <a:round/>
            <a:headEnd type="none" w="lg" len="sm"/>
            <a:tailEnd type="none" w="lg" len="sm"/>
          </a:ln>
        </p:spPr>
      </p:cxnSp>
      <p:cxnSp>
        <p:nvCxnSpPr>
          <p:cNvPr id="70710" name="AutoShape 54"/>
          <p:cNvCxnSpPr>
            <a:cxnSpLocks noChangeShapeType="1"/>
            <a:stCxn id="70687" idx="6"/>
            <a:endCxn id="70671" idx="2"/>
          </p:cNvCxnSpPr>
          <p:nvPr/>
        </p:nvCxnSpPr>
        <p:spPr bwMode="auto">
          <a:xfrm flipV="1">
            <a:off x="5437188" y="2362200"/>
            <a:ext cx="719137" cy="215900"/>
          </a:xfrm>
          <a:prstGeom prst="straightConnector1">
            <a:avLst/>
          </a:prstGeom>
          <a:noFill/>
          <a:ln w="12700">
            <a:solidFill>
              <a:schemeClr val="tx1"/>
            </a:solidFill>
            <a:round/>
            <a:headEnd type="none" w="lg" len="sm"/>
            <a:tailEnd type="none" w="lg" len="sm"/>
          </a:ln>
        </p:spPr>
      </p:cxnSp>
      <p:cxnSp>
        <p:nvCxnSpPr>
          <p:cNvPr id="70711" name="AutoShape 55"/>
          <p:cNvCxnSpPr>
            <a:cxnSpLocks noChangeShapeType="1"/>
            <a:stCxn id="70687" idx="4"/>
            <a:endCxn id="70686" idx="0"/>
          </p:cNvCxnSpPr>
          <p:nvPr/>
        </p:nvCxnSpPr>
        <p:spPr bwMode="auto">
          <a:xfrm flipH="1">
            <a:off x="5256213" y="2686050"/>
            <a:ext cx="73025" cy="936625"/>
          </a:xfrm>
          <a:prstGeom prst="straightConnector1">
            <a:avLst/>
          </a:prstGeom>
          <a:noFill/>
          <a:ln w="12700">
            <a:solidFill>
              <a:schemeClr val="tx1"/>
            </a:solidFill>
            <a:round/>
            <a:headEnd type="none" w="lg" len="sm"/>
            <a:tailEnd type="none" w="lg" len="sm"/>
          </a:ln>
        </p:spPr>
      </p:cxnSp>
      <p:cxnSp>
        <p:nvCxnSpPr>
          <p:cNvPr id="70712" name="AutoShape 56"/>
          <p:cNvCxnSpPr>
            <a:cxnSpLocks noChangeShapeType="1"/>
            <a:stCxn id="70686" idx="6"/>
            <a:endCxn id="70688" idx="1"/>
          </p:cNvCxnSpPr>
          <p:nvPr/>
        </p:nvCxnSpPr>
        <p:spPr bwMode="auto">
          <a:xfrm>
            <a:off x="5364163" y="3730625"/>
            <a:ext cx="679450" cy="211138"/>
          </a:xfrm>
          <a:prstGeom prst="straightConnector1">
            <a:avLst/>
          </a:prstGeom>
          <a:noFill/>
          <a:ln w="12700">
            <a:solidFill>
              <a:schemeClr val="tx1"/>
            </a:solidFill>
            <a:round/>
            <a:headEnd type="none" w="lg" len="sm"/>
            <a:tailEnd type="none" w="lg" len="sm"/>
          </a:ln>
        </p:spPr>
      </p:cxnSp>
      <p:cxnSp>
        <p:nvCxnSpPr>
          <p:cNvPr id="70713" name="AutoShape 57"/>
          <p:cNvCxnSpPr>
            <a:cxnSpLocks noChangeShapeType="1"/>
            <a:stCxn id="70688" idx="7"/>
            <a:endCxn id="70678" idx="3"/>
          </p:cNvCxnSpPr>
          <p:nvPr/>
        </p:nvCxnSpPr>
        <p:spPr bwMode="auto">
          <a:xfrm flipV="1">
            <a:off x="6196013" y="3590925"/>
            <a:ext cx="712787" cy="350838"/>
          </a:xfrm>
          <a:prstGeom prst="straightConnector1">
            <a:avLst/>
          </a:prstGeom>
          <a:noFill/>
          <a:ln w="12700">
            <a:solidFill>
              <a:schemeClr val="tx1"/>
            </a:solidFill>
            <a:round/>
            <a:headEnd type="none" w="lg" len="sm"/>
            <a:tailEnd type="none" w="lg" len="sm"/>
          </a:ln>
        </p:spPr>
      </p:cxnSp>
      <p:cxnSp>
        <p:nvCxnSpPr>
          <p:cNvPr id="70714" name="AutoShape 58"/>
          <p:cNvCxnSpPr>
            <a:cxnSpLocks noChangeShapeType="1"/>
            <a:stCxn id="70673" idx="4"/>
            <a:endCxn id="70688" idx="0"/>
          </p:cNvCxnSpPr>
          <p:nvPr/>
        </p:nvCxnSpPr>
        <p:spPr bwMode="auto">
          <a:xfrm>
            <a:off x="6048375" y="3189288"/>
            <a:ext cx="71438" cy="720725"/>
          </a:xfrm>
          <a:prstGeom prst="straightConnector1">
            <a:avLst/>
          </a:prstGeom>
          <a:noFill/>
          <a:ln w="12700">
            <a:solidFill>
              <a:schemeClr val="tx1"/>
            </a:solidFill>
            <a:round/>
            <a:headEnd type="none" w="lg" len="sm"/>
            <a:tailEnd type="none" w="lg" len="sm"/>
          </a:ln>
        </p:spPr>
      </p:cxnSp>
      <p:cxnSp>
        <p:nvCxnSpPr>
          <p:cNvPr id="70715" name="AutoShape 59"/>
          <p:cNvCxnSpPr>
            <a:cxnSpLocks noChangeShapeType="1"/>
            <a:stCxn id="70686" idx="7"/>
            <a:endCxn id="70678" idx="2"/>
          </p:cNvCxnSpPr>
          <p:nvPr/>
        </p:nvCxnSpPr>
        <p:spPr bwMode="auto">
          <a:xfrm flipV="1">
            <a:off x="5332413" y="3514725"/>
            <a:ext cx="1544637" cy="139700"/>
          </a:xfrm>
          <a:prstGeom prst="straightConnector1">
            <a:avLst/>
          </a:prstGeom>
          <a:noFill/>
          <a:ln w="12700">
            <a:solidFill>
              <a:schemeClr val="tx1"/>
            </a:solidFill>
            <a:round/>
            <a:headEnd type="none" w="lg" len="sm"/>
            <a:tailEnd type="none" w="lg" len="sm"/>
          </a:ln>
        </p:spPr>
      </p:cxnSp>
      <p:cxnSp>
        <p:nvCxnSpPr>
          <p:cNvPr id="70716" name="AutoShape 60"/>
          <p:cNvCxnSpPr>
            <a:cxnSpLocks noChangeShapeType="1"/>
            <a:stCxn id="70688" idx="4"/>
            <a:endCxn id="70677" idx="0"/>
          </p:cNvCxnSpPr>
          <p:nvPr/>
        </p:nvCxnSpPr>
        <p:spPr bwMode="auto">
          <a:xfrm>
            <a:off x="6119813" y="4125913"/>
            <a:ext cx="360362" cy="431800"/>
          </a:xfrm>
          <a:prstGeom prst="straightConnector1">
            <a:avLst/>
          </a:prstGeom>
          <a:noFill/>
          <a:ln w="12700">
            <a:solidFill>
              <a:schemeClr val="tx1"/>
            </a:solidFill>
            <a:round/>
            <a:headEnd type="none" w="lg" len="sm"/>
            <a:tailEnd type="none" w="lg" len="sm"/>
          </a:ln>
        </p:spPr>
      </p:cxnSp>
      <p:cxnSp>
        <p:nvCxnSpPr>
          <p:cNvPr id="70717" name="AutoShape 61"/>
          <p:cNvCxnSpPr>
            <a:cxnSpLocks noChangeShapeType="1"/>
            <a:stCxn id="70677" idx="5"/>
            <a:endCxn id="70689" idx="1"/>
          </p:cNvCxnSpPr>
          <p:nvPr/>
        </p:nvCxnSpPr>
        <p:spPr bwMode="auto">
          <a:xfrm>
            <a:off x="6556375" y="4741863"/>
            <a:ext cx="639763" cy="639762"/>
          </a:xfrm>
          <a:prstGeom prst="straightConnector1">
            <a:avLst/>
          </a:prstGeom>
          <a:noFill/>
          <a:ln w="12700">
            <a:solidFill>
              <a:schemeClr val="tx1"/>
            </a:solidFill>
            <a:round/>
            <a:headEnd type="none" w="lg" len="sm"/>
            <a:tailEnd type="none" w="lg" len="sm"/>
          </a:ln>
        </p:spPr>
      </p:cxnSp>
      <p:cxnSp>
        <p:nvCxnSpPr>
          <p:cNvPr id="70718" name="AutoShape 62"/>
          <p:cNvCxnSpPr>
            <a:cxnSpLocks noChangeShapeType="1"/>
            <a:stCxn id="70688" idx="3"/>
            <a:endCxn id="70690" idx="0"/>
          </p:cNvCxnSpPr>
          <p:nvPr/>
        </p:nvCxnSpPr>
        <p:spPr bwMode="auto">
          <a:xfrm flipH="1">
            <a:off x="5616575" y="4094163"/>
            <a:ext cx="427038" cy="823912"/>
          </a:xfrm>
          <a:prstGeom prst="straightConnector1">
            <a:avLst/>
          </a:prstGeom>
          <a:noFill/>
          <a:ln w="12700">
            <a:solidFill>
              <a:schemeClr val="tx1"/>
            </a:solidFill>
            <a:round/>
            <a:headEnd type="none" w="lg" len="sm"/>
            <a:tailEnd type="none" w="lg" len="sm"/>
          </a:ln>
        </p:spPr>
      </p:cxnSp>
      <p:cxnSp>
        <p:nvCxnSpPr>
          <p:cNvPr id="70719" name="AutoShape 63"/>
          <p:cNvCxnSpPr>
            <a:cxnSpLocks noChangeShapeType="1"/>
            <a:stCxn id="70690" idx="1"/>
            <a:endCxn id="70685" idx="5"/>
          </p:cNvCxnSpPr>
          <p:nvPr/>
        </p:nvCxnSpPr>
        <p:spPr bwMode="auto">
          <a:xfrm flipH="1" flipV="1">
            <a:off x="5187950" y="4525963"/>
            <a:ext cx="352425" cy="423862"/>
          </a:xfrm>
          <a:prstGeom prst="straightConnector1">
            <a:avLst/>
          </a:prstGeom>
          <a:noFill/>
          <a:ln w="12700">
            <a:solidFill>
              <a:schemeClr val="tx1"/>
            </a:solidFill>
            <a:round/>
            <a:headEnd type="none" w="lg" len="sm"/>
            <a:tailEnd type="none" w="lg" len="sm"/>
          </a:ln>
        </p:spPr>
      </p:cxnSp>
      <p:cxnSp>
        <p:nvCxnSpPr>
          <p:cNvPr id="70720" name="AutoShape 64"/>
          <p:cNvCxnSpPr>
            <a:cxnSpLocks noChangeShapeType="1"/>
            <a:stCxn id="70686" idx="3"/>
            <a:endCxn id="70685" idx="0"/>
          </p:cNvCxnSpPr>
          <p:nvPr/>
        </p:nvCxnSpPr>
        <p:spPr bwMode="auto">
          <a:xfrm flipH="1">
            <a:off x="5111750" y="3806825"/>
            <a:ext cx="68263" cy="534988"/>
          </a:xfrm>
          <a:prstGeom prst="straightConnector1">
            <a:avLst/>
          </a:prstGeom>
          <a:noFill/>
          <a:ln w="12700">
            <a:solidFill>
              <a:schemeClr val="tx1"/>
            </a:solidFill>
            <a:round/>
            <a:headEnd type="none" w="lg" len="sm"/>
            <a:tailEnd type="none" w="lg" len="sm"/>
          </a:ln>
        </p:spPr>
      </p:cxnSp>
      <p:cxnSp>
        <p:nvCxnSpPr>
          <p:cNvPr id="70721" name="AutoShape 65"/>
          <p:cNvCxnSpPr>
            <a:cxnSpLocks noChangeShapeType="1"/>
            <a:stCxn id="70686" idx="1"/>
            <a:endCxn id="70663" idx="5"/>
          </p:cNvCxnSpPr>
          <p:nvPr/>
        </p:nvCxnSpPr>
        <p:spPr bwMode="auto">
          <a:xfrm flipH="1" flipV="1">
            <a:off x="4378325" y="2378075"/>
            <a:ext cx="801688" cy="1276350"/>
          </a:xfrm>
          <a:prstGeom prst="straightConnector1">
            <a:avLst/>
          </a:prstGeom>
          <a:noFill/>
          <a:ln w="12700">
            <a:solidFill>
              <a:schemeClr val="tx1"/>
            </a:solidFill>
            <a:round/>
            <a:headEnd type="none" w="lg" len="sm"/>
            <a:tailEnd type="none" w="lg" len="sm"/>
          </a:ln>
        </p:spPr>
      </p:cxnSp>
      <p:cxnSp>
        <p:nvCxnSpPr>
          <p:cNvPr id="70722" name="AutoShape 66"/>
          <p:cNvCxnSpPr>
            <a:cxnSpLocks noChangeShapeType="1"/>
            <a:stCxn id="70687" idx="3"/>
            <a:endCxn id="70683" idx="6"/>
          </p:cNvCxnSpPr>
          <p:nvPr/>
        </p:nvCxnSpPr>
        <p:spPr bwMode="auto">
          <a:xfrm flipH="1">
            <a:off x="4500563" y="2654300"/>
            <a:ext cx="752475" cy="642938"/>
          </a:xfrm>
          <a:prstGeom prst="straightConnector1">
            <a:avLst/>
          </a:prstGeom>
          <a:noFill/>
          <a:ln w="12700">
            <a:solidFill>
              <a:schemeClr val="tx1"/>
            </a:solidFill>
            <a:round/>
            <a:headEnd type="none" w="lg" len="sm"/>
            <a:tailEnd type="none" w="lg" len="sm"/>
          </a:ln>
        </p:spPr>
      </p:cxnSp>
      <p:cxnSp>
        <p:nvCxnSpPr>
          <p:cNvPr id="70723" name="AutoShape 67"/>
          <p:cNvCxnSpPr>
            <a:cxnSpLocks noChangeShapeType="1"/>
            <a:stCxn id="70663" idx="7"/>
            <a:endCxn id="70684" idx="2"/>
          </p:cNvCxnSpPr>
          <p:nvPr/>
        </p:nvCxnSpPr>
        <p:spPr bwMode="auto">
          <a:xfrm flipV="1">
            <a:off x="4408488" y="1930400"/>
            <a:ext cx="452437" cy="298450"/>
          </a:xfrm>
          <a:prstGeom prst="straightConnector1">
            <a:avLst/>
          </a:prstGeom>
          <a:noFill/>
          <a:ln w="12700">
            <a:solidFill>
              <a:schemeClr val="tx1"/>
            </a:solidFill>
            <a:round/>
            <a:headEnd type="none" w="lg" len="sm"/>
            <a:tailEnd type="none" w="lg" len="sm"/>
          </a:ln>
        </p:spPr>
      </p:cxnSp>
      <p:cxnSp>
        <p:nvCxnSpPr>
          <p:cNvPr id="70724" name="AutoShape 68"/>
          <p:cNvCxnSpPr>
            <a:cxnSpLocks noChangeShapeType="1"/>
            <a:stCxn id="70671" idx="3"/>
            <a:endCxn id="70686" idx="7"/>
          </p:cNvCxnSpPr>
          <p:nvPr/>
        </p:nvCxnSpPr>
        <p:spPr bwMode="auto">
          <a:xfrm flipH="1">
            <a:off x="5332413" y="2438400"/>
            <a:ext cx="855662" cy="1216025"/>
          </a:xfrm>
          <a:prstGeom prst="straightConnector1">
            <a:avLst/>
          </a:prstGeom>
          <a:noFill/>
          <a:ln w="12700">
            <a:solidFill>
              <a:schemeClr val="tx1"/>
            </a:solidFill>
            <a:round/>
            <a:headEnd type="none" w="lg" len="sm"/>
            <a:tailEnd type="none" w="lg" len="sm"/>
          </a:ln>
        </p:spPr>
      </p:cxnSp>
      <p:cxnSp>
        <p:nvCxnSpPr>
          <p:cNvPr id="70725" name="AutoShape 69"/>
          <p:cNvCxnSpPr>
            <a:cxnSpLocks noChangeShapeType="1"/>
            <a:stCxn id="70685" idx="3"/>
            <a:endCxn id="70670" idx="7"/>
          </p:cNvCxnSpPr>
          <p:nvPr/>
        </p:nvCxnSpPr>
        <p:spPr bwMode="auto">
          <a:xfrm flipH="1">
            <a:off x="4540250" y="4525963"/>
            <a:ext cx="495300" cy="855662"/>
          </a:xfrm>
          <a:prstGeom prst="straightConnector1">
            <a:avLst/>
          </a:prstGeom>
          <a:noFill/>
          <a:ln w="12700">
            <a:solidFill>
              <a:schemeClr val="tx1"/>
            </a:solidFill>
            <a:round/>
            <a:headEnd type="none" w="lg" len="sm"/>
            <a:tailEnd type="none" w="lg" len="sm"/>
          </a:ln>
        </p:spPr>
      </p:cxnSp>
      <p:cxnSp>
        <p:nvCxnSpPr>
          <p:cNvPr id="70726" name="AutoShape 70"/>
          <p:cNvCxnSpPr>
            <a:cxnSpLocks noChangeShapeType="1"/>
            <a:stCxn id="70662" idx="5"/>
            <a:endCxn id="70663" idx="2"/>
          </p:cNvCxnSpPr>
          <p:nvPr/>
        </p:nvCxnSpPr>
        <p:spPr bwMode="auto">
          <a:xfrm>
            <a:off x="3676650" y="1862138"/>
            <a:ext cx="536575" cy="404812"/>
          </a:xfrm>
          <a:prstGeom prst="straightConnector1">
            <a:avLst/>
          </a:prstGeom>
          <a:noFill/>
          <a:ln w="12700">
            <a:solidFill>
              <a:schemeClr val="tx1"/>
            </a:solidFill>
            <a:round/>
            <a:headEnd type="none" w="lg" len="sm"/>
            <a:tailEnd type="none" w="lg" len="sm"/>
          </a:ln>
        </p:spPr>
      </p:cxnSp>
      <p:cxnSp>
        <p:nvCxnSpPr>
          <p:cNvPr id="70727" name="AutoShape 71"/>
          <p:cNvCxnSpPr>
            <a:cxnSpLocks noChangeShapeType="1"/>
            <a:stCxn id="70662" idx="4"/>
            <a:endCxn id="70661" idx="7"/>
          </p:cNvCxnSpPr>
          <p:nvPr/>
        </p:nvCxnSpPr>
        <p:spPr bwMode="auto">
          <a:xfrm flipH="1">
            <a:off x="3460750" y="1893888"/>
            <a:ext cx="139700" cy="534987"/>
          </a:xfrm>
          <a:prstGeom prst="straightConnector1">
            <a:avLst/>
          </a:prstGeom>
          <a:noFill/>
          <a:ln w="12700">
            <a:solidFill>
              <a:schemeClr val="tx1"/>
            </a:solidFill>
            <a:round/>
            <a:headEnd type="none" w="lg" len="sm"/>
            <a:tailEnd type="none" w="lg" len="sm"/>
          </a:ln>
        </p:spPr>
      </p:cxnSp>
      <p:cxnSp>
        <p:nvCxnSpPr>
          <p:cNvPr id="70728" name="AutoShape 72"/>
          <p:cNvCxnSpPr>
            <a:cxnSpLocks noChangeShapeType="1"/>
            <a:stCxn id="70661" idx="5"/>
            <a:endCxn id="70664" idx="1"/>
          </p:cNvCxnSpPr>
          <p:nvPr/>
        </p:nvCxnSpPr>
        <p:spPr bwMode="auto">
          <a:xfrm>
            <a:off x="3460750" y="2581275"/>
            <a:ext cx="134938" cy="352425"/>
          </a:xfrm>
          <a:prstGeom prst="straightConnector1">
            <a:avLst/>
          </a:prstGeom>
          <a:noFill/>
          <a:ln w="12700">
            <a:solidFill>
              <a:schemeClr val="tx1"/>
            </a:solidFill>
            <a:round/>
            <a:headEnd type="none" w="lg" len="sm"/>
            <a:tailEnd type="none" w="lg" len="sm"/>
          </a:ln>
        </p:spPr>
      </p:cxnSp>
      <p:cxnSp>
        <p:nvCxnSpPr>
          <p:cNvPr id="70729" name="AutoShape 73"/>
          <p:cNvCxnSpPr>
            <a:cxnSpLocks noChangeShapeType="1"/>
            <a:stCxn id="70664" idx="5"/>
            <a:endCxn id="70683" idx="2"/>
          </p:cNvCxnSpPr>
          <p:nvPr/>
        </p:nvCxnSpPr>
        <p:spPr bwMode="auto">
          <a:xfrm>
            <a:off x="3748088" y="3086100"/>
            <a:ext cx="536575" cy="211138"/>
          </a:xfrm>
          <a:prstGeom prst="straightConnector1">
            <a:avLst/>
          </a:prstGeom>
          <a:noFill/>
          <a:ln w="12700">
            <a:solidFill>
              <a:schemeClr val="tx1"/>
            </a:solidFill>
            <a:round/>
            <a:headEnd type="none" w="lg" len="sm"/>
            <a:tailEnd type="none" w="lg" len="sm"/>
          </a:ln>
        </p:spPr>
      </p:cxnSp>
      <p:cxnSp>
        <p:nvCxnSpPr>
          <p:cNvPr id="70730" name="AutoShape 74"/>
          <p:cNvCxnSpPr>
            <a:cxnSpLocks noChangeShapeType="1"/>
            <a:stCxn id="70664" idx="6"/>
            <a:endCxn id="70687" idx="2"/>
          </p:cNvCxnSpPr>
          <p:nvPr/>
        </p:nvCxnSpPr>
        <p:spPr bwMode="auto">
          <a:xfrm flipV="1">
            <a:off x="3779838" y="2578100"/>
            <a:ext cx="1441450" cy="431800"/>
          </a:xfrm>
          <a:prstGeom prst="straightConnector1">
            <a:avLst/>
          </a:prstGeom>
          <a:noFill/>
          <a:ln w="12700">
            <a:solidFill>
              <a:schemeClr val="tx1"/>
            </a:solidFill>
            <a:round/>
            <a:headEnd type="none" w="lg" len="sm"/>
            <a:tailEnd type="none" w="lg" len="sm"/>
          </a:ln>
        </p:spPr>
      </p:cxnSp>
      <p:cxnSp>
        <p:nvCxnSpPr>
          <p:cNvPr id="70731" name="AutoShape 75"/>
          <p:cNvCxnSpPr>
            <a:cxnSpLocks noChangeShapeType="1"/>
            <a:stCxn id="70660" idx="6"/>
            <a:endCxn id="70662" idx="2"/>
          </p:cNvCxnSpPr>
          <p:nvPr/>
        </p:nvCxnSpPr>
        <p:spPr bwMode="auto">
          <a:xfrm flipV="1">
            <a:off x="2555875" y="1785938"/>
            <a:ext cx="936625" cy="144462"/>
          </a:xfrm>
          <a:prstGeom prst="straightConnector1">
            <a:avLst/>
          </a:prstGeom>
          <a:noFill/>
          <a:ln w="12700">
            <a:solidFill>
              <a:schemeClr val="tx1"/>
            </a:solidFill>
            <a:round/>
            <a:headEnd type="none" w="lg" len="sm"/>
            <a:tailEnd type="none" w="lg" len="sm"/>
          </a:ln>
        </p:spPr>
      </p:cxnSp>
      <p:cxnSp>
        <p:nvCxnSpPr>
          <p:cNvPr id="70732" name="AutoShape 76"/>
          <p:cNvCxnSpPr>
            <a:cxnSpLocks noChangeShapeType="1"/>
            <a:stCxn id="70660" idx="5"/>
            <a:endCxn id="70661" idx="1"/>
          </p:cNvCxnSpPr>
          <p:nvPr/>
        </p:nvCxnSpPr>
        <p:spPr bwMode="auto">
          <a:xfrm>
            <a:off x="2524125" y="2006600"/>
            <a:ext cx="784225" cy="422275"/>
          </a:xfrm>
          <a:prstGeom prst="straightConnector1">
            <a:avLst/>
          </a:prstGeom>
          <a:noFill/>
          <a:ln w="12700">
            <a:solidFill>
              <a:schemeClr val="tx1"/>
            </a:solidFill>
            <a:round/>
            <a:headEnd type="none" w="lg" len="sm"/>
            <a:tailEnd type="none" w="lg" len="sm"/>
          </a:ln>
        </p:spPr>
      </p:cxnSp>
      <p:cxnSp>
        <p:nvCxnSpPr>
          <p:cNvPr id="70733" name="AutoShape 77"/>
          <p:cNvCxnSpPr>
            <a:cxnSpLocks noChangeShapeType="1"/>
            <a:stCxn id="70660" idx="4"/>
            <a:endCxn id="70659" idx="0"/>
          </p:cNvCxnSpPr>
          <p:nvPr/>
        </p:nvCxnSpPr>
        <p:spPr bwMode="auto">
          <a:xfrm flipH="1">
            <a:off x="2376488" y="2038350"/>
            <a:ext cx="71437" cy="647700"/>
          </a:xfrm>
          <a:prstGeom prst="straightConnector1">
            <a:avLst/>
          </a:prstGeom>
          <a:noFill/>
          <a:ln w="12700">
            <a:solidFill>
              <a:schemeClr val="tx1"/>
            </a:solidFill>
            <a:round/>
            <a:headEnd type="none" w="lg" len="sm"/>
            <a:tailEnd type="none" w="lg" len="sm"/>
          </a:ln>
        </p:spPr>
      </p:cxnSp>
      <p:cxnSp>
        <p:nvCxnSpPr>
          <p:cNvPr id="70734" name="AutoShape 78"/>
          <p:cNvCxnSpPr>
            <a:cxnSpLocks noChangeShapeType="1"/>
            <a:stCxn id="70659" idx="6"/>
            <a:endCxn id="70664" idx="2"/>
          </p:cNvCxnSpPr>
          <p:nvPr/>
        </p:nvCxnSpPr>
        <p:spPr bwMode="auto">
          <a:xfrm>
            <a:off x="2484438" y="2794000"/>
            <a:ext cx="1079500" cy="215900"/>
          </a:xfrm>
          <a:prstGeom prst="straightConnector1">
            <a:avLst/>
          </a:prstGeom>
          <a:noFill/>
          <a:ln w="12700">
            <a:solidFill>
              <a:schemeClr val="tx1"/>
            </a:solidFill>
            <a:round/>
            <a:headEnd type="none" w="lg" len="sm"/>
            <a:tailEnd type="none" w="lg" len="sm"/>
          </a:ln>
        </p:spPr>
      </p:cxnSp>
      <p:cxnSp>
        <p:nvCxnSpPr>
          <p:cNvPr id="70735" name="AutoShape 79"/>
          <p:cNvCxnSpPr>
            <a:cxnSpLocks noChangeShapeType="1"/>
            <a:stCxn id="70659" idx="4"/>
            <a:endCxn id="70665" idx="1"/>
          </p:cNvCxnSpPr>
          <p:nvPr/>
        </p:nvCxnSpPr>
        <p:spPr bwMode="auto">
          <a:xfrm>
            <a:off x="2376488" y="2901950"/>
            <a:ext cx="355600" cy="823913"/>
          </a:xfrm>
          <a:prstGeom prst="straightConnector1">
            <a:avLst/>
          </a:prstGeom>
          <a:noFill/>
          <a:ln w="12700">
            <a:solidFill>
              <a:schemeClr val="tx1"/>
            </a:solidFill>
            <a:round/>
            <a:headEnd type="none" w="lg" len="sm"/>
            <a:tailEnd type="none" w="lg" len="sm"/>
          </a:ln>
        </p:spPr>
      </p:cxnSp>
      <p:cxnSp>
        <p:nvCxnSpPr>
          <p:cNvPr id="70736" name="AutoShape 80"/>
          <p:cNvCxnSpPr>
            <a:cxnSpLocks noChangeShapeType="1"/>
            <a:stCxn id="70665" idx="6"/>
            <a:endCxn id="70679" idx="2"/>
          </p:cNvCxnSpPr>
          <p:nvPr/>
        </p:nvCxnSpPr>
        <p:spPr bwMode="auto">
          <a:xfrm flipV="1">
            <a:off x="2916238" y="3730625"/>
            <a:ext cx="576262" cy="71438"/>
          </a:xfrm>
          <a:prstGeom prst="straightConnector1">
            <a:avLst/>
          </a:prstGeom>
          <a:noFill/>
          <a:ln w="12700">
            <a:solidFill>
              <a:schemeClr val="tx1"/>
            </a:solidFill>
            <a:round/>
            <a:headEnd type="none" w="lg" len="sm"/>
            <a:tailEnd type="none" w="lg" len="sm"/>
          </a:ln>
        </p:spPr>
      </p:cxnSp>
      <p:cxnSp>
        <p:nvCxnSpPr>
          <p:cNvPr id="70737" name="AutoShape 81"/>
          <p:cNvCxnSpPr>
            <a:cxnSpLocks noChangeShapeType="1"/>
            <a:stCxn id="70659" idx="5"/>
            <a:endCxn id="70679" idx="1"/>
          </p:cNvCxnSpPr>
          <p:nvPr/>
        </p:nvCxnSpPr>
        <p:spPr bwMode="auto">
          <a:xfrm>
            <a:off x="2452688" y="2870200"/>
            <a:ext cx="1071562" cy="784225"/>
          </a:xfrm>
          <a:prstGeom prst="straightConnector1">
            <a:avLst/>
          </a:prstGeom>
          <a:noFill/>
          <a:ln w="12700">
            <a:solidFill>
              <a:schemeClr val="tx1"/>
            </a:solidFill>
            <a:round/>
            <a:headEnd type="none" w="lg" len="sm"/>
            <a:tailEnd type="none" w="lg" len="sm"/>
          </a:ln>
        </p:spPr>
      </p:cxnSp>
      <p:cxnSp>
        <p:nvCxnSpPr>
          <p:cNvPr id="70738" name="AutoShape 82"/>
          <p:cNvCxnSpPr>
            <a:cxnSpLocks noChangeShapeType="1"/>
            <a:stCxn id="70679" idx="0"/>
            <a:endCxn id="70664" idx="4"/>
          </p:cNvCxnSpPr>
          <p:nvPr/>
        </p:nvCxnSpPr>
        <p:spPr bwMode="auto">
          <a:xfrm flipV="1">
            <a:off x="3600450" y="3117850"/>
            <a:ext cx="71438" cy="504825"/>
          </a:xfrm>
          <a:prstGeom prst="straightConnector1">
            <a:avLst/>
          </a:prstGeom>
          <a:noFill/>
          <a:ln w="12700">
            <a:solidFill>
              <a:schemeClr val="tx1"/>
            </a:solidFill>
            <a:round/>
            <a:headEnd type="none" w="lg" len="sm"/>
            <a:tailEnd type="none" w="lg" len="sm"/>
          </a:ln>
        </p:spPr>
      </p:cxnSp>
      <p:cxnSp>
        <p:nvCxnSpPr>
          <p:cNvPr id="70739" name="AutoShape 83"/>
          <p:cNvCxnSpPr>
            <a:cxnSpLocks noChangeShapeType="1"/>
            <a:stCxn id="70679" idx="6"/>
            <a:endCxn id="70683" idx="3"/>
          </p:cNvCxnSpPr>
          <p:nvPr/>
        </p:nvCxnSpPr>
        <p:spPr bwMode="auto">
          <a:xfrm flipV="1">
            <a:off x="3708400" y="3373438"/>
            <a:ext cx="608013" cy="357187"/>
          </a:xfrm>
          <a:prstGeom prst="straightConnector1">
            <a:avLst/>
          </a:prstGeom>
          <a:noFill/>
          <a:ln w="12700">
            <a:solidFill>
              <a:schemeClr val="tx1"/>
            </a:solidFill>
            <a:round/>
            <a:headEnd type="none" w="lg" len="sm"/>
            <a:tailEnd type="none" w="lg" len="sm"/>
          </a:ln>
        </p:spPr>
      </p:cxnSp>
      <p:cxnSp>
        <p:nvCxnSpPr>
          <p:cNvPr id="70740" name="AutoShape 84"/>
          <p:cNvCxnSpPr>
            <a:cxnSpLocks noChangeShapeType="1"/>
            <a:stCxn id="70679" idx="5"/>
            <a:endCxn id="70669" idx="1"/>
          </p:cNvCxnSpPr>
          <p:nvPr/>
        </p:nvCxnSpPr>
        <p:spPr bwMode="auto">
          <a:xfrm>
            <a:off x="3676650" y="3806825"/>
            <a:ext cx="495300" cy="279400"/>
          </a:xfrm>
          <a:prstGeom prst="straightConnector1">
            <a:avLst/>
          </a:prstGeom>
          <a:noFill/>
          <a:ln w="12700">
            <a:solidFill>
              <a:schemeClr val="tx1"/>
            </a:solidFill>
            <a:round/>
            <a:headEnd type="none" w="lg" len="sm"/>
            <a:tailEnd type="none" w="lg" len="sm"/>
          </a:ln>
        </p:spPr>
      </p:cxnSp>
      <p:cxnSp>
        <p:nvCxnSpPr>
          <p:cNvPr id="70741" name="AutoShape 85"/>
          <p:cNvCxnSpPr>
            <a:cxnSpLocks noChangeShapeType="1"/>
            <a:stCxn id="70669" idx="6"/>
            <a:endCxn id="70686" idx="2"/>
          </p:cNvCxnSpPr>
          <p:nvPr/>
        </p:nvCxnSpPr>
        <p:spPr bwMode="auto">
          <a:xfrm flipV="1">
            <a:off x="4356100" y="3730625"/>
            <a:ext cx="792163" cy="431800"/>
          </a:xfrm>
          <a:prstGeom prst="straightConnector1">
            <a:avLst/>
          </a:prstGeom>
          <a:noFill/>
          <a:ln w="12700">
            <a:solidFill>
              <a:schemeClr val="tx1"/>
            </a:solidFill>
            <a:round/>
            <a:headEnd type="none" w="lg" len="sm"/>
            <a:tailEnd type="none" w="lg" len="sm"/>
          </a:ln>
        </p:spPr>
      </p:cxnSp>
      <p:cxnSp>
        <p:nvCxnSpPr>
          <p:cNvPr id="70742" name="AutoShape 86"/>
          <p:cNvCxnSpPr>
            <a:cxnSpLocks noChangeShapeType="1"/>
            <a:stCxn id="70668" idx="1"/>
            <a:endCxn id="70665" idx="4"/>
          </p:cNvCxnSpPr>
          <p:nvPr/>
        </p:nvCxnSpPr>
        <p:spPr bwMode="auto">
          <a:xfrm flipH="1" flipV="1">
            <a:off x="2808288" y="3910013"/>
            <a:ext cx="284162" cy="463550"/>
          </a:xfrm>
          <a:prstGeom prst="straightConnector1">
            <a:avLst/>
          </a:prstGeom>
          <a:noFill/>
          <a:ln w="12700">
            <a:solidFill>
              <a:schemeClr val="tx1"/>
            </a:solidFill>
            <a:round/>
            <a:headEnd type="none" w="lg" len="sm"/>
            <a:tailEnd type="none" w="lg" len="sm"/>
          </a:ln>
        </p:spPr>
      </p:cxnSp>
      <p:cxnSp>
        <p:nvCxnSpPr>
          <p:cNvPr id="70743" name="AutoShape 87"/>
          <p:cNvCxnSpPr>
            <a:cxnSpLocks noChangeShapeType="1"/>
            <a:stCxn id="70666" idx="7"/>
            <a:endCxn id="70668" idx="2"/>
          </p:cNvCxnSpPr>
          <p:nvPr/>
        </p:nvCxnSpPr>
        <p:spPr bwMode="auto">
          <a:xfrm flipV="1">
            <a:off x="2020888" y="4449763"/>
            <a:ext cx="1039812" cy="644525"/>
          </a:xfrm>
          <a:prstGeom prst="straightConnector1">
            <a:avLst/>
          </a:prstGeom>
          <a:noFill/>
          <a:ln w="12700">
            <a:solidFill>
              <a:schemeClr val="tx1"/>
            </a:solidFill>
            <a:round/>
            <a:headEnd type="none" w="lg" len="sm"/>
            <a:tailEnd type="none" w="lg" len="sm"/>
          </a:ln>
        </p:spPr>
      </p:cxnSp>
      <p:cxnSp>
        <p:nvCxnSpPr>
          <p:cNvPr id="70744" name="AutoShape 88"/>
          <p:cNvCxnSpPr>
            <a:cxnSpLocks noChangeShapeType="1"/>
            <a:stCxn id="70668" idx="6"/>
            <a:endCxn id="70669" idx="3"/>
          </p:cNvCxnSpPr>
          <p:nvPr/>
        </p:nvCxnSpPr>
        <p:spPr bwMode="auto">
          <a:xfrm flipV="1">
            <a:off x="3276600" y="4238625"/>
            <a:ext cx="895350" cy="211138"/>
          </a:xfrm>
          <a:prstGeom prst="straightConnector1">
            <a:avLst/>
          </a:prstGeom>
          <a:noFill/>
          <a:ln w="12700">
            <a:solidFill>
              <a:schemeClr val="tx1"/>
            </a:solidFill>
            <a:round/>
            <a:headEnd type="none" w="lg" len="sm"/>
            <a:tailEnd type="none" w="lg" len="sm"/>
          </a:ln>
        </p:spPr>
      </p:cxnSp>
      <p:cxnSp>
        <p:nvCxnSpPr>
          <p:cNvPr id="70745" name="AutoShape 89"/>
          <p:cNvCxnSpPr>
            <a:cxnSpLocks noChangeShapeType="1"/>
            <a:stCxn id="70679" idx="4"/>
            <a:endCxn id="70667" idx="0"/>
          </p:cNvCxnSpPr>
          <p:nvPr/>
        </p:nvCxnSpPr>
        <p:spPr bwMode="auto">
          <a:xfrm flipH="1">
            <a:off x="3455988" y="3838575"/>
            <a:ext cx="144462" cy="1223963"/>
          </a:xfrm>
          <a:prstGeom prst="straightConnector1">
            <a:avLst/>
          </a:prstGeom>
          <a:noFill/>
          <a:ln w="12700">
            <a:solidFill>
              <a:schemeClr val="tx1"/>
            </a:solidFill>
            <a:round/>
            <a:headEnd type="none" w="lg" len="sm"/>
            <a:tailEnd type="none" w="lg" len="sm"/>
          </a:ln>
        </p:spPr>
      </p:cxnSp>
      <p:cxnSp>
        <p:nvCxnSpPr>
          <p:cNvPr id="70746" name="AutoShape 90"/>
          <p:cNvCxnSpPr>
            <a:cxnSpLocks noChangeShapeType="1"/>
            <a:stCxn id="70667" idx="6"/>
            <a:endCxn id="70670" idx="2"/>
          </p:cNvCxnSpPr>
          <p:nvPr/>
        </p:nvCxnSpPr>
        <p:spPr bwMode="auto">
          <a:xfrm>
            <a:off x="3563938" y="5170488"/>
            <a:ext cx="792162" cy="287337"/>
          </a:xfrm>
          <a:prstGeom prst="straightConnector1">
            <a:avLst/>
          </a:prstGeom>
          <a:noFill/>
          <a:ln w="12700">
            <a:solidFill>
              <a:schemeClr val="tx1"/>
            </a:solidFill>
            <a:round/>
            <a:headEnd type="none" w="lg" len="sm"/>
            <a:tailEnd type="none" w="lg" len="sm"/>
          </a:ln>
        </p:spPr>
      </p:cxnSp>
      <p:cxnSp>
        <p:nvCxnSpPr>
          <p:cNvPr id="70747" name="AutoShape 91"/>
          <p:cNvCxnSpPr>
            <a:cxnSpLocks noChangeShapeType="1"/>
            <a:stCxn id="70669" idx="5"/>
            <a:endCxn id="70685" idx="2"/>
          </p:cNvCxnSpPr>
          <p:nvPr/>
        </p:nvCxnSpPr>
        <p:spPr bwMode="auto">
          <a:xfrm>
            <a:off x="4324350" y="4238625"/>
            <a:ext cx="679450" cy="211138"/>
          </a:xfrm>
          <a:prstGeom prst="straightConnector1">
            <a:avLst/>
          </a:prstGeom>
          <a:noFill/>
          <a:ln w="12700">
            <a:solidFill>
              <a:schemeClr val="tx1"/>
            </a:solidFill>
            <a:round/>
            <a:headEnd type="none" w="lg" len="sm"/>
            <a:tailEnd type="none" w="lg" len="sm"/>
          </a:ln>
        </p:spPr>
      </p:cxnSp>
      <p:cxnSp>
        <p:nvCxnSpPr>
          <p:cNvPr id="70748" name="AutoShape 92"/>
          <p:cNvCxnSpPr>
            <a:cxnSpLocks noChangeShapeType="1"/>
            <a:stCxn id="70669" idx="4"/>
            <a:endCxn id="70670" idx="1"/>
          </p:cNvCxnSpPr>
          <p:nvPr/>
        </p:nvCxnSpPr>
        <p:spPr bwMode="auto">
          <a:xfrm>
            <a:off x="4248150" y="4270375"/>
            <a:ext cx="139700" cy="1111250"/>
          </a:xfrm>
          <a:prstGeom prst="straightConnector1">
            <a:avLst/>
          </a:prstGeom>
          <a:noFill/>
          <a:ln w="12700">
            <a:solidFill>
              <a:schemeClr val="tx1"/>
            </a:solidFill>
            <a:round/>
            <a:headEnd type="none" w="lg" len="sm"/>
            <a:tailEnd type="none" w="lg" len="sm"/>
          </a:ln>
        </p:spPr>
      </p:cxnSp>
      <p:cxnSp>
        <p:nvCxnSpPr>
          <p:cNvPr id="70749" name="AutoShape 93"/>
          <p:cNvCxnSpPr>
            <a:cxnSpLocks noChangeShapeType="1"/>
            <a:stCxn id="70690" idx="6"/>
            <a:endCxn id="70677" idx="3"/>
          </p:cNvCxnSpPr>
          <p:nvPr/>
        </p:nvCxnSpPr>
        <p:spPr bwMode="auto">
          <a:xfrm flipV="1">
            <a:off x="5724525" y="4741863"/>
            <a:ext cx="679450" cy="284162"/>
          </a:xfrm>
          <a:prstGeom prst="straightConnector1">
            <a:avLst/>
          </a:prstGeom>
          <a:noFill/>
          <a:ln w="12700">
            <a:solidFill>
              <a:schemeClr val="tx1"/>
            </a:solidFill>
            <a:round/>
            <a:headEnd type="none" w="lg" len="sm"/>
            <a:tailEnd type="none" w="lg" len="sm"/>
          </a:ln>
        </p:spPr>
      </p:cxnSp>
      <p:cxnSp>
        <p:nvCxnSpPr>
          <p:cNvPr id="70750" name="AutoShape 94"/>
          <p:cNvCxnSpPr>
            <a:cxnSpLocks noChangeShapeType="1"/>
            <a:stCxn id="70677" idx="6"/>
            <a:endCxn id="70682" idx="2"/>
          </p:cNvCxnSpPr>
          <p:nvPr/>
        </p:nvCxnSpPr>
        <p:spPr bwMode="auto">
          <a:xfrm flipV="1">
            <a:off x="6588125" y="4594225"/>
            <a:ext cx="720725" cy="71438"/>
          </a:xfrm>
          <a:prstGeom prst="straightConnector1">
            <a:avLst/>
          </a:prstGeom>
          <a:noFill/>
          <a:ln w="12700">
            <a:solidFill>
              <a:schemeClr val="tx1"/>
            </a:solidFill>
            <a:round/>
            <a:headEnd type="none" w="lg" len="sm"/>
            <a:tailEnd type="none" w="lg" len="sm"/>
          </a:ln>
        </p:spPr>
      </p:cxnSp>
      <p:cxnSp>
        <p:nvCxnSpPr>
          <p:cNvPr id="70751" name="AutoShape 95"/>
          <p:cNvCxnSpPr>
            <a:cxnSpLocks noChangeShapeType="1"/>
            <a:stCxn id="70667" idx="7"/>
            <a:endCxn id="70685" idx="2"/>
          </p:cNvCxnSpPr>
          <p:nvPr/>
        </p:nvCxnSpPr>
        <p:spPr bwMode="auto">
          <a:xfrm flipV="1">
            <a:off x="3532188" y="4449763"/>
            <a:ext cx="1471612" cy="644525"/>
          </a:xfrm>
          <a:prstGeom prst="straightConnector1">
            <a:avLst/>
          </a:prstGeom>
          <a:noFill/>
          <a:ln w="12700">
            <a:solidFill>
              <a:schemeClr val="tx1"/>
            </a:solidFill>
            <a:round/>
            <a:headEnd type="none" w="lg" len="sm"/>
            <a:tailEnd type="none" w="lg" len="sm"/>
          </a:ln>
        </p:spPr>
      </p:cxnSp>
      <p:sp>
        <p:nvSpPr>
          <p:cNvPr id="70752" name="Oval 96"/>
          <p:cNvSpPr>
            <a:spLocks noChangeArrowheads="1"/>
          </p:cNvSpPr>
          <p:nvPr/>
        </p:nvSpPr>
        <p:spPr bwMode="auto">
          <a:xfrm>
            <a:off x="395288" y="19891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753" name="Text Box 97"/>
          <p:cNvSpPr txBox="1">
            <a:spLocks noChangeArrowheads="1"/>
          </p:cNvSpPr>
          <p:nvPr/>
        </p:nvSpPr>
        <p:spPr bwMode="auto">
          <a:xfrm>
            <a:off x="828675" y="1916113"/>
            <a:ext cx="1439863" cy="366712"/>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processor</a:t>
            </a:r>
          </a:p>
        </p:txBody>
      </p:sp>
      <p:sp>
        <p:nvSpPr>
          <p:cNvPr id="70754" name="Oval 98"/>
          <p:cNvSpPr>
            <a:spLocks noChangeArrowheads="1"/>
          </p:cNvSpPr>
          <p:nvPr/>
        </p:nvSpPr>
        <p:spPr bwMode="auto">
          <a:xfrm>
            <a:off x="282575" y="2420938"/>
            <a:ext cx="433388" cy="4318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755" name="Text Box 99"/>
          <p:cNvSpPr txBox="1">
            <a:spLocks noChangeArrowheads="1"/>
          </p:cNvSpPr>
          <p:nvPr/>
        </p:nvSpPr>
        <p:spPr bwMode="auto">
          <a:xfrm>
            <a:off x="827088" y="2486025"/>
            <a:ext cx="1439862" cy="366713"/>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leader</a:t>
            </a:r>
          </a:p>
        </p:txBody>
      </p:sp>
      <p:sp>
        <p:nvSpPr>
          <p:cNvPr id="70756" name="Line 100"/>
          <p:cNvSpPr>
            <a:spLocks noChangeShapeType="1"/>
          </p:cNvSpPr>
          <p:nvPr/>
        </p:nvSpPr>
        <p:spPr bwMode="auto">
          <a:xfrm>
            <a:off x="107950" y="3213100"/>
            <a:ext cx="684213" cy="0"/>
          </a:xfrm>
          <a:prstGeom prst="line">
            <a:avLst/>
          </a:prstGeom>
          <a:noFill/>
          <a:ln w="12700">
            <a:solidFill>
              <a:schemeClr val="tx1"/>
            </a:solidFill>
            <a:round/>
            <a:headEnd type="none" w="lg" len="sm"/>
            <a:tailEnd type="none" w="lg" len="sm"/>
          </a:ln>
        </p:spPr>
        <p:txBody>
          <a:bodyPr/>
          <a:lstStyle/>
          <a:p>
            <a:endParaRPr lang="he-IL"/>
          </a:p>
        </p:txBody>
      </p:sp>
      <p:sp>
        <p:nvSpPr>
          <p:cNvPr id="70757" name="Text Box 101"/>
          <p:cNvSpPr txBox="1">
            <a:spLocks noChangeArrowheads="1"/>
          </p:cNvSpPr>
          <p:nvPr/>
        </p:nvSpPr>
        <p:spPr bwMode="auto">
          <a:xfrm>
            <a:off x="827088" y="2997200"/>
            <a:ext cx="1439862" cy="366713"/>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link</a:t>
            </a:r>
          </a:p>
        </p:txBody>
      </p:sp>
      <p:sp>
        <p:nvSpPr>
          <p:cNvPr id="70758" name="Text Box 102"/>
          <p:cNvSpPr txBox="1">
            <a:spLocks noChangeArrowheads="1"/>
          </p:cNvSpPr>
          <p:nvPr/>
        </p:nvSpPr>
        <p:spPr bwMode="auto">
          <a:xfrm>
            <a:off x="107950" y="3544888"/>
            <a:ext cx="1079500" cy="531812"/>
          </a:xfrm>
          <a:prstGeom prst="rect">
            <a:avLst/>
          </a:prstGeom>
          <a:solidFill>
            <a:schemeClr val="accent1">
              <a:alpha val="10196"/>
            </a:schemeClr>
          </a:solidFill>
          <a:ln w="12700" algn="ctr">
            <a:solidFill>
              <a:schemeClr val="tx1"/>
            </a:solidFill>
            <a:miter lim="800000"/>
            <a:headEnd type="none" w="lg" len="sm"/>
            <a:tailEnd type="none" w="lg" len="sm"/>
          </a:ln>
        </p:spPr>
        <p:txBody>
          <a:bodyPr>
            <a:spAutoFit/>
          </a:bodyPr>
          <a:lstStyle/>
          <a:p>
            <a:pPr algn="l"/>
            <a:r>
              <a:rPr lang="en-US">
                <a:solidFill>
                  <a:schemeClr val="tx1"/>
                </a:solidFill>
                <a:latin typeface="Tahoma" pitchFamily="34" charset="0"/>
              </a:rPr>
              <a:t>X = 2</a:t>
            </a:r>
          </a:p>
        </p:txBody>
      </p:sp>
      <p:sp>
        <p:nvSpPr>
          <p:cNvPr id="70759" name="Text Box 103"/>
          <p:cNvSpPr txBox="1">
            <a:spLocks noChangeArrowheads="1"/>
          </p:cNvSpPr>
          <p:nvPr/>
        </p:nvSpPr>
        <p:spPr bwMode="auto">
          <a:xfrm>
            <a:off x="755650" y="5734050"/>
            <a:ext cx="6624638" cy="1066800"/>
          </a:xfrm>
          <a:prstGeom prst="rect">
            <a:avLst/>
          </a:prstGeom>
          <a:noFill/>
          <a:ln w="12700" algn="ctr">
            <a:noFill/>
            <a:miter lim="800000"/>
            <a:headEnd/>
            <a:tailEnd/>
          </a:ln>
        </p:spPr>
        <p:txBody>
          <a:bodyPr>
            <a:spAutoFit/>
          </a:bodyPr>
          <a:lstStyle/>
          <a:p>
            <a:pPr algn="l"/>
            <a:r>
              <a:rPr lang="en-US" sz="3200"/>
              <a:t>The algorithm converges from </a:t>
            </a:r>
            <a:r>
              <a:rPr lang="en-US" sz="3200" b="1" i="1">
                <a:solidFill>
                  <a:srgbClr val="FF0101"/>
                </a:solidFill>
              </a:rPr>
              <a:t>any</a:t>
            </a:r>
            <a:r>
              <a:rPr lang="en-US" sz="3200" b="1" i="1"/>
              <a:t> </a:t>
            </a:r>
            <a:r>
              <a:rPr lang="en-US" sz="3200"/>
              <a:t>state…</a:t>
            </a:r>
            <a:endParaRPr lang="en-US" sz="3200" b="1" i="1"/>
          </a:p>
        </p:txBody>
      </p:sp>
      <p:sp>
        <p:nvSpPr>
          <p:cNvPr id="70760" name="Oval 118"/>
          <p:cNvSpPr>
            <a:spLocks noChangeArrowheads="1"/>
          </p:cNvSpPr>
          <p:nvPr/>
        </p:nvSpPr>
        <p:spPr bwMode="auto">
          <a:xfrm>
            <a:off x="4043363" y="3965575"/>
            <a:ext cx="433387" cy="431800"/>
          </a:xfrm>
          <a:prstGeom prst="ellipse">
            <a:avLst/>
          </a:prstGeom>
          <a:solidFill>
            <a:srgbClr val="040AFC"/>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761" name="Oval 119"/>
          <p:cNvSpPr>
            <a:spLocks noChangeArrowheads="1"/>
          </p:cNvSpPr>
          <p:nvPr/>
        </p:nvSpPr>
        <p:spPr bwMode="auto">
          <a:xfrm>
            <a:off x="5021263" y="3508375"/>
            <a:ext cx="433387" cy="431800"/>
          </a:xfrm>
          <a:prstGeom prst="ellipse">
            <a:avLst/>
          </a:prstGeom>
          <a:solidFill>
            <a:srgbClr val="FFFF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0762" name="Oval 120"/>
          <p:cNvSpPr>
            <a:spLocks noChangeArrowheads="1"/>
          </p:cNvSpPr>
          <p:nvPr/>
        </p:nvSpPr>
        <p:spPr bwMode="auto">
          <a:xfrm>
            <a:off x="6443663" y="1628775"/>
            <a:ext cx="433387" cy="4318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u="none" smtClean="0">
                <a:solidFill>
                  <a:srgbClr val="0070C0"/>
                </a:solidFill>
              </a:rPr>
              <a:t>Conflict Resolution</a:t>
            </a:r>
          </a:p>
        </p:txBody>
      </p:sp>
      <p:sp>
        <p:nvSpPr>
          <p:cNvPr id="71683" name="Rectangle 105"/>
          <p:cNvSpPr>
            <a:spLocks noGrp="1" noChangeArrowheads="1"/>
          </p:cNvSpPr>
          <p:nvPr>
            <p:ph type="body" idx="1"/>
          </p:nvPr>
        </p:nvSpPr>
        <p:spPr/>
        <p:txBody>
          <a:bodyPr/>
          <a:lstStyle/>
          <a:p>
            <a:r>
              <a:rPr lang="en-US" dirty="0" smtClean="0"/>
              <a:t>Each X synchronous rounds, each leader, p,  uniformly chooses a new </a:t>
            </a:r>
            <a:r>
              <a:rPr lang="en-US" dirty="0" smtClean="0">
                <a:solidFill>
                  <a:srgbClr val="FF0101"/>
                </a:solidFill>
              </a:rPr>
              <a:t>random identifier</a:t>
            </a:r>
            <a:r>
              <a:rPr lang="en-US" dirty="0" smtClean="0"/>
              <a:t>, </a:t>
            </a:r>
            <a:r>
              <a:rPr lang="en-US" dirty="0" err="1" smtClean="0"/>
              <a:t>rtp</a:t>
            </a:r>
            <a:r>
              <a:rPr lang="en-US" baseline="-25000" dirty="0" err="1" smtClean="0"/>
              <a:t>p</a:t>
            </a:r>
            <a:endParaRPr lang="en-US" dirty="0" smtClean="0"/>
          </a:p>
          <a:p>
            <a:r>
              <a:rPr lang="en-US" dirty="0" smtClean="0">
                <a:solidFill>
                  <a:srgbClr val="8E6950"/>
                </a:solidFill>
              </a:rPr>
              <a:t>When a leader, q, notices another leader, r, in its X-neighborhood, the leader with the</a:t>
            </a:r>
            <a:r>
              <a:rPr lang="en-US" dirty="0" smtClean="0"/>
              <a:t> </a:t>
            </a:r>
            <a:r>
              <a:rPr lang="en-US" dirty="0" smtClean="0">
                <a:solidFill>
                  <a:srgbClr val="FF0101"/>
                </a:solidFill>
              </a:rPr>
              <a:t>highest</a:t>
            </a:r>
            <a:r>
              <a:rPr lang="en-US" dirty="0" smtClean="0"/>
              <a:t> </a:t>
            </a:r>
            <a:r>
              <a:rPr lang="en-US" dirty="0" err="1" smtClean="0">
                <a:solidFill>
                  <a:srgbClr val="8E6950"/>
                </a:solidFill>
              </a:rPr>
              <a:t>rtp</a:t>
            </a:r>
            <a:r>
              <a:rPr lang="en-US" dirty="0" smtClean="0">
                <a:solidFill>
                  <a:srgbClr val="8E6950"/>
                </a:solidFill>
              </a:rPr>
              <a:t> value wins</a:t>
            </a:r>
          </a:p>
          <a:p>
            <a:pPr>
              <a:buNone/>
            </a:pPr>
            <a:endParaRPr lang="en-US" dirty="0" smtClean="0">
              <a:solidFill>
                <a:srgbClr val="040AFC"/>
              </a:solidFill>
            </a:endParaRPr>
          </a:p>
          <a:p>
            <a:endParaRPr lang="en-US" dirty="0" smtClean="0">
              <a:solidFill>
                <a:srgbClr val="040AFC"/>
              </a:solidFill>
            </a:endParaRPr>
          </a:p>
          <a:p>
            <a:endParaRPr lang="en-US" dirty="0" smtClean="0"/>
          </a:p>
          <a:p>
            <a:endParaRPr lang="en-US" dirty="0" smtClean="0"/>
          </a:p>
        </p:txBody>
      </p:sp>
      <p:pic>
        <p:nvPicPr>
          <p:cNvPr id="71684" name="Picture 106" descr="is_ani"/>
          <p:cNvPicPr>
            <a:picLocks noChangeAspect="1" noChangeArrowheads="1" noCrop="1"/>
          </p:cNvPicPr>
          <p:nvPr/>
        </p:nvPicPr>
        <p:blipFill>
          <a:blip r:embed="rId2"/>
          <a:srcRect/>
          <a:stretch>
            <a:fillRect/>
          </a:stretch>
        </p:blipFill>
        <p:spPr bwMode="auto">
          <a:xfrm>
            <a:off x="7596188" y="5734050"/>
            <a:ext cx="1333500" cy="990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u="none" smtClean="0">
                <a:solidFill>
                  <a:srgbClr val="0070C0"/>
                </a:solidFill>
              </a:rPr>
              <a:t>Stable Processors</a:t>
            </a:r>
          </a:p>
        </p:txBody>
      </p:sp>
      <p:sp>
        <p:nvSpPr>
          <p:cNvPr id="72707" name="Oval 3"/>
          <p:cNvSpPr>
            <a:spLocks noChangeArrowheads="1"/>
          </p:cNvSpPr>
          <p:nvPr/>
        </p:nvSpPr>
        <p:spPr bwMode="auto">
          <a:xfrm>
            <a:off x="2268538" y="26860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08" name="Oval 4"/>
          <p:cNvSpPr>
            <a:spLocks noChangeArrowheads="1"/>
          </p:cNvSpPr>
          <p:nvPr/>
        </p:nvSpPr>
        <p:spPr bwMode="auto">
          <a:xfrm>
            <a:off x="2339975" y="18224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09" name="Oval 5"/>
          <p:cNvSpPr>
            <a:spLocks noChangeArrowheads="1"/>
          </p:cNvSpPr>
          <p:nvPr/>
        </p:nvSpPr>
        <p:spPr bwMode="auto">
          <a:xfrm>
            <a:off x="3276600" y="23971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10" name="Oval 6"/>
          <p:cNvSpPr>
            <a:spLocks noChangeArrowheads="1"/>
          </p:cNvSpPr>
          <p:nvPr/>
        </p:nvSpPr>
        <p:spPr bwMode="auto">
          <a:xfrm>
            <a:off x="3492500" y="16779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11" name="Oval 7"/>
          <p:cNvSpPr>
            <a:spLocks noChangeArrowheads="1"/>
          </p:cNvSpPr>
          <p:nvPr/>
        </p:nvSpPr>
        <p:spPr bwMode="auto">
          <a:xfrm rot="708146">
            <a:off x="4211638" y="21812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12" name="Oval 8"/>
          <p:cNvSpPr>
            <a:spLocks noChangeArrowheads="1"/>
          </p:cNvSpPr>
          <p:nvPr/>
        </p:nvSpPr>
        <p:spPr bwMode="auto">
          <a:xfrm>
            <a:off x="3563938" y="29019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13" name="Oval 9"/>
          <p:cNvSpPr>
            <a:spLocks noChangeArrowheads="1"/>
          </p:cNvSpPr>
          <p:nvPr/>
        </p:nvSpPr>
        <p:spPr bwMode="auto">
          <a:xfrm>
            <a:off x="2700338" y="36941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14" name="Oval 10"/>
          <p:cNvSpPr>
            <a:spLocks noChangeArrowheads="1"/>
          </p:cNvSpPr>
          <p:nvPr/>
        </p:nvSpPr>
        <p:spPr bwMode="auto">
          <a:xfrm>
            <a:off x="1836738" y="50625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15" name="Oval 11"/>
          <p:cNvSpPr>
            <a:spLocks noChangeArrowheads="1"/>
          </p:cNvSpPr>
          <p:nvPr/>
        </p:nvSpPr>
        <p:spPr bwMode="auto">
          <a:xfrm>
            <a:off x="3348038" y="50625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16" name="Oval 12"/>
          <p:cNvSpPr>
            <a:spLocks noChangeArrowheads="1"/>
          </p:cNvSpPr>
          <p:nvPr/>
        </p:nvSpPr>
        <p:spPr bwMode="auto">
          <a:xfrm>
            <a:off x="3060700" y="43418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17" name="Oval 13"/>
          <p:cNvSpPr>
            <a:spLocks noChangeArrowheads="1"/>
          </p:cNvSpPr>
          <p:nvPr/>
        </p:nvSpPr>
        <p:spPr bwMode="auto">
          <a:xfrm>
            <a:off x="4140200" y="40544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18" name="Oval 14"/>
          <p:cNvSpPr>
            <a:spLocks noChangeArrowheads="1"/>
          </p:cNvSpPr>
          <p:nvPr/>
        </p:nvSpPr>
        <p:spPr bwMode="auto">
          <a:xfrm>
            <a:off x="4356100" y="53498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19" name="Oval 15"/>
          <p:cNvSpPr>
            <a:spLocks noChangeArrowheads="1"/>
          </p:cNvSpPr>
          <p:nvPr/>
        </p:nvSpPr>
        <p:spPr bwMode="auto">
          <a:xfrm>
            <a:off x="6156325" y="22542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20" name="Oval 16"/>
          <p:cNvSpPr>
            <a:spLocks noChangeArrowheads="1"/>
          </p:cNvSpPr>
          <p:nvPr/>
        </p:nvSpPr>
        <p:spPr bwMode="auto">
          <a:xfrm>
            <a:off x="5868988" y="16065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21" name="Oval 17"/>
          <p:cNvSpPr>
            <a:spLocks noChangeArrowheads="1"/>
          </p:cNvSpPr>
          <p:nvPr/>
        </p:nvSpPr>
        <p:spPr bwMode="auto">
          <a:xfrm>
            <a:off x="5940425" y="29733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22" name="Oval 18"/>
          <p:cNvSpPr>
            <a:spLocks noChangeArrowheads="1"/>
          </p:cNvSpPr>
          <p:nvPr/>
        </p:nvSpPr>
        <p:spPr bwMode="auto">
          <a:xfrm rot="915307">
            <a:off x="6588125" y="17494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23" name="Oval 19"/>
          <p:cNvSpPr>
            <a:spLocks noChangeArrowheads="1"/>
          </p:cNvSpPr>
          <p:nvPr/>
        </p:nvSpPr>
        <p:spPr bwMode="auto">
          <a:xfrm>
            <a:off x="7740650" y="19653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24" name="Oval 20"/>
          <p:cNvSpPr>
            <a:spLocks noChangeArrowheads="1"/>
          </p:cNvSpPr>
          <p:nvPr/>
        </p:nvSpPr>
        <p:spPr bwMode="auto">
          <a:xfrm>
            <a:off x="7669213" y="29733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25" name="Oval 21"/>
          <p:cNvSpPr>
            <a:spLocks noChangeArrowheads="1"/>
          </p:cNvSpPr>
          <p:nvPr/>
        </p:nvSpPr>
        <p:spPr bwMode="auto">
          <a:xfrm>
            <a:off x="6372225" y="45577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26" name="Oval 22"/>
          <p:cNvSpPr>
            <a:spLocks noChangeArrowheads="1"/>
          </p:cNvSpPr>
          <p:nvPr/>
        </p:nvSpPr>
        <p:spPr bwMode="auto">
          <a:xfrm>
            <a:off x="6877050" y="34067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27" name="Oval 23"/>
          <p:cNvSpPr>
            <a:spLocks noChangeArrowheads="1"/>
          </p:cNvSpPr>
          <p:nvPr/>
        </p:nvSpPr>
        <p:spPr bwMode="auto">
          <a:xfrm>
            <a:off x="3492500" y="36226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28" name="Oval 24"/>
          <p:cNvSpPr>
            <a:spLocks noChangeArrowheads="1"/>
          </p:cNvSpPr>
          <p:nvPr/>
        </p:nvSpPr>
        <p:spPr bwMode="auto">
          <a:xfrm>
            <a:off x="6948488" y="24701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29" name="Oval 25"/>
          <p:cNvSpPr>
            <a:spLocks noChangeArrowheads="1"/>
          </p:cNvSpPr>
          <p:nvPr/>
        </p:nvSpPr>
        <p:spPr bwMode="auto">
          <a:xfrm>
            <a:off x="7524750" y="39100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30" name="Oval 26"/>
          <p:cNvSpPr>
            <a:spLocks noChangeArrowheads="1"/>
          </p:cNvSpPr>
          <p:nvPr/>
        </p:nvSpPr>
        <p:spPr bwMode="auto">
          <a:xfrm>
            <a:off x="7308850" y="44862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31" name="Oval 27"/>
          <p:cNvSpPr>
            <a:spLocks noChangeArrowheads="1"/>
          </p:cNvSpPr>
          <p:nvPr/>
        </p:nvSpPr>
        <p:spPr bwMode="auto">
          <a:xfrm>
            <a:off x="4284663" y="31892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32" name="Oval 28"/>
          <p:cNvSpPr>
            <a:spLocks noChangeArrowheads="1"/>
          </p:cNvSpPr>
          <p:nvPr/>
        </p:nvSpPr>
        <p:spPr bwMode="auto">
          <a:xfrm>
            <a:off x="4860925" y="18224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33" name="Oval 29"/>
          <p:cNvSpPr>
            <a:spLocks noChangeArrowheads="1"/>
          </p:cNvSpPr>
          <p:nvPr/>
        </p:nvSpPr>
        <p:spPr bwMode="auto">
          <a:xfrm>
            <a:off x="5003800" y="43418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34" name="Oval 30"/>
          <p:cNvSpPr>
            <a:spLocks noChangeArrowheads="1"/>
          </p:cNvSpPr>
          <p:nvPr/>
        </p:nvSpPr>
        <p:spPr bwMode="auto">
          <a:xfrm>
            <a:off x="5148263" y="36226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35" name="Oval 31"/>
          <p:cNvSpPr>
            <a:spLocks noChangeArrowheads="1"/>
          </p:cNvSpPr>
          <p:nvPr/>
        </p:nvSpPr>
        <p:spPr bwMode="auto">
          <a:xfrm>
            <a:off x="5221288" y="24701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36" name="Oval 32"/>
          <p:cNvSpPr>
            <a:spLocks noChangeArrowheads="1"/>
          </p:cNvSpPr>
          <p:nvPr/>
        </p:nvSpPr>
        <p:spPr bwMode="auto">
          <a:xfrm>
            <a:off x="6011863" y="39100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37" name="Oval 33"/>
          <p:cNvSpPr>
            <a:spLocks noChangeArrowheads="1"/>
          </p:cNvSpPr>
          <p:nvPr/>
        </p:nvSpPr>
        <p:spPr bwMode="auto">
          <a:xfrm>
            <a:off x="7164388" y="53498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738" name="Oval 34"/>
          <p:cNvSpPr>
            <a:spLocks noChangeArrowheads="1"/>
          </p:cNvSpPr>
          <p:nvPr/>
        </p:nvSpPr>
        <p:spPr bwMode="auto">
          <a:xfrm>
            <a:off x="5508625" y="49180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cxnSp>
        <p:nvCxnSpPr>
          <p:cNvPr id="72739" name="AutoShape 35"/>
          <p:cNvCxnSpPr>
            <a:cxnSpLocks noChangeShapeType="1"/>
            <a:stCxn id="72722" idx="6"/>
            <a:endCxn id="72723" idx="2"/>
          </p:cNvCxnSpPr>
          <p:nvPr/>
        </p:nvCxnSpPr>
        <p:spPr bwMode="auto">
          <a:xfrm>
            <a:off x="6799263" y="1884363"/>
            <a:ext cx="941387" cy="188912"/>
          </a:xfrm>
          <a:prstGeom prst="straightConnector1">
            <a:avLst/>
          </a:prstGeom>
          <a:noFill/>
          <a:ln w="12700">
            <a:solidFill>
              <a:schemeClr val="tx1"/>
            </a:solidFill>
            <a:round/>
            <a:headEnd type="none" w="lg" len="sm"/>
            <a:tailEnd type="none" w="lg" len="sm"/>
          </a:ln>
        </p:spPr>
      </p:cxnSp>
      <p:cxnSp>
        <p:nvCxnSpPr>
          <p:cNvPr id="72740" name="AutoShape 36"/>
          <p:cNvCxnSpPr>
            <a:cxnSpLocks noChangeShapeType="1"/>
            <a:stCxn id="72722" idx="2"/>
            <a:endCxn id="72720" idx="6"/>
          </p:cNvCxnSpPr>
          <p:nvPr/>
        </p:nvCxnSpPr>
        <p:spPr bwMode="auto">
          <a:xfrm flipH="1" flipV="1">
            <a:off x="6084888" y="1714500"/>
            <a:ext cx="506412" cy="114300"/>
          </a:xfrm>
          <a:prstGeom prst="straightConnector1">
            <a:avLst/>
          </a:prstGeom>
          <a:noFill/>
          <a:ln w="12700">
            <a:solidFill>
              <a:schemeClr val="tx1"/>
            </a:solidFill>
            <a:round/>
            <a:headEnd type="none" w="lg" len="sm"/>
            <a:tailEnd type="none" w="lg" len="sm"/>
          </a:ln>
        </p:spPr>
      </p:cxnSp>
      <p:cxnSp>
        <p:nvCxnSpPr>
          <p:cNvPr id="72741" name="AutoShape 37"/>
          <p:cNvCxnSpPr>
            <a:cxnSpLocks noChangeShapeType="1"/>
            <a:stCxn id="72723" idx="4"/>
            <a:endCxn id="72724" idx="0"/>
          </p:cNvCxnSpPr>
          <p:nvPr/>
        </p:nvCxnSpPr>
        <p:spPr bwMode="auto">
          <a:xfrm flipH="1">
            <a:off x="7777163" y="2181225"/>
            <a:ext cx="71437" cy="792163"/>
          </a:xfrm>
          <a:prstGeom prst="straightConnector1">
            <a:avLst/>
          </a:prstGeom>
          <a:noFill/>
          <a:ln w="12700">
            <a:solidFill>
              <a:schemeClr val="tx1"/>
            </a:solidFill>
            <a:round/>
            <a:headEnd type="none" w="lg" len="sm"/>
            <a:tailEnd type="none" w="lg" len="sm"/>
          </a:ln>
        </p:spPr>
      </p:cxnSp>
      <p:cxnSp>
        <p:nvCxnSpPr>
          <p:cNvPr id="72742" name="AutoShape 38"/>
          <p:cNvCxnSpPr>
            <a:cxnSpLocks noChangeShapeType="1"/>
            <a:stCxn id="72723" idx="3"/>
            <a:endCxn id="72728" idx="7"/>
          </p:cNvCxnSpPr>
          <p:nvPr/>
        </p:nvCxnSpPr>
        <p:spPr bwMode="auto">
          <a:xfrm flipH="1">
            <a:off x="7132638" y="2149475"/>
            <a:ext cx="639762" cy="352425"/>
          </a:xfrm>
          <a:prstGeom prst="straightConnector1">
            <a:avLst/>
          </a:prstGeom>
          <a:noFill/>
          <a:ln w="12700">
            <a:solidFill>
              <a:schemeClr val="tx1"/>
            </a:solidFill>
            <a:round/>
            <a:headEnd type="none" w="lg" len="sm"/>
            <a:tailEnd type="none" w="lg" len="sm"/>
          </a:ln>
        </p:spPr>
      </p:cxnSp>
      <p:cxnSp>
        <p:nvCxnSpPr>
          <p:cNvPr id="72743" name="AutoShape 39"/>
          <p:cNvCxnSpPr>
            <a:cxnSpLocks noChangeShapeType="1"/>
            <a:stCxn id="72722" idx="4"/>
            <a:endCxn id="72728" idx="1"/>
          </p:cNvCxnSpPr>
          <p:nvPr/>
        </p:nvCxnSpPr>
        <p:spPr bwMode="auto">
          <a:xfrm>
            <a:off x="6667500" y="1960563"/>
            <a:ext cx="312738" cy="541337"/>
          </a:xfrm>
          <a:prstGeom prst="straightConnector1">
            <a:avLst/>
          </a:prstGeom>
          <a:noFill/>
          <a:ln w="12700">
            <a:solidFill>
              <a:schemeClr val="tx1"/>
            </a:solidFill>
            <a:round/>
            <a:headEnd type="none" w="lg" len="sm"/>
            <a:tailEnd type="none" w="lg" len="sm"/>
          </a:ln>
        </p:spPr>
      </p:cxnSp>
      <p:cxnSp>
        <p:nvCxnSpPr>
          <p:cNvPr id="72744" name="AutoShape 40"/>
          <p:cNvCxnSpPr>
            <a:cxnSpLocks noChangeShapeType="1"/>
            <a:stCxn id="72722" idx="4"/>
            <a:endCxn id="72719" idx="7"/>
          </p:cNvCxnSpPr>
          <p:nvPr/>
        </p:nvCxnSpPr>
        <p:spPr bwMode="auto">
          <a:xfrm flipH="1">
            <a:off x="6340475" y="1960563"/>
            <a:ext cx="327025" cy="325437"/>
          </a:xfrm>
          <a:prstGeom prst="straightConnector1">
            <a:avLst/>
          </a:prstGeom>
          <a:noFill/>
          <a:ln w="12700">
            <a:solidFill>
              <a:schemeClr val="tx1"/>
            </a:solidFill>
            <a:round/>
            <a:headEnd type="none" w="lg" len="sm"/>
            <a:tailEnd type="none" w="lg" len="sm"/>
          </a:ln>
        </p:spPr>
      </p:cxnSp>
      <p:cxnSp>
        <p:nvCxnSpPr>
          <p:cNvPr id="72745" name="AutoShape 41"/>
          <p:cNvCxnSpPr>
            <a:cxnSpLocks noChangeShapeType="1"/>
            <a:stCxn id="72724" idx="4"/>
            <a:endCxn id="72729" idx="0"/>
          </p:cNvCxnSpPr>
          <p:nvPr/>
        </p:nvCxnSpPr>
        <p:spPr bwMode="auto">
          <a:xfrm flipH="1">
            <a:off x="7632700" y="3189288"/>
            <a:ext cx="144463" cy="720725"/>
          </a:xfrm>
          <a:prstGeom prst="straightConnector1">
            <a:avLst/>
          </a:prstGeom>
          <a:noFill/>
          <a:ln w="12700">
            <a:solidFill>
              <a:schemeClr val="tx1"/>
            </a:solidFill>
            <a:round/>
            <a:headEnd type="none" w="lg" len="sm"/>
            <a:tailEnd type="none" w="lg" len="sm"/>
          </a:ln>
        </p:spPr>
      </p:cxnSp>
      <p:cxnSp>
        <p:nvCxnSpPr>
          <p:cNvPr id="72746" name="AutoShape 42"/>
          <p:cNvCxnSpPr>
            <a:cxnSpLocks noChangeShapeType="1"/>
            <a:stCxn id="72724" idx="2"/>
            <a:endCxn id="72728" idx="5"/>
          </p:cNvCxnSpPr>
          <p:nvPr/>
        </p:nvCxnSpPr>
        <p:spPr bwMode="auto">
          <a:xfrm flipH="1" flipV="1">
            <a:off x="7132638" y="2654300"/>
            <a:ext cx="536575" cy="427038"/>
          </a:xfrm>
          <a:prstGeom prst="straightConnector1">
            <a:avLst/>
          </a:prstGeom>
          <a:noFill/>
          <a:ln w="12700">
            <a:solidFill>
              <a:schemeClr val="tx1"/>
            </a:solidFill>
            <a:round/>
            <a:headEnd type="none" w="lg" len="sm"/>
            <a:tailEnd type="none" w="lg" len="sm"/>
          </a:ln>
        </p:spPr>
      </p:cxnSp>
      <p:cxnSp>
        <p:nvCxnSpPr>
          <p:cNvPr id="72747" name="AutoShape 43"/>
          <p:cNvCxnSpPr>
            <a:cxnSpLocks noChangeShapeType="1"/>
            <a:stCxn id="72728" idx="4"/>
            <a:endCxn id="72726" idx="0"/>
          </p:cNvCxnSpPr>
          <p:nvPr/>
        </p:nvCxnSpPr>
        <p:spPr bwMode="auto">
          <a:xfrm flipH="1">
            <a:off x="6985000" y="2686050"/>
            <a:ext cx="71438" cy="720725"/>
          </a:xfrm>
          <a:prstGeom prst="straightConnector1">
            <a:avLst/>
          </a:prstGeom>
          <a:noFill/>
          <a:ln w="12700">
            <a:solidFill>
              <a:schemeClr val="tx1"/>
            </a:solidFill>
            <a:round/>
            <a:headEnd type="none" w="lg" len="sm"/>
            <a:tailEnd type="none" w="lg" len="sm"/>
          </a:ln>
        </p:spPr>
      </p:cxnSp>
      <p:cxnSp>
        <p:nvCxnSpPr>
          <p:cNvPr id="72748" name="AutoShape 44"/>
          <p:cNvCxnSpPr>
            <a:cxnSpLocks noChangeShapeType="1"/>
            <a:stCxn id="72719" idx="6"/>
            <a:endCxn id="72728" idx="2"/>
          </p:cNvCxnSpPr>
          <p:nvPr/>
        </p:nvCxnSpPr>
        <p:spPr bwMode="auto">
          <a:xfrm>
            <a:off x="6372225" y="2362200"/>
            <a:ext cx="576263" cy="215900"/>
          </a:xfrm>
          <a:prstGeom prst="straightConnector1">
            <a:avLst/>
          </a:prstGeom>
          <a:noFill/>
          <a:ln w="12700">
            <a:solidFill>
              <a:schemeClr val="tx1"/>
            </a:solidFill>
            <a:round/>
            <a:headEnd type="none" w="lg" len="sm"/>
            <a:tailEnd type="none" w="lg" len="sm"/>
          </a:ln>
        </p:spPr>
      </p:cxnSp>
      <p:cxnSp>
        <p:nvCxnSpPr>
          <p:cNvPr id="72749" name="AutoShape 45"/>
          <p:cNvCxnSpPr>
            <a:cxnSpLocks noChangeShapeType="1"/>
            <a:stCxn id="72719" idx="4"/>
            <a:endCxn id="72726" idx="1"/>
          </p:cNvCxnSpPr>
          <p:nvPr/>
        </p:nvCxnSpPr>
        <p:spPr bwMode="auto">
          <a:xfrm>
            <a:off x="6264275" y="2470150"/>
            <a:ext cx="644525" cy="968375"/>
          </a:xfrm>
          <a:prstGeom prst="straightConnector1">
            <a:avLst/>
          </a:prstGeom>
          <a:noFill/>
          <a:ln w="12700">
            <a:solidFill>
              <a:schemeClr val="tx1"/>
            </a:solidFill>
            <a:round/>
            <a:headEnd type="none" w="lg" len="sm"/>
            <a:tailEnd type="none" w="lg" len="sm"/>
          </a:ln>
        </p:spPr>
      </p:cxnSp>
      <p:cxnSp>
        <p:nvCxnSpPr>
          <p:cNvPr id="72750" name="AutoShape 46"/>
          <p:cNvCxnSpPr>
            <a:cxnSpLocks noChangeShapeType="1"/>
            <a:stCxn id="72719" idx="3"/>
            <a:endCxn id="72721" idx="0"/>
          </p:cNvCxnSpPr>
          <p:nvPr/>
        </p:nvCxnSpPr>
        <p:spPr bwMode="auto">
          <a:xfrm flipH="1">
            <a:off x="6048375" y="2438400"/>
            <a:ext cx="139700" cy="534988"/>
          </a:xfrm>
          <a:prstGeom prst="straightConnector1">
            <a:avLst/>
          </a:prstGeom>
          <a:noFill/>
          <a:ln w="12700">
            <a:solidFill>
              <a:schemeClr val="tx1"/>
            </a:solidFill>
            <a:round/>
            <a:headEnd type="none" w="lg" len="sm"/>
            <a:tailEnd type="none" w="lg" len="sm"/>
          </a:ln>
        </p:spPr>
      </p:cxnSp>
      <p:cxnSp>
        <p:nvCxnSpPr>
          <p:cNvPr id="72751" name="AutoShape 47"/>
          <p:cNvCxnSpPr>
            <a:cxnSpLocks noChangeShapeType="1"/>
            <a:stCxn id="72719" idx="1"/>
            <a:endCxn id="72732" idx="6"/>
          </p:cNvCxnSpPr>
          <p:nvPr/>
        </p:nvCxnSpPr>
        <p:spPr bwMode="auto">
          <a:xfrm flipH="1" flipV="1">
            <a:off x="5076825" y="1930400"/>
            <a:ext cx="1111250" cy="355600"/>
          </a:xfrm>
          <a:prstGeom prst="straightConnector1">
            <a:avLst/>
          </a:prstGeom>
          <a:noFill/>
          <a:ln w="12700">
            <a:solidFill>
              <a:schemeClr val="tx1"/>
            </a:solidFill>
            <a:round/>
            <a:headEnd type="none" w="lg" len="sm"/>
            <a:tailEnd type="none" w="lg" len="sm"/>
          </a:ln>
        </p:spPr>
      </p:cxnSp>
      <p:cxnSp>
        <p:nvCxnSpPr>
          <p:cNvPr id="72752" name="AutoShape 48"/>
          <p:cNvCxnSpPr>
            <a:cxnSpLocks noChangeShapeType="1"/>
            <a:stCxn id="72720" idx="2"/>
            <a:endCxn id="72732" idx="7"/>
          </p:cNvCxnSpPr>
          <p:nvPr/>
        </p:nvCxnSpPr>
        <p:spPr bwMode="auto">
          <a:xfrm flipH="1">
            <a:off x="5045075" y="1714500"/>
            <a:ext cx="823913" cy="139700"/>
          </a:xfrm>
          <a:prstGeom prst="straightConnector1">
            <a:avLst/>
          </a:prstGeom>
          <a:noFill/>
          <a:ln w="12700">
            <a:solidFill>
              <a:schemeClr val="tx1"/>
            </a:solidFill>
            <a:round/>
            <a:headEnd type="none" w="lg" len="sm"/>
            <a:tailEnd type="none" w="lg" len="sm"/>
          </a:ln>
        </p:spPr>
      </p:cxnSp>
      <p:cxnSp>
        <p:nvCxnSpPr>
          <p:cNvPr id="72753" name="AutoShape 49"/>
          <p:cNvCxnSpPr>
            <a:cxnSpLocks noChangeShapeType="1"/>
            <a:stCxn id="72721" idx="6"/>
            <a:endCxn id="72728" idx="3"/>
          </p:cNvCxnSpPr>
          <p:nvPr/>
        </p:nvCxnSpPr>
        <p:spPr bwMode="auto">
          <a:xfrm flipV="1">
            <a:off x="6156325" y="2654300"/>
            <a:ext cx="823913" cy="427038"/>
          </a:xfrm>
          <a:prstGeom prst="straightConnector1">
            <a:avLst/>
          </a:prstGeom>
          <a:noFill/>
          <a:ln w="12700">
            <a:solidFill>
              <a:schemeClr val="tx1"/>
            </a:solidFill>
            <a:round/>
            <a:headEnd type="none" w="lg" len="sm"/>
            <a:tailEnd type="none" w="lg" len="sm"/>
          </a:ln>
        </p:spPr>
      </p:cxnSp>
      <p:cxnSp>
        <p:nvCxnSpPr>
          <p:cNvPr id="72754" name="AutoShape 50"/>
          <p:cNvCxnSpPr>
            <a:cxnSpLocks noChangeShapeType="1"/>
            <a:stCxn id="72726" idx="4"/>
            <a:endCxn id="72730" idx="1"/>
          </p:cNvCxnSpPr>
          <p:nvPr/>
        </p:nvCxnSpPr>
        <p:spPr bwMode="auto">
          <a:xfrm>
            <a:off x="6985000" y="3622675"/>
            <a:ext cx="355600" cy="895350"/>
          </a:xfrm>
          <a:prstGeom prst="straightConnector1">
            <a:avLst/>
          </a:prstGeom>
          <a:noFill/>
          <a:ln w="12700">
            <a:solidFill>
              <a:schemeClr val="tx1"/>
            </a:solidFill>
            <a:round/>
            <a:headEnd type="none" w="lg" len="sm"/>
            <a:tailEnd type="none" w="lg" len="sm"/>
          </a:ln>
        </p:spPr>
      </p:cxnSp>
      <p:cxnSp>
        <p:nvCxnSpPr>
          <p:cNvPr id="72755" name="AutoShape 51"/>
          <p:cNvCxnSpPr>
            <a:cxnSpLocks noChangeShapeType="1"/>
            <a:stCxn id="72726" idx="6"/>
            <a:endCxn id="72729" idx="1"/>
          </p:cNvCxnSpPr>
          <p:nvPr/>
        </p:nvCxnSpPr>
        <p:spPr bwMode="auto">
          <a:xfrm>
            <a:off x="7092950" y="3514725"/>
            <a:ext cx="463550" cy="427038"/>
          </a:xfrm>
          <a:prstGeom prst="straightConnector1">
            <a:avLst/>
          </a:prstGeom>
          <a:noFill/>
          <a:ln w="12700">
            <a:solidFill>
              <a:schemeClr val="tx1"/>
            </a:solidFill>
            <a:round/>
            <a:headEnd type="none" w="lg" len="sm"/>
            <a:tailEnd type="none" w="lg" len="sm"/>
          </a:ln>
        </p:spPr>
      </p:cxnSp>
      <p:cxnSp>
        <p:nvCxnSpPr>
          <p:cNvPr id="72756" name="AutoShape 52"/>
          <p:cNvCxnSpPr>
            <a:cxnSpLocks noChangeShapeType="1"/>
            <a:stCxn id="72730" idx="4"/>
            <a:endCxn id="72737" idx="0"/>
          </p:cNvCxnSpPr>
          <p:nvPr/>
        </p:nvCxnSpPr>
        <p:spPr bwMode="auto">
          <a:xfrm flipH="1">
            <a:off x="7272338" y="4702175"/>
            <a:ext cx="144462" cy="647700"/>
          </a:xfrm>
          <a:prstGeom prst="straightConnector1">
            <a:avLst/>
          </a:prstGeom>
          <a:noFill/>
          <a:ln w="12700">
            <a:solidFill>
              <a:schemeClr val="tx1"/>
            </a:solidFill>
            <a:round/>
            <a:headEnd type="none" w="lg" len="sm"/>
            <a:tailEnd type="none" w="lg" len="sm"/>
          </a:ln>
        </p:spPr>
      </p:cxnSp>
      <p:cxnSp>
        <p:nvCxnSpPr>
          <p:cNvPr id="72757" name="AutoShape 53"/>
          <p:cNvCxnSpPr>
            <a:cxnSpLocks noChangeShapeType="1"/>
            <a:stCxn id="72735" idx="0"/>
            <a:endCxn id="72732" idx="4"/>
          </p:cNvCxnSpPr>
          <p:nvPr/>
        </p:nvCxnSpPr>
        <p:spPr bwMode="auto">
          <a:xfrm flipH="1" flipV="1">
            <a:off x="4968875" y="2038350"/>
            <a:ext cx="360363" cy="431800"/>
          </a:xfrm>
          <a:prstGeom prst="straightConnector1">
            <a:avLst/>
          </a:prstGeom>
          <a:noFill/>
          <a:ln w="12700">
            <a:solidFill>
              <a:schemeClr val="tx1"/>
            </a:solidFill>
            <a:round/>
            <a:headEnd type="none" w="lg" len="sm"/>
            <a:tailEnd type="none" w="lg" len="sm"/>
          </a:ln>
        </p:spPr>
      </p:cxnSp>
      <p:cxnSp>
        <p:nvCxnSpPr>
          <p:cNvPr id="72758" name="AutoShape 54"/>
          <p:cNvCxnSpPr>
            <a:cxnSpLocks noChangeShapeType="1"/>
            <a:stCxn id="72735" idx="6"/>
            <a:endCxn id="72719" idx="2"/>
          </p:cNvCxnSpPr>
          <p:nvPr/>
        </p:nvCxnSpPr>
        <p:spPr bwMode="auto">
          <a:xfrm flipV="1">
            <a:off x="5437188" y="2362200"/>
            <a:ext cx="719137" cy="215900"/>
          </a:xfrm>
          <a:prstGeom prst="straightConnector1">
            <a:avLst/>
          </a:prstGeom>
          <a:noFill/>
          <a:ln w="12700">
            <a:solidFill>
              <a:schemeClr val="tx1"/>
            </a:solidFill>
            <a:round/>
            <a:headEnd type="none" w="lg" len="sm"/>
            <a:tailEnd type="none" w="lg" len="sm"/>
          </a:ln>
        </p:spPr>
      </p:cxnSp>
      <p:cxnSp>
        <p:nvCxnSpPr>
          <p:cNvPr id="72759" name="AutoShape 55"/>
          <p:cNvCxnSpPr>
            <a:cxnSpLocks noChangeShapeType="1"/>
            <a:stCxn id="72735" idx="4"/>
            <a:endCxn id="72734" idx="0"/>
          </p:cNvCxnSpPr>
          <p:nvPr/>
        </p:nvCxnSpPr>
        <p:spPr bwMode="auto">
          <a:xfrm flipH="1">
            <a:off x="5256213" y="2686050"/>
            <a:ext cx="73025" cy="936625"/>
          </a:xfrm>
          <a:prstGeom prst="straightConnector1">
            <a:avLst/>
          </a:prstGeom>
          <a:noFill/>
          <a:ln w="12700">
            <a:solidFill>
              <a:schemeClr val="tx1"/>
            </a:solidFill>
            <a:round/>
            <a:headEnd type="none" w="lg" len="sm"/>
            <a:tailEnd type="none" w="lg" len="sm"/>
          </a:ln>
        </p:spPr>
      </p:cxnSp>
      <p:cxnSp>
        <p:nvCxnSpPr>
          <p:cNvPr id="72760" name="AutoShape 56"/>
          <p:cNvCxnSpPr>
            <a:cxnSpLocks noChangeShapeType="1"/>
            <a:stCxn id="72734" idx="6"/>
            <a:endCxn id="72736" idx="1"/>
          </p:cNvCxnSpPr>
          <p:nvPr/>
        </p:nvCxnSpPr>
        <p:spPr bwMode="auto">
          <a:xfrm>
            <a:off x="5364163" y="3730625"/>
            <a:ext cx="679450" cy="211138"/>
          </a:xfrm>
          <a:prstGeom prst="straightConnector1">
            <a:avLst/>
          </a:prstGeom>
          <a:noFill/>
          <a:ln w="12700">
            <a:solidFill>
              <a:schemeClr val="tx1"/>
            </a:solidFill>
            <a:round/>
            <a:headEnd type="none" w="lg" len="sm"/>
            <a:tailEnd type="none" w="lg" len="sm"/>
          </a:ln>
        </p:spPr>
      </p:cxnSp>
      <p:cxnSp>
        <p:nvCxnSpPr>
          <p:cNvPr id="72761" name="AutoShape 57"/>
          <p:cNvCxnSpPr>
            <a:cxnSpLocks noChangeShapeType="1"/>
            <a:stCxn id="72736" idx="7"/>
            <a:endCxn id="72726" idx="3"/>
          </p:cNvCxnSpPr>
          <p:nvPr/>
        </p:nvCxnSpPr>
        <p:spPr bwMode="auto">
          <a:xfrm flipV="1">
            <a:off x="6196013" y="3590925"/>
            <a:ext cx="712787" cy="350838"/>
          </a:xfrm>
          <a:prstGeom prst="straightConnector1">
            <a:avLst/>
          </a:prstGeom>
          <a:noFill/>
          <a:ln w="12700">
            <a:solidFill>
              <a:schemeClr val="tx1"/>
            </a:solidFill>
            <a:round/>
            <a:headEnd type="none" w="lg" len="sm"/>
            <a:tailEnd type="none" w="lg" len="sm"/>
          </a:ln>
        </p:spPr>
      </p:cxnSp>
      <p:cxnSp>
        <p:nvCxnSpPr>
          <p:cNvPr id="72762" name="AutoShape 58"/>
          <p:cNvCxnSpPr>
            <a:cxnSpLocks noChangeShapeType="1"/>
            <a:stCxn id="72721" idx="4"/>
            <a:endCxn id="72736" idx="0"/>
          </p:cNvCxnSpPr>
          <p:nvPr/>
        </p:nvCxnSpPr>
        <p:spPr bwMode="auto">
          <a:xfrm>
            <a:off x="6048375" y="3189288"/>
            <a:ext cx="71438" cy="720725"/>
          </a:xfrm>
          <a:prstGeom prst="straightConnector1">
            <a:avLst/>
          </a:prstGeom>
          <a:noFill/>
          <a:ln w="12700">
            <a:solidFill>
              <a:schemeClr val="tx1"/>
            </a:solidFill>
            <a:round/>
            <a:headEnd type="none" w="lg" len="sm"/>
            <a:tailEnd type="none" w="lg" len="sm"/>
          </a:ln>
        </p:spPr>
      </p:cxnSp>
      <p:cxnSp>
        <p:nvCxnSpPr>
          <p:cNvPr id="72763" name="AutoShape 59"/>
          <p:cNvCxnSpPr>
            <a:cxnSpLocks noChangeShapeType="1"/>
            <a:stCxn id="72734" idx="7"/>
            <a:endCxn id="72726" idx="2"/>
          </p:cNvCxnSpPr>
          <p:nvPr/>
        </p:nvCxnSpPr>
        <p:spPr bwMode="auto">
          <a:xfrm flipV="1">
            <a:off x="5332413" y="3514725"/>
            <a:ext cx="1544637" cy="139700"/>
          </a:xfrm>
          <a:prstGeom prst="straightConnector1">
            <a:avLst/>
          </a:prstGeom>
          <a:noFill/>
          <a:ln w="12700">
            <a:solidFill>
              <a:schemeClr val="tx1"/>
            </a:solidFill>
            <a:round/>
            <a:headEnd type="none" w="lg" len="sm"/>
            <a:tailEnd type="none" w="lg" len="sm"/>
          </a:ln>
        </p:spPr>
      </p:cxnSp>
      <p:cxnSp>
        <p:nvCxnSpPr>
          <p:cNvPr id="72764" name="AutoShape 60"/>
          <p:cNvCxnSpPr>
            <a:cxnSpLocks noChangeShapeType="1"/>
            <a:stCxn id="72736" idx="4"/>
            <a:endCxn id="72725" idx="0"/>
          </p:cNvCxnSpPr>
          <p:nvPr/>
        </p:nvCxnSpPr>
        <p:spPr bwMode="auto">
          <a:xfrm>
            <a:off x="6119813" y="4125913"/>
            <a:ext cx="360362" cy="431800"/>
          </a:xfrm>
          <a:prstGeom prst="straightConnector1">
            <a:avLst/>
          </a:prstGeom>
          <a:noFill/>
          <a:ln w="12700">
            <a:solidFill>
              <a:schemeClr val="tx1"/>
            </a:solidFill>
            <a:round/>
            <a:headEnd type="none" w="lg" len="sm"/>
            <a:tailEnd type="none" w="lg" len="sm"/>
          </a:ln>
        </p:spPr>
      </p:cxnSp>
      <p:cxnSp>
        <p:nvCxnSpPr>
          <p:cNvPr id="72765" name="AutoShape 61"/>
          <p:cNvCxnSpPr>
            <a:cxnSpLocks noChangeShapeType="1"/>
            <a:stCxn id="72725" idx="5"/>
            <a:endCxn id="72737" idx="1"/>
          </p:cNvCxnSpPr>
          <p:nvPr/>
        </p:nvCxnSpPr>
        <p:spPr bwMode="auto">
          <a:xfrm>
            <a:off x="6556375" y="4741863"/>
            <a:ext cx="639763" cy="639762"/>
          </a:xfrm>
          <a:prstGeom prst="straightConnector1">
            <a:avLst/>
          </a:prstGeom>
          <a:noFill/>
          <a:ln w="12700">
            <a:solidFill>
              <a:schemeClr val="tx1"/>
            </a:solidFill>
            <a:round/>
            <a:headEnd type="none" w="lg" len="sm"/>
            <a:tailEnd type="none" w="lg" len="sm"/>
          </a:ln>
        </p:spPr>
      </p:cxnSp>
      <p:cxnSp>
        <p:nvCxnSpPr>
          <p:cNvPr id="72766" name="AutoShape 62"/>
          <p:cNvCxnSpPr>
            <a:cxnSpLocks noChangeShapeType="1"/>
            <a:stCxn id="72736" idx="3"/>
            <a:endCxn id="72738" idx="0"/>
          </p:cNvCxnSpPr>
          <p:nvPr/>
        </p:nvCxnSpPr>
        <p:spPr bwMode="auto">
          <a:xfrm flipH="1">
            <a:off x="5616575" y="4094163"/>
            <a:ext cx="427038" cy="823912"/>
          </a:xfrm>
          <a:prstGeom prst="straightConnector1">
            <a:avLst/>
          </a:prstGeom>
          <a:noFill/>
          <a:ln w="12700">
            <a:solidFill>
              <a:schemeClr val="tx1"/>
            </a:solidFill>
            <a:round/>
            <a:headEnd type="none" w="lg" len="sm"/>
            <a:tailEnd type="none" w="lg" len="sm"/>
          </a:ln>
        </p:spPr>
      </p:cxnSp>
      <p:cxnSp>
        <p:nvCxnSpPr>
          <p:cNvPr id="72767" name="AutoShape 63"/>
          <p:cNvCxnSpPr>
            <a:cxnSpLocks noChangeShapeType="1"/>
            <a:stCxn id="72738" idx="1"/>
            <a:endCxn id="72733" idx="5"/>
          </p:cNvCxnSpPr>
          <p:nvPr/>
        </p:nvCxnSpPr>
        <p:spPr bwMode="auto">
          <a:xfrm flipH="1" flipV="1">
            <a:off x="5187950" y="4525963"/>
            <a:ext cx="352425" cy="423862"/>
          </a:xfrm>
          <a:prstGeom prst="straightConnector1">
            <a:avLst/>
          </a:prstGeom>
          <a:noFill/>
          <a:ln w="12700">
            <a:solidFill>
              <a:schemeClr val="tx1"/>
            </a:solidFill>
            <a:round/>
            <a:headEnd type="none" w="lg" len="sm"/>
            <a:tailEnd type="none" w="lg" len="sm"/>
          </a:ln>
        </p:spPr>
      </p:cxnSp>
      <p:cxnSp>
        <p:nvCxnSpPr>
          <p:cNvPr id="72768" name="AutoShape 64"/>
          <p:cNvCxnSpPr>
            <a:cxnSpLocks noChangeShapeType="1"/>
            <a:stCxn id="72734" idx="3"/>
            <a:endCxn id="72733" idx="0"/>
          </p:cNvCxnSpPr>
          <p:nvPr/>
        </p:nvCxnSpPr>
        <p:spPr bwMode="auto">
          <a:xfrm flipH="1">
            <a:off x="5111750" y="3806825"/>
            <a:ext cx="68263" cy="534988"/>
          </a:xfrm>
          <a:prstGeom prst="straightConnector1">
            <a:avLst/>
          </a:prstGeom>
          <a:noFill/>
          <a:ln w="12700">
            <a:solidFill>
              <a:schemeClr val="tx1"/>
            </a:solidFill>
            <a:round/>
            <a:headEnd type="none" w="lg" len="sm"/>
            <a:tailEnd type="none" w="lg" len="sm"/>
          </a:ln>
        </p:spPr>
      </p:cxnSp>
      <p:cxnSp>
        <p:nvCxnSpPr>
          <p:cNvPr id="72769" name="AutoShape 65"/>
          <p:cNvCxnSpPr>
            <a:cxnSpLocks noChangeShapeType="1"/>
            <a:stCxn id="72734" idx="1"/>
            <a:endCxn id="72711" idx="5"/>
          </p:cNvCxnSpPr>
          <p:nvPr/>
        </p:nvCxnSpPr>
        <p:spPr bwMode="auto">
          <a:xfrm flipH="1" flipV="1">
            <a:off x="4378325" y="2378075"/>
            <a:ext cx="801688" cy="1276350"/>
          </a:xfrm>
          <a:prstGeom prst="straightConnector1">
            <a:avLst/>
          </a:prstGeom>
          <a:noFill/>
          <a:ln w="12700">
            <a:solidFill>
              <a:schemeClr val="tx1"/>
            </a:solidFill>
            <a:round/>
            <a:headEnd type="none" w="lg" len="sm"/>
            <a:tailEnd type="none" w="lg" len="sm"/>
          </a:ln>
        </p:spPr>
      </p:cxnSp>
      <p:cxnSp>
        <p:nvCxnSpPr>
          <p:cNvPr id="72770" name="AutoShape 66"/>
          <p:cNvCxnSpPr>
            <a:cxnSpLocks noChangeShapeType="1"/>
            <a:stCxn id="72735" idx="3"/>
            <a:endCxn id="72731" idx="6"/>
          </p:cNvCxnSpPr>
          <p:nvPr/>
        </p:nvCxnSpPr>
        <p:spPr bwMode="auto">
          <a:xfrm flipH="1">
            <a:off x="4500563" y="2654300"/>
            <a:ext cx="752475" cy="642938"/>
          </a:xfrm>
          <a:prstGeom prst="straightConnector1">
            <a:avLst/>
          </a:prstGeom>
          <a:noFill/>
          <a:ln w="12700">
            <a:solidFill>
              <a:schemeClr val="tx1"/>
            </a:solidFill>
            <a:round/>
            <a:headEnd type="none" w="lg" len="sm"/>
            <a:tailEnd type="none" w="lg" len="sm"/>
          </a:ln>
        </p:spPr>
      </p:cxnSp>
      <p:cxnSp>
        <p:nvCxnSpPr>
          <p:cNvPr id="72771" name="AutoShape 67"/>
          <p:cNvCxnSpPr>
            <a:cxnSpLocks noChangeShapeType="1"/>
            <a:stCxn id="72711" idx="7"/>
            <a:endCxn id="72732" idx="2"/>
          </p:cNvCxnSpPr>
          <p:nvPr/>
        </p:nvCxnSpPr>
        <p:spPr bwMode="auto">
          <a:xfrm flipV="1">
            <a:off x="4408488" y="1930400"/>
            <a:ext cx="452437" cy="298450"/>
          </a:xfrm>
          <a:prstGeom prst="straightConnector1">
            <a:avLst/>
          </a:prstGeom>
          <a:noFill/>
          <a:ln w="12700">
            <a:solidFill>
              <a:schemeClr val="tx1"/>
            </a:solidFill>
            <a:round/>
            <a:headEnd type="none" w="lg" len="sm"/>
            <a:tailEnd type="none" w="lg" len="sm"/>
          </a:ln>
        </p:spPr>
      </p:cxnSp>
      <p:cxnSp>
        <p:nvCxnSpPr>
          <p:cNvPr id="72772" name="AutoShape 68"/>
          <p:cNvCxnSpPr>
            <a:cxnSpLocks noChangeShapeType="1"/>
            <a:stCxn id="72719" idx="3"/>
            <a:endCxn id="72734" idx="7"/>
          </p:cNvCxnSpPr>
          <p:nvPr/>
        </p:nvCxnSpPr>
        <p:spPr bwMode="auto">
          <a:xfrm flipH="1">
            <a:off x="5332413" y="2438400"/>
            <a:ext cx="855662" cy="1216025"/>
          </a:xfrm>
          <a:prstGeom prst="straightConnector1">
            <a:avLst/>
          </a:prstGeom>
          <a:noFill/>
          <a:ln w="12700">
            <a:solidFill>
              <a:schemeClr val="tx1"/>
            </a:solidFill>
            <a:round/>
            <a:headEnd type="none" w="lg" len="sm"/>
            <a:tailEnd type="none" w="lg" len="sm"/>
          </a:ln>
        </p:spPr>
      </p:cxnSp>
      <p:cxnSp>
        <p:nvCxnSpPr>
          <p:cNvPr id="72773" name="AutoShape 69"/>
          <p:cNvCxnSpPr>
            <a:cxnSpLocks noChangeShapeType="1"/>
            <a:stCxn id="72733" idx="3"/>
            <a:endCxn id="72718" idx="7"/>
          </p:cNvCxnSpPr>
          <p:nvPr/>
        </p:nvCxnSpPr>
        <p:spPr bwMode="auto">
          <a:xfrm flipH="1">
            <a:off x="4540250" y="4525963"/>
            <a:ext cx="495300" cy="855662"/>
          </a:xfrm>
          <a:prstGeom prst="straightConnector1">
            <a:avLst/>
          </a:prstGeom>
          <a:noFill/>
          <a:ln w="12700">
            <a:solidFill>
              <a:schemeClr val="tx1"/>
            </a:solidFill>
            <a:round/>
            <a:headEnd type="none" w="lg" len="sm"/>
            <a:tailEnd type="none" w="lg" len="sm"/>
          </a:ln>
        </p:spPr>
      </p:cxnSp>
      <p:cxnSp>
        <p:nvCxnSpPr>
          <p:cNvPr id="72774" name="AutoShape 70"/>
          <p:cNvCxnSpPr>
            <a:cxnSpLocks noChangeShapeType="1"/>
            <a:stCxn id="72710" idx="5"/>
            <a:endCxn id="72711" idx="2"/>
          </p:cNvCxnSpPr>
          <p:nvPr/>
        </p:nvCxnSpPr>
        <p:spPr bwMode="auto">
          <a:xfrm>
            <a:off x="3676650" y="1862138"/>
            <a:ext cx="536575" cy="404812"/>
          </a:xfrm>
          <a:prstGeom prst="straightConnector1">
            <a:avLst/>
          </a:prstGeom>
          <a:noFill/>
          <a:ln w="12700">
            <a:solidFill>
              <a:schemeClr val="tx1"/>
            </a:solidFill>
            <a:round/>
            <a:headEnd type="none" w="lg" len="sm"/>
            <a:tailEnd type="none" w="lg" len="sm"/>
          </a:ln>
        </p:spPr>
      </p:cxnSp>
      <p:cxnSp>
        <p:nvCxnSpPr>
          <p:cNvPr id="72775" name="AutoShape 71"/>
          <p:cNvCxnSpPr>
            <a:cxnSpLocks noChangeShapeType="1"/>
            <a:stCxn id="72710" idx="4"/>
            <a:endCxn id="72709" idx="7"/>
          </p:cNvCxnSpPr>
          <p:nvPr/>
        </p:nvCxnSpPr>
        <p:spPr bwMode="auto">
          <a:xfrm flipH="1">
            <a:off x="3460750" y="1893888"/>
            <a:ext cx="139700" cy="534987"/>
          </a:xfrm>
          <a:prstGeom prst="straightConnector1">
            <a:avLst/>
          </a:prstGeom>
          <a:noFill/>
          <a:ln w="12700">
            <a:solidFill>
              <a:schemeClr val="tx1"/>
            </a:solidFill>
            <a:round/>
            <a:headEnd type="none" w="lg" len="sm"/>
            <a:tailEnd type="none" w="lg" len="sm"/>
          </a:ln>
        </p:spPr>
      </p:cxnSp>
      <p:cxnSp>
        <p:nvCxnSpPr>
          <p:cNvPr id="72776" name="AutoShape 72"/>
          <p:cNvCxnSpPr>
            <a:cxnSpLocks noChangeShapeType="1"/>
            <a:stCxn id="72709" idx="5"/>
            <a:endCxn id="72712" idx="1"/>
          </p:cNvCxnSpPr>
          <p:nvPr/>
        </p:nvCxnSpPr>
        <p:spPr bwMode="auto">
          <a:xfrm>
            <a:off x="3460750" y="2581275"/>
            <a:ext cx="134938" cy="352425"/>
          </a:xfrm>
          <a:prstGeom prst="straightConnector1">
            <a:avLst/>
          </a:prstGeom>
          <a:noFill/>
          <a:ln w="12700">
            <a:solidFill>
              <a:schemeClr val="tx1"/>
            </a:solidFill>
            <a:round/>
            <a:headEnd type="none" w="lg" len="sm"/>
            <a:tailEnd type="none" w="lg" len="sm"/>
          </a:ln>
        </p:spPr>
      </p:cxnSp>
      <p:cxnSp>
        <p:nvCxnSpPr>
          <p:cNvPr id="72777" name="AutoShape 73"/>
          <p:cNvCxnSpPr>
            <a:cxnSpLocks noChangeShapeType="1"/>
            <a:stCxn id="72712" idx="5"/>
            <a:endCxn id="72731" idx="2"/>
          </p:cNvCxnSpPr>
          <p:nvPr/>
        </p:nvCxnSpPr>
        <p:spPr bwMode="auto">
          <a:xfrm>
            <a:off x="3748088" y="3086100"/>
            <a:ext cx="536575" cy="211138"/>
          </a:xfrm>
          <a:prstGeom prst="straightConnector1">
            <a:avLst/>
          </a:prstGeom>
          <a:noFill/>
          <a:ln w="12700">
            <a:solidFill>
              <a:schemeClr val="tx1"/>
            </a:solidFill>
            <a:round/>
            <a:headEnd type="none" w="lg" len="sm"/>
            <a:tailEnd type="none" w="lg" len="sm"/>
          </a:ln>
        </p:spPr>
      </p:cxnSp>
      <p:cxnSp>
        <p:nvCxnSpPr>
          <p:cNvPr id="72778" name="AutoShape 74"/>
          <p:cNvCxnSpPr>
            <a:cxnSpLocks noChangeShapeType="1"/>
            <a:stCxn id="72712" idx="6"/>
            <a:endCxn id="72735" idx="2"/>
          </p:cNvCxnSpPr>
          <p:nvPr/>
        </p:nvCxnSpPr>
        <p:spPr bwMode="auto">
          <a:xfrm flipV="1">
            <a:off x="3779838" y="2578100"/>
            <a:ext cx="1441450" cy="431800"/>
          </a:xfrm>
          <a:prstGeom prst="straightConnector1">
            <a:avLst/>
          </a:prstGeom>
          <a:noFill/>
          <a:ln w="12700">
            <a:solidFill>
              <a:schemeClr val="tx1"/>
            </a:solidFill>
            <a:round/>
            <a:headEnd type="none" w="lg" len="sm"/>
            <a:tailEnd type="none" w="lg" len="sm"/>
          </a:ln>
        </p:spPr>
      </p:cxnSp>
      <p:cxnSp>
        <p:nvCxnSpPr>
          <p:cNvPr id="72779" name="AutoShape 75"/>
          <p:cNvCxnSpPr>
            <a:cxnSpLocks noChangeShapeType="1"/>
            <a:stCxn id="72708" idx="6"/>
            <a:endCxn id="72710" idx="2"/>
          </p:cNvCxnSpPr>
          <p:nvPr/>
        </p:nvCxnSpPr>
        <p:spPr bwMode="auto">
          <a:xfrm flipV="1">
            <a:off x="2555875" y="1785938"/>
            <a:ext cx="936625" cy="144462"/>
          </a:xfrm>
          <a:prstGeom prst="straightConnector1">
            <a:avLst/>
          </a:prstGeom>
          <a:noFill/>
          <a:ln w="12700">
            <a:solidFill>
              <a:schemeClr val="tx1"/>
            </a:solidFill>
            <a:round/>
            <a:headEnd type="none" w="lg" len="sm"/>
            <a:tailEnd type="none" w="lg" len="sm"/>
          </a:ln>
        </p:spPr>
      </p:cxnSp>
      <p:cxnSp>
        <p:nvCxnSpPr>
          <p:cNvPr id="72780" name="AutoShape 76"/>
          <p:cNvCxnSpPr>
            <a:cxnSpLocks noChangeShapeType="1"/>
            <a:stCxn id="72708" idx="5"/>
            <a:endCxn id="72709" idx="1"/>
          </p:cNvCxnSpPr>
          <p:nvPr/>
        </p:nvCxnSpPr>
        <p:spPr bwMode="auto">
          <a:xfrm>
            <a:off x="2524125" y="2006600"/>
            <a:ext cx="784225" cy="422275"/>
          </a:xfrm>
          <a:prstGeom prst="straightConnector1">
            <a:avLst/>
          </a:prstGeom>
          <a:noFill/>
          <a:ln w="12700">
            <a:solidFill>
              <a:schemeClr val="tx1"/>
            </a:solidFill>
            <a:round/>
            <a:headEnd type="none" w="lg" len="sm"/>
            <a:tailEnd type="none" w="lg" len="sm"/>
          </a:ln>
        </p:spPr>
      </p:cxnSp>
      <p:cxnSp>
        <p:nvCxnSpPr>
          <p:cNvPr id="72781" name="AutoShape 77"/>
          <p:cNvCxnSpPr>
            <a:cxnSpLocks noChangeShapeType="1"/>
            <a:stCxn id="72708" idx="4"/>
            <a:endCxn id="72707" idx="0"/>
          </p:cNvCxnSpPr>
          <p:nvPr/>
        </p:nvCxnSpPr>
        <p:spPr bwMode="auto">
          <a:xfrm flipH="1">
            <a:off x="2376488" y="2038350"/>
            <a:ext cx="71437" cy="647700"/>
          </a:xfrm>
          <a:prstGeom prst="straightConnector1">
            <a:avLst/>
          </a:prstGeom>
          <a:noFill/>
          <a:ln w="12700">
            <a:solidFill>
              <a:schemeClr val="tx1"/>
            </a:solidFill>
            <a:round/>
            <a:headEnd type="none" w="lg" len="sm"/>
            <a:tailEnd type="none" w="lg" len="sm"/>
          </a:ln>
        </p:spPr>
      </p:cxnSp>
      <p:cxnSp>
        <p:nvCxnSpPr>
          <p:cNvPr id="72782" name="AutoShape 78"/>
          <p:cNvCxnSpPr>
            <a:cxnSpLocks noChangeShapeType="1"/>
            <a:stCxn id="72707" idx="6"/>
            <a:endCxn id="72712" idx="2"/>
          </p:cNvCxnSpPr>
          <p:nvPr/>
        </p:nvCxnSpPr>
        <p:spPr bwMode="auto">
          <a:xfrm>
            <a:off x="2484438" y="2794000"/>
            <a:ext cx="1079500" cy="215900"/>
          </a:xfrm>
          <a:prstGeom prst="straightConnector1">
            <a:avLst/>
          </a:prstGeom>
          <a:noFill/>
          <a:ln w="12700">
            <a:solidFill>
              <a:schemeClr val="tx1"/>
            </a:solidFill>
            <a:round/>
            <a:headEnd type="none" w="lg" len="sm"/>
            <a:tailEnd type="none" w="lg" len="sm"/>
          </a:ln>
        </p:spPr>
      </p:cxnSp>
      <p:cxnSp>
        <p:nvCxnSpPr>
          <p:cNvPr id="72783" name="AutoShape 79"/>
          <p:cNvCxnSpPr>
            <a:cxnSpLocks noChangeShapeType="1"/>
            <a:stCxn id="72707" idx="4"/>
            <a:endCxn id="72713" idx="1"/>
          </p:cNvCxnSpPr>
          <p:nvPr/>
        </p:nvCxnSpPr>
        <p:spPr bwMode="auto">
          <a:xfrm>
            <a:off x="2376488" y="2901950"/>
            <a:ext cx="355600" cy="823913"/>
          </a:xfrm>
          <a:prstGeom prst="straightConnector1">
            <a:avLst/>
          </a:prstGeom>
          <a:noFill/>
          <a:ln w="12700">
            <a:solidFill>
              <a:schemeClr val="tx1"/>
            </a:solidFill>
            <a:round/>
            <a:headEnd type="none" w="lg" len="sm"/>
            <a:tailEnd type="none" w="lg" len="sm"/>
          </a:ln>
        </p:spPr>
      </p:cxnSp>
      <p:cxnSp>
        <p:nvCxnSpPr>
          <p:cNvPr id="72784" name="AutoShape 80"/>
          <p:cNvCxnSpPr>
            <a:cxnSpLocks noChangeShapeType="1"/>
            <a:stCxn id="72713" idx="6"/>
            <a:endCxn id="72727" idx="2"/>
          </p:cNvCxnSpPr>
          <p:nvPr/>
        </p:nvCxnSpPr>
        <p:spPr bwMode="auto">
          <a:xfrm flipV="1">
            <a:off x="2916238" y="3730625"/>
            <a:ext cx="576262" cy="71438"/>
          </a:xfrm>
          <a:prstGeom prst="straightConnector1">
            <a:avLst/>
          </a:prstGeom>
          <a:noFill/>
          <a:ln w="12700">
            <a:solidFill>
              <a:schemeClr val="tx1"/>
            </a:solidFill>
            <a:round/>
            <a:headEnd type="none" w="lg" len="sm"/>
            <a:tailEnd type="none" w="lg" len="sm"/>
          </a:ln>
        </p:spPr>
      </p:cxnSp>
      <p:cxnSp>
        <p:nvCxnSpPr>
          <p:cNvPr id="72785" name="AutoShape 81"/>
          <p:cNvCxnSpPr>
            <a:cxnSpLocks noChangeShapeType="1"/>
            <a:stCxn id="72707" idx="5"/>
            <a:endCxn id="72727" idx="1"/>
          </p:cNvCxnSpPr>
          <p:nvPr/>
        </p:nvCxnSpPr>
        <p:spPr bwMode="auto">
          <a:xfrm>
            <a:off x="2452688" y="2870200"/>
            <a:ext cx="1071562" cy="784225"/>
          </a:xfrm>
          <a:prstGeom prst="straightConnector1">
            <a:avLst/>
          </a:prstGeom>
          <a:noFill/>
          <a:ln w="12700">
            <a:solidFill>
              <a:schemeClr val="tx1"/>
            </a:solidFill>
            <a:round/>
            <a:headEnd type="none" w="lg" len="sm"/>
            <a:tailEnd type="none" w="lg" len="sm"/>
          </a:ln>
        </p:spPr>
      </p:cxnSp>
      <p:cxnSp>
        <p:nvCxnSpPr>
          <p:cNvPr id="72786" name="AutoShape 82"/>
          <p:cNvCxnSpPr>
            <a:cxnSpLocks noChangeShapeType="1"/>
            <a:stCxn id="72727" idx="0"/>
            <a:endCxn id="72712" idx="4"/>
          </p:cNvCxnSpPr>
          <p:nvPr/>
        </p:nvCxnSpPr>
        <p:spPr bwMode="auto">
          <a:xfrm flipV="1">
            <a:off x="3600450" y="3117850"/>
            <a:ext cx="71438" cy="504825"/>
          </a:xfrm>
          <a:prstGeom prst="straightConnector1">
            <a:avLst/>
          </a:prstGeom>
          <a:noFill/>
          <a:ln w="12700">
            <a:solidFill>
              <a:schemeClr val="tx1"/>
            </a:solidFill>
            <a:round/>
            <a:headEnd type="none" w="lg" len="sm"/>
            <a:tailEnd type="none" w="lg" len="sm"/>
          </a:ln>
        </p:spPr>
      </p:cxnSp>
      <p:cxnSp>
        <p:nvCxnSpPr>
          <p:cNvPr id="72787" name="AutoShape 83"/>
          <p:cNvCxnSpPr>
            <a:cxnSpLocks noChangeShapeType="1"/>
            <a:stCxn id="72727" idx="6"/>
            <a:endCxn id="72731" idx="3"/>
          </p:cNvCxnSpPr>
          <p:nvPr/>
        </p:nvCxnSpPr>
        <p:spPr bwMode="auto">
          <a:xfrm flipV="1">
            <a:off x="3708400" y="3373438"/>
            <a:ext cx="608013" cy="357187"/>
          </a:xfrm>
          <a:prstGeom prst="straightConnector1">
            <a:avLst/>
          </a:prstGeom>
          <a:noFill/>
          <a:ln w="12700">
            <a:solidFill>
              <a:schemeClr val="tx1"/>
            </a:solidFill>
            <a:round/>
            <a:headEnd type="none" w="lg" len="sm"/>
            <a:tailEnd type="none" w="lg" len="sm"/>
          </a:ln>
        </p:spPr>
      </p:cxnSp>
      <p:cxnSp>
        <p:nvCxnSpPr>
          <p:cNvPr id="72788" name="AutoShape 84"/>
          <p:cNvCxnSpPr>
            <a:cxnSpLocks noChangeShapeType="1"/>
            <a:stCxn id="72727" idx="5"/>
            <a:endCxn id="72717" idx="1"/>
          </p:cNvCxnSpPr>
          <p:nvPr/>
        </p:nvCxnSpPr>
        <p:spPr bwMode="auto">
          <a:xfrm>
            <a:off x="3676650" y="3806825"/>
            <a:ext cx="495300" cy="279400"/>
          </a:xfrm>
          <a:prstGeom prst="straightConnector1">
            <a:avLst/>
          </a:prstGeom>
          <a:noFill/>
          <a:ln w="12700">
            <a:solidFill>
              <a:schemeClr val="tx1"/>
            </a:solidFill>
            <a:round/>
            <a:headEnd type="none" w="lg" len="sm"/>
            <a:tailEnd type="none" w="lg" len="sm"/>
          </a:ln>
        </p:spPr>
      </p:cxnSp>
      <p:cxnSp>
        <p:nvCxnSpPr>
          <p:cNvPr id="72789" name="AutoShape 85"/>
          <p:cNvCxnSpPr>
            <a:cxnSpLocks noChangeShapeType="1"/>
            <a:stCxn id="72717" idx="6"/>
            <a:endCxn id="72734" idx="2"/>
          </p:cNvCxnSpPr>
          <p:nvPr/>
        </p:nvCxnSpPr>
        <p:spPr bwMode="auto">
          <a:xfrm flipV="1">
            <a:off x="4356100" y="3730625"/>
            <a:ext cx="792163" cy="431800"/>
          </a:xfrm>
          <a:prstGeom prst="straightConnector1">
            <a:avLst/>
          </a:prstGeom>
          <a:noFill/>
          <a:ln w="12700">
            <a:solidFill>
              <a:schemeClr val="tx1"/>
            </a:solidFill>
            <a:round/>
            <a:headEnd type="none" w="lg" len="sm"/>
            <a:tailEnd type="none" w="lg" len="sm"/>
          </a:ln>
        </p:spPr>
      </p:cxnSp>
      <p:cxnSp>
        <p:nvCxnSpPr>
          <p:cNvPr id="72790" name="AutoShape 86"/>
          <p:cNvCxnSpPr>
            <a:cxnSpLocks noChangeShapeType="1"/>
            <a:stCxn id="72716" idx="1"/>
            <a:endCxn id="72713" idx="4"/>
          </p:cNvCxnSpPr>
          <p:nvPr/>
        </p:nvCxnSpPr>
        <p:spPr bwMode="auto">
          <a:xfrm flipH="1" flipV="1">
            <a:off x="2808288" y="3910013"/>
            <a:ext cx="284162" cy="463550"/>
          </a:xfrm>
          <a:prstGeom prst="straightConnector1">
            <a:avLst/>
          </a:prstGeom>
          <a:noFill/>
          <a:ln w="12700">
            <a:solidFill>
              <a:schemeClr val="tx1"/>
            </a:solidFill>
            <a:round/>
            <a:headEnd type="none" w="lg" len="sm"/>
            <a:tailEnd type="none" w="lg" len="sm"/>
          </a:ln>
        </p:spPr>
      </p:cxnSp>
      <p:cxnSp>
        <p:nvCxnSpPr>
          <p:cNvPr id="72791" name="AutoShape 87"/>
          <p:cNvCxnSpPr>
            <a:cxnSpLocks noChangeShapeType="1"/>
            <a:stCxn id="72714" idx="7"/>
            <a:endCxn id="72716" idx="2"/>
          </p:cNvCxnSpPr>
          <p:nvPr/>
        </p:nvCxnSpPr>
        <p:spPr bwMode="auto">
          <a:xfrm flipV="1">
            <a:off x="2020888" y="4449763"/>
            <a:ext cx="1039812" cy="644525"/>
          </a:xfrm>
          <a:prstGeom prst="straightConnector1">
            <a:avLst/>
          </a:prstGeom>
          <a:noFill/>
          <a:ln w="12700">
            <a:solidFill>
              <a:schemeClr val="tx1"/>
            </a:solidFill>
            <a:round/>
            <a:headEnd type="none" w="lg" len="sm"/>
            <a:tailEnd type="none" w="lg" len="sm"/>
          </a:ln>
        </p:spPr>
      </p:cxnSp>
      <p:cxnSp>
        <p:nvCxnSpPr>
          <p:cNvPr id="72792" name="AutoShape 88"/>
          <p:cNvCxnSpPr>
            <a:cxnSpLocks noChangeShapeType="1"/>
            <a:stCxn id="72716" idx="6"/>
            <a:endCxn id="72717" idx="3"/>
          </p:cNvCxnSpPr>
          <p:nvPr/>
        </p:nvCxnSpPr>
        <p:spPr bwMode="auto">
          <a:xfrm flipV="1">
            <a:off x="3276600" y="4238625"/>
            <a:ext cx="895350" cy="211138"/>
          </a:xfrm>
          <a:prstGeom prst="straightConnector1">
            <a:avLst/>
          </a:prstGeom>
          <a:noFill/>
          <a:ln w="12700">
            <a:solidFill>
              <a:schemeClr val="tx1"/>
            </a:solidFill>
            <a:round/>
            <a:headEnd type="none" w="lg" len="sm"/>
            <a:tailEnd type="none" w="lg" len="sm"/>
          </a:ln>
        </p:spPr>
      </p:cxnSp>
      <p:cxnSp>
        <p:nvCxnSpPr>
          <p:cNvPr id="72793" name="AutoShape 89"/>
          <p:cNvCxnSpPr>
            <a:cxnSpLocks noChangeShapeType="1"/>
            <a:stCxn id="72727" idx="4"/>
            <a:endCxn id="72715" idx="0"/>
          </p:cNvCxnSpPr>
          <p:nvPr/>
        </p:nvCxnSpPr>
        <p:spPr bwMode="auto">
          <a:xfrm flipH="1">
            <a:off x="3455988" y="3838575"/>
            <a:ext cx="144462" cy="1223963"/>
          </a:xfrm>
          <a:prstGeom prst="straightConnector1">
            <a:avLst/>
          </a:prstGeom>
          <a:noFill/>
          <a:ln w="12700">
            <a:solidFill>
              <a:schemeClr val="tx1"/>
            </a:solidFill>
            <a:round/>
            <a:headEnd type="none" w="lg" len="sm"/>
            <a:tailEnd type="none" w="lg" len="sm"/>
          </a:ln>
        </p:spPr>
      </p:cxnSp>
      <p:cxnSp>
        <p:nvCxnSpPr>
          <p:cNvPr id="72794" name="AutoShape 90"/>
          <p:cNvCxnSpPr>
            <a:cxnSpLocks noChangeShapeType="1"/>
            <a:stCxn id="72715" idx="6"/>
            <a:endCxn id="72718" idx="2"/>
          </p:cNvCxnSpPr>
          <p:nvPr/>
        </p:nvCxnSpPr>
        <p:spPr bwMode="auto">
          <a:xfrm>
            <a:off x="3563938" y="5170488"/>
            <a:ext cx="792162" cy="287337"/>
          </a:xfrm>
          <a:prstGeom prst="straightConnector1">
            <a:avLst/>
          </a:prstGeom>
          <a:noFill/>
          <a:ln w="12700">
            <a:solidFill>
              <a:schemeClr val="tx1"/>
            </a:solidFill>
            <a:round/>
            <a:headEnd type="none" w="lg" len="sm"/>
            <a:tailEnd type="none" w="lg" len="sm"/>
          </a:ln>
        </p:spPr>
      </p:cxnSp>
      <p:cxnSp>
        <p:nvCxnSpPr>
          <p:cNvPr id="72795" name="AutoShape 91"/>
          <p:cNvCxnSpPr>
            <a:cxnSpLocks noChangeShapeType="1"/>
            <a:stCxn id="72717" idx="5"/>
            <a:endCxn id="72733" idx="2"/>
          </p:cNvCxnSpPr>
          <p:nvPr/>
        </p:nvCxnSpPr>
        <p:spPr bwMode="auto">
          <a:xfrm>
            <a:off x="4324350" y="4238625"/>
            <a:ext cx="679450" cy="211138"/>
          </a:xfrm>
          <a:prstGeom prst="straightConnector1">
            <a:avLst/>
          </a:prstGeom>
          <a:noFill/>
          <a:ln w="12700">
            <a:solidFill>
              <a:schemeClr val="tx1"/>
            </a:solidFill>
            <a:round/>
            <a:headEnd type="none" w="lg" len="sm"/>
            <a:tailEnd type="none" w="lg" len="sm"/>
          </a:ln>
        </p:spPr>
      </p:cxnSp>
      <p:cxnSp>
        <p:nvCxnSpPr>
          <p:cNvPr id="72796" name="AutoShape 92"/>
          <p:cNvCxnSpPr>
            <a:cxnSpLocks noChangeShapeType="1"/>
            <a:stCxn id="72717" idx="4"/>
            <a:endCxn id="72718" idx="1"/>
          </p:cNvCxnSpPr>
          <p:nvPr/>
        </p:nvCxnSpPr>
        <p:spPr bwMode="auto">
          <a:xfrm>
            <a:off x="4248150" y="4270375"/>
            <a:ext cx="139700" cy="1111250"/>
          </a:xfrm>
          <a:prstGeom prst="straightConnector1">
            <a:avLst/>
          </a:prstGeom>
          <a:noFill/>
          <a:ln w="12700">
            <a:solidFill>
              <a:schemeClr val="tx1"/>
            </a:solidFill>
            <a:round/>
            <a:headEnd type="none" w="lg" len="sm"/>
            <a:tailEnd type="none" w="lg" len="sm"/>
          </a:ln>
        </p:spPr>
      </p:cxnSp>
      <p:cxnSp>
        <p:nvCxnSpPr>
          <p:cNvPr id="72797" name="AutoShape 93"/>
          <p:cNvCxnSpPr>
            <a:cxnSpLocks noChangeShapeType="1"/>
            <a:stCxn id="72738" idx="6"/>
            <a:endCxn id="72725" idx="3"/>
          </p:cNvCxnSpPr>
          <p:nvPr/>
        </p:nvCxnSpPr>
        <p:spPr bwMode="auto">
          <a:xfrm flipV="1">
            <a:off x="5724525" y="4741863"/>
            <a:ext cx="679450" cy="284162"/>
          </a:xfrm>
          <a:prstGeom prst="straightConnector1">
            <a:avLst/>
          </a:prstGeom>
          <a:noFill/>
          <a:ln w="12700">
            <a:solidFill>
              <a:schemeClr val="tx1"/>
            </a:solidFill>
            <a:round/>
            <a:headEnd type="none" w="lg" len="sm"/>
            <a:tailEnd type="none" w="lg" len="sm"/>
          </a:ln>
        </p:spPr>
      </p:cxnSp>
      <p:cxnSp>
        <p:nvCxnSpPr>
          <p:cNvPr id="72798" name="AutoShape 94"/>
          <p:cNvCxnSpPr>
            <a:cxnSpLocks noChangeShapeType="1"/>
            <a:stCxn id="72725" idx="6"/>
            <a:endCxn id="72730" idx="2"/>
          </p:cNvCxnSpPr>
          <p:nvPr/>
        </p:nvCxnSpPr>
        <p:spPr bwMode="auto">
          <a:xfrm flipV="1">
            <a:off x="6588125" y="4594225"/>
            <a:ext cx="720725" cy="71438"/>
          </a:xfrm>
          <a:prstGeom prst="straightConnector1">
            <a:avLst/>
          </a:prstGeom>
          <a:noFill/>
          <a:ln w="12700">
            <a:solidFill>
              <a:schemeClr val="tx1"/>
            </a:solidFill>
            <a:round/>
            <a:headEnd type="none" w="lg" len="sm"/>
            <a:tailEnd type="none" w="lg" len="sm"/>
          </a:ln>
        </p:spPr>
      </p:cxnSp>
      <p:cxnSp>
        <p:nvCxnSpPr>
          <p:cNvPr id="72799" name="AutoShape 95"/>
          <p:cNvCxnSpPr>
            <a:cxnSpLocks noChangeShapeType="1"/>
            <a:stCxn id="72715" idx="7"/>
            <a:endCxn id="72733" idx="2"/>
          </p:cNvCxnSpPr>
          <p:nvPr/>
        </p:nvCxnSpPr>
        <p:spPr bwMode="auto">
          <a:xfrm flipV="1">
            <a:off x="3532188" y="4449763"/>
            <a:ext cx="1471612" cy="644525"/>
          </a:xfrm>
          <a:prstGeom prst="straightConnector1">
            <a:avLst/>
          </a:prstGeom>
          <a:noFill/>
          <a:ln w="12700">
            <a:solidFill>
              <a:schemeClr val="tx1"/>
            </a:solidFill>
            <a:round/>
            <a:headEnd type="none" w="lg" len="sm"/>
            <a:tailEnd type="none" w="lg" len="sm"/>
          </a:ln>
        </p:spPr>
      </p:cxnSp>
      <p:sp>
        <p:nvSpPr>
          <p:cNvPr id="72800" name="Oval 96"/>
          <p:cNvSpPr>
            <a:spLocks noChangeArrowheads="1"/>
          </p:cNvSpPr>
          <p:nvPr/>
        </p:nvSpPr>
        <p:spPr bwMode="auto">
          <a:xfrm>
            <a:off x="395288" y="19891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01" name="Text Box 97"/>
          <p:cNvSpPr txBox="1">
            <a:spLocks noChangeArrowheads="1"/>
          </p:cNvSpPr>
          <p:nvPr/>
        </p:nvSpPr>
        <p:spPr bwMode="auto">
          <a:xfrm>
            <a:off x="828675" y="1916113"/>
            <a:ext cx="1439863" cy="366712"/>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processor</a:t>
            </a:r>
          </a:p>
        </p:txBody>
      </p:sp>
      <p:sp>
        <p:nvSpPr>
          <p:cNvPr id="72802" name="Oval 98"/>
          <p:cNvSpPr>
            <a:spLocks noChangeArrowheads="1"/>
          </p:cNvSpPr>
          <p:nvPr/>
        </p:nvSpPr>
        <p:spPr bwMode="auto">
          <a:xfrm>
            <a:off x="282575" y="2420938"/>
            <a:ext cx="433388" cy="4318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03" name="Text Box 99"/>
          <p:cNvSpPr txBox="1">
            <a:spLocks noChangeArrowheads="1"/>
          </p:cNvSpPr>
          <p:nvPr/>
        </p:nvSpPr>
        <p:spPr bwMode="auto">
          <a:xfrm>
            <a:off x="827088" y="2486025"/>
            <a:ext cx="1439862" cy="366713"/>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leader</a:t>
            </a:r>
          </a:p>
        </p:txBody>
      </p:sp>
      <p:sp>
        <p:nvSpPr>
          <p:cNvPr id="72804" name="Line 100"/>
          <p:cNvSpPr>
            <a:spLocks noChangeShapeType="1"/>
          </p:cNvSpPr>
          <p:nvPr/>
        </p:nvSpPr>
        <p:spPr bwMode="auto">
          <a:xfrm>
            <a:off x="107950" y="3213100"/>
            <a:ext cx="684213" cy="0"/>
          </a:xfrm>
          <a:prstGeom prst="line">
            <a:avLst/>
          </a:prstGeom>
          <a:noFill/>
          <a:ln w="12700">
            <a:solidFill>
              <a:schemeClr val="tx1"/>
            </a:solidFill>
            <a:round/>
            <a:headEnd type="none" w="lg" len="sm"/>
            <a:tailEnd type="none" w="lg" len="sm"/>
          </a:ln>
        </p:spPr>
        <p:txBody>
          <a:bodyPr/>
          <a:lstStyle/>
          <a:p>
            <a:endParaRPr lang="he-IL"/>
          </a:p>
        </p:txBody>
      </p:sp>
      <p:sp>
        <p:nvSpPr>
          <p:cNvPr id="72805" name="Text Box 101"/>
          <p:cNvSpPr txBox="1">
            <a:spLocks noChangeArrowheads="1"/>
          </p:cNvSpPr>
          <p:nvPr/>
        </p:nvSpPr>
        <p:spPr bwMode="auto">
          <a:xfrm>
            <a:off x="827088" y="2997200"/>
            <a:ext cx="1439862" cy="366713"/>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link</a:t>
            </a:r>
          </a:p>
        </p:txBody>
      </p:sp>
      <p:sp>
        <p:nvSpPr>
          <p:cNvPr id="72806" name="Text Box 102"/>
          <p:cNvSpPr txBox="1">
            <a:spLocks noChangeArrowheads="1"/>
          </p:cNvSpPr>
          <p:nvPr/>
        </p:nvSpPr>
        <p:spPr bwMode="auto">
          <a:xfrm>
            <a:off x="107950" y="3544888"/>
            <a:ext cx="1079500" cy="531812"/>
          </a:xfrm>
          <a:prstGeom prst="rect">
            <a:avLst/>
          </a:prstGeom>
          <a:solidFill>
            <a:schemeClr val="accent1">
              <a:alpha val="10196"/>
            </a:schemeClr>
          </a:solidFill>
          <a:ln w="12700" algn="ctr">
            <a:solidFill>
              <a:schemeClr val="tx1"/>
            </a:solidFill>
            <a:miter lim="800000"/>
            <a:headEnd type="none" w="lg" len="sm"/>
            <a:tailEnd type="none" w="lg" len="sm"/>
          </a:ln>
        </p:spPr>
        <p:txBody>
          <a:bodyPr>
            <a:spAutoFit/>
          </a:bodyPr>
          <a:lstStyle/>
          <a:p>
            <a:pPr algn="l"/>
            <a:r>
              <a:rPr lang="en-US">
                <a:solidFill>
                  <a:schemeClr val="tx1"/>
                </a:solidFill>
                <a:latin typeface="Tahoma" pitchFamily="34" charset="0"/>
              </a:rPr>
              <a:t>X = 2</a:t>
            </a:r>
          </a:p>
        </p:txBody>
      </p:sp>
      <p:sp>
        <p:nvSpPr>
          <p:cNvPr id="295016" name="Oval 104"/>
          <p:cNvSpPr>
            <a:spLocks noChangeArrowheads="1"/>
          </p:cNvSpPr>
          <p:nvPr/>
        </p:nvSpPr>
        <p:spPr bwMode="auto">
          <a:xfrm rot="427867">
            <a:off x="5014913" y="3498850"/>
            <a:ext cx="433387" cy="4318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08" name="Oval 106"/>
          <p:cNvSpPr>
            <a:spLocks noChangeArrowheads="1"/>
          </p:cNvSpPr>
          <p:nvPr/>
        </p:nvSpPr>
        <p:spPr bwMode="auto">
          <a:xfrm>
            <a:off x="4284663" y="3189288"/>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09" name="Oval 107"/>
          <p:cNvSpPr>
            <a:spLocks noChangeArrowheads="1"/>
          </p:cNvSpPr>
          <p:nvPr/>
        </p:nvSpPr>
        <p:spPr bwMode="auto">
          <a:xfrm>
            <a:off x="5219700" y="2468563"/>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10" name="Oval 108"/>
          <p:cNvSpPr>
            <a:spLocks noChangeArrowheads="1"/>
          </p:cNvSpPr>
          <p:nvPr/>
        </p:nvSpPr>
        <p:spPr bwMode="auto">
          <a:xfrm>
            <a:off x="6156325" y="2252663"/>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11" name="Oval 109"/>
          <p:cNvSpPr>
            <a:spLocks noChangeArrowheads="1"/>
          </p:cNvSpPr>
          <p:nvPr/>
        </p:nvSpPr>
        <p:spPr bwMode="auto">
          <a:xfrm>
            <a:off x="5948363" y="2973388"/>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12" name="Oval 110"/>
          <p:cNvSpPr>
            <a:spLocks noChangeArrowheads="1"/>
          </p:cNvSpPr>
          <p:nvPr/>
        </p:nvSpPr>
        <p:spPr bwMode="auto">
          <a:xfrm>
            <a:off x="6011863" y="3908425"/>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13" name="Oval 111"/>
          <p:cNvSpPr>
            <a:spLocks noChangeArrowheads="1"/>
          </p:cNvSpPr>
          <p:nvPr/>
        </p:nvSpPr>
        <p:spPr bwMode="auto">
          <a:xfrm>
            <a:off x="5003800" y="4340225"/>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14" name="Oval 112"/>
          <p:cNvSpPr>
            <a:spLocks noChangeArrowheads="1"/>
          </p:cNvSpPr>
          <p:nvPr/>
        </p:nvSpPr>
        <p:spPr bwMode="auto">
          <a:xfrm>
            <a:off x="4140200" y="4060825"/>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15" name="Oval 113"/>
          <p:cNvSpPr>
            <a:spLocks noChangeArrowheads="1"/>
          </p:cNvSpPr>
          <p:nvPr/>
        </p:nvSpPr>
        <p:spPr bwMode="auto">
          <a:xfrm>
            <a:off x="3492500" y="3621088"/>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16" name="Oval 114"/>
          <p:cNvSpPr>
            <a:spLocks noChangeArrowheads="1"/>
          </p:cNvSpPr>
          <p:nvPr/>
        </p:nvSpPr>
        <p:spPr bwMode="auto">
          <a:xfrm>
            <a:off x="4211638" y="2181225"/>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17" name="Oval 115"/>
          <p:cNvSpPr>
            <a:spLocks noChangeArrowheads="1"/>
          </p:cNvSpPr>
          <p:nvPr/>
        </p:nvSpPr>
        <p:spPr bwMode="auto">
          <a:xfrm>
            <a:off x="4859338" y="1820863"/>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18" name="Oval 116"/>
          <p:cNvSpPr>
            <a:spLocks noChangeArrowheads="1"/>
          </p:cNvSpPr>
          <p:nvPr/>
        </p:nvSpPr>
        <p:spPr bwMode="auto">
          <a:xfrm>
            <a:off x="5508625" y="4918075"/>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19" name="Oval 118"/>
          <p:cNvSpPr>
            <a:spLocks noChangeArrowheads="1"/>
          </p:cNvSpPr>
          <p:nvPr/>
        </p:nvSpPr>
        <p:spPr bwMode="auto">
          <a:xfrm rot="427867">
            <a:off x="2195513" y="1724025"/>
            <a:ext cx="433387" cy="431800"/>
          </a:xfrm>
          <a:prstGeom prst="ellipse">
            <a:avLst/>
          </a:prstGeom>
          <a:solidFill>
            <a:srgbClr val="000080"/>
          </a:solidFill>
          <a:ln w="12700" cap="sq" algn="ctr">
            <a:solidFill>
              <a:schemeClr val="tx1"/>
            </a:solidFill>
            <a:round/>
            <a:headEnd type="none" w="sm" len="sm"/>
            <a:tailEnd type="none" w="sm" len="sm"/>
          </a:ln>
        </p:spPr>
        <p:txBody>
          <a:bodyPr wrap="none" anchor="ctr"/>
          <a:lstStyle/>
          <a:p>
            <a:endParaRPr lang="he-IL" sz="1800">
              <a:solidFill>
                <a:schemeClr val="tx1"/>
              </a:solidFill>
            </a:endParaRPr>
          </a:p>
        </p:txBody>
      </p:sp>
      <p:sp>
        <p:nvSpPr>
          <p:cNvPr id="72820" name="Oval 119"/>
          <p:cNvSpPr>
            <a:spLocks noChangeArrowheads="1"/>
          </p:cNvSpPr>
          <p:nvPr/>
        </p:nvSpPr>
        <p:spPr bwMode="auto">
          <a:xfrm rot="427867">
            <a:off x="2147888" y="2581275"/>
            <a:ext cx="433387" cy="431800"/>
          </a:xfrm>
          <a:prstGeom prst="ellipse">
            <a:avLst/>
          </a:prstGeom>
          <a:solidFill>
            <a:srgbClr val="00008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95034" name="Text Box 122"/>
          <p:cNvSpPr txBox="1">
            <a:spLocks noChangeArrowheads="1"/>
          </p:cNvSpPr>
          <p:nvPr/>
        </p:nvSpPr>
        <p:spPr bwMode="auto">
          <a:xfrm>
            <a:off x="1763713" y="5805488"/>
            <a:ext cx="6481762" cy="641350"/>
          </a:xfrm>
          <a:prstGeom prst="rect">
            <a:avLst/>
          </a:prstGeom>
          <a:noFill/>
          <a:ln w="12700" algn="ctr">
            <a:noFill/>
            <a:miter lim="800000"/>
            <a:headEnd type="none" w="lg" len="sm"/>
            <a:tailEnd type="none" w="lg" len="sm"/>
          </a:ln>
        </p:spPr>
        <p:txBody>
          <a:bodyPr>
            <a:spAutoFit/>
          </a:bodyPr>
          <a:lstStyle/>
          <a:p>
            <a:r>
              <a:rPr lang="en-US" sz="3600">
                <a:solidFill>
                  <a:schemeClr val="hlink"/>
                </a:solidFill>
              </a:rPr>
              <a:t>A stable leader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repeatCount="indefinite" fill="hold" grpId="0" nodeType="clickEffect">
                                  <p:stCondLst>
                                    <p:cond delay="0"/>
                                  </p:stCondLst>
                                  <p:endCondLst>
                                    <p:cond evt="onNext" delay="0">
                                      <p:tgtEl>
                                        <p:sldTgt/>
                                      </p:tgtEl>
                                    </p:cond>
                                  </p:endCondLst>
                                  <p:iterate type="lt">
                                    <p:tmPct val="10000"/>
                                  </p:iterate>
                                  <p:childTnLst>
                                    <p:animScale>
                                      <p:cBhvr>
                                        <p:cTn id="6" dur="250" autoRev="1" fill="hold">
                                          <p:stCondLst>
                                            <p:cond delay="0"/>
                                          </p:stCondLst>
                                        </p:cTn>
                                        <p:tgtEl>
                                          <p:spTgt spid="295016"/>
                                        </p:tgtEl>
                                      </p:cBhvr>
                                      <p:to x="80000" y="100000"/>
                                    </p:animScale>
                                    <p:anim by="(#ppt_w*0.10)" calcmode="lin" valueType="num">
                                      <p:cBhvr>
                                        <p:cTn id="7" dur="250" autoRev="1" fill="hold">
                                          <p:stCondLst>
                                            <p:cond delay="0"/>
                                          </p:stCondLst>
                                        </p:cTn>
                                        <p:tgtEl>
                                          <p:spTgt spid="295016"/>
                                        </p:tgtEl>
                                        <p:attrNameLst>
                                          <p:attrName>ppt_x</p:attrName>
                                        </p:attrNameLst>
                                      </p:cBhvr>
                                    </p:anim>
                                    <p:anim by="(-#ppt_w*0.10)" calcmode="lin" valueType="num">
                                      <p:cBhvr>
                                        <p:cTn id="8" dur="250" autoRev="1" fill="hold">
                                          <p:stCondLst>
                                            <p:cond delay="0"/>
                                          </p:stCondLst>
                                        </p:cTn>
                                        <p:tgtEl>
                                          <p:spTgt spid="295016"/>
                                        </p:tgtEl>
                                        <p:attrNameLst>
                                          <p:attrName>ppt_y</p:attrName>
                                        </p:attrNameLst>
                                      </p:cBhvr>
                                    </p:anim>
                                    <p:animRot by="-480000">
                                      <p:cBhvr>
                                        <p:cTn id="9" dur="250" autoRev="1" fill="hold">
                                          <p:stCondLst>
                                            <p:cond delay="0"/>
                                          </p:stCondLst>
                                        </p:cTn>
                                        <p:tgtEl>
                                          <p:spTgt spid="295016"/>
                                        </p:tgtEl>
                                        <p:attrNameLst>
                                          <p:attrName>r</p:attrName>
                                        </p:attrNameLst>
                                      </p:cBhvr>
                                    </p:animRot>
                                  </p:childTnLst>
                                </p:cTn>
                              </p:par>
                              <p:par>
                                <p:cTn id="10" presetID="37" presetClass="entr" presetSubtype="0" fill="hold" grpId="0" nodeType="withEffect">
                                  <p:stCondLst>
                                    <p:cond delay="0"/>
                                  </p:stCondLst>
                                  <p:childTnLst>
                                    <p:set>
                                      <p:cBhvr>
                                        <p:cTn id="11" dur="1" fill="hold">
                                          <p:stCondLst>
                                            <p:cond delay="0"/>
                                          </p:stCondLst>
                                        </p:cTn>
                                        <p:tgtEl>
                                          <p:spTgt spid="295034"/>
                                        </p:tgtEl>
                                        <p:attrNameLst>
                                          <p:attrName>style.visibility</p:attrName>
                                        </p:attrNameLst>
                                      </p:cBhvr>
                                      <p:to>
                                        <p:strVal val="visible"/>
                                      </p:to>
                                    </p:set>
                                    <p:animEffect transition="in" filter="fade">
                                      <p:cBhvr>
                                        <p:cTn id="12" dur="1000"/>
                                        <p:tgtEl>
                                          <p:spTgt spid="295034"/>
                                        </p:tgtEl>
                                      </p:cBhvr>
                                    </p:animEffect>
                                    <p:anim calcmode="lin" valueType="num">
                                      <p:cBhvr>
                                        <p:cTn id="13" dur="1000" fill="hold"/>
                                        <p:tgtEl>
                                          <p:spTgt spid="295034"/>
                                        </p:tgtEl>
                                        <p:attrNameLst>
                                          <p:attrName>ppt_x</p:attrName>
                                        </p:attrNameLst>
                                      </p:cBhvr>
                                      <p:tavLst>
                                        <p:tav tm="0">
                                          <p:val>
                                            <p:strVal val="#ppt_x"/>
                                          </p:val>
                                        </p:tav>
                                        <p:tav tm="100000">
                                          <p:val>
                                            <p:strVal val="#ppt_x"/>
                                          </p:val>
                                        </p:tav>
                                      </p:tavLst>
                                    </p:anim>
                                    <p:anim calcmode="lin" valueType="num">
                                      <p:cBhvr>
                                        <p:cTn id="14" dur="900" decel="100000" fill="hold"/>
                                        <p:tgtEl>
                                          <p:spTgt spid="295034"/>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2950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016" grpId="0" animBg="1"/>
      <p:bldP spid="29503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u="none" smtClean="0">
                <a:solidFill>
                  <a:srgbClr val="0070C0"/>
                </a:solidFill>
              </a:rPr>
              <a:t>Stable Processors</a:t>
            </a:r>
          </a:p>
        </p:txBody>
      </p:sp>
      <p:sp>
        <p:nvSpPr>
          <p:cNvPr id="73731" name="Oval 3"/>
          <p:cNvSpPr>
            <a:spLocks noChangeArrowheads="1"/>
          </p:cNvSpPr>
          <p:nvPr/>
        </p:nvSpPr>
        <p:spPr bwMode="auto">
          <a:xfrm>
            <a:off x="2268538" y="26860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32" name="Oval 4"/>
          <p:cNvSpPr>
            <a:spLocks noChangeArrowheads="1"/>
          </p:cNvSpPr>
          <p:nvPr/>
        </p:nvSpPr>
        <p:spPr bwMode="auto">
          <a:xfrm>
            <a:off x="2339975" y="18224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33" name="Oval 5"/>
          <p:cNvSpPr>
            <a:spLocks noChangeArrowheads="1"/>
          </p:cNvSpPr>
          <p:nvPr/>
        </p:nvSpPr>
        <p:spPr bwMode="auto">
          <a:xfrm>
            <a:off x="3276600" y="23971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34" name="Oval 6"/>
          <p:cNvSpPr>
            <a:spLocks noChangeArrowheads="1"/>
          </p:cNvSpPr>
          <p:nvPr/>
        </p:nvSpPr>
        <p:spPr bwMode="auto">
          <a:xfrm>
            <a:off x="3492500" y="16779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35" name="Oval 7"/>
          <p:cNvSpPr>
            <a:spLocks noChangeArrowheads="1"/>
          </p:cNvSpPr>
          <p:nvPr/>
        </p:nvSpPr>
        <p:spPr bwMode="auto">
          <a:xfrm rot="708146">
            <a:off x="4211638" y="21812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36" name="Oval 8"/>
          <p:cNvSpPr>
            <a:spLocks noChangeArrowheads="1"/>
          </p:cNvSpPr>
          <p:nvPr/>
        </p:nvSpPr>
        <p:spPr bwMode="auto">
          <a:xfrm>
            <a:off x="3563938" y="29019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37" name="Oval 9"/>
          <p:cNvSpPr>
            <a:spLocks noChangeArrowheads="1"/>
          </p:cNvSpPr>
          <p:nvPr/>
        </p:nvSpPr>
        <p:spPr bwMode="auto">
          <a:xfrm>
            <a:off x="2700338" y="36941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38" name="Oval 10"/>
          <p:cNvSpPr>
            <a:spLocks noChangeArrowheads="1"/>
          </p:cNvSpPr>
          <p:nvPr/>
        </p:nvSpPr>
        <p:spPr bwMode="auto">
          <a:xfrm>
            <a:off x="1836738" y="50625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39" name="Oval 11"/>
          <p:cNvSpPr>
            <a:spLocks noChangeArrowheads="1"/>
          </p:cNvSpPr>
          <p:nvPr/>
        </p:nvSpPr>
        <p:spPr bwMode="auto">
          <a:xfrm>
            <a:off x="3348038" y="50625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40" name="Oval 12"/>
          <p:cNvSpPr>
            <a:spLocks noChangeArrowheads="1"/>
          </p:cNvSpPr>
          <p:nvPr/>
        </p:nvSpPr>
        <p:spPr bwMode="auto">
          <a:xfrm>
            <a:off x="3060700" y="43418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41" name="Oval 13"/>
          <p:cNvSpPr>
            <a:spLocks noChangeArrowheads="1"/>
          </p:cNvSpPr>
          <p:nvPr/>
        </p:nvSpPr>
        <p:spPr bwMode="auto">
          <a:xfrm>
            <a:off x="4140200" y="40544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42" name="Oval 14"/>
          <p:cNvSpPr>
            <a:spLocks noChangeArrowheads="1"/>
          </p:cNvSpPr>
          <p:nvPr/>
        </p:nvSpPr>
        <p:spPr bwMode="auto">
          <a:xfrm>
            <a:off x="4356100" y="53498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43" name="Oval 15"/>
          <p:cNvSpPr>
            <a:spLocks noChangeArrowheads="1"/>
          </p:cNvSpPr>
          <p:nvPr/>
        </p:nvSpPr>
        <p:spPr bwMode="auto">
          <a:xfrm>
            <a:off x="6156325" y="22542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44" name="Oval 16"/>
          <p:cNvSpPr>
            <a:spLocks noChangeArrowheads="1"/>
          </p:cNvSpPr>
          <p:nvPr/>
        </p:nvSpPr>
        <p:spPr bwMode="auto">
          <a:xfrm>
            <a:off x="5868988" y="16065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45" name="Oval 17"/>
          <p:cNvSpPr>
            <a:spLocks noChangeArrowheads="1"/>
          </p:cNvSpPr>
          <p:nvPr/>
        </p:nvSpPr>
        <p:spPr bwMode="auto">
          <a:xfrm>
            <a:off x="5940425" y="29733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46" name="Oval 18"/>
          <p:cNvSpPr>
            <a:spLocks noChangeArrowheads="1"/>
          </p:cNvSpPr>
          <p:nvPr/>
        </p:nvSpPr>
        <p:spPr bwMode="auto">
          <a:xfrm rot="915307">
            <a:off x="6588125" y="17494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47" name="Oval 19"/>
          <p:cNvSpPr>
            <a:spLocks noChangeArrowheads="1"/>
          </p:cNvSpPr>
          <p:nvPr/>
        </p:nvSpPr>
        <p:spPr bwMode="auto">
          <a:xfrm>
            <a:off x="7740650" y="19653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48" name="Oval 20"/>
          <p:cNvSpPr>
            <a:spLocks noChangeArrowheads="1"/>
          </p:cNvSpPr>
          <p:nvPr/>
        </p:nvSpPr>
        <p:spPr bwMode="auto">
          <a:xfrm>
            <a:off x="7669213" y="29733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49" name="Oval 21"/>
          <p:cNvSpPr>
            <a:spLocks noChangeArrowheads="1"/>
          </p:cNvSpPr>
          <p:nvPr/>
        </p:nvSpPr>
        <p:spPr bwMode="auto">
          <a:xfrm>
            <a:off x="6372225" y="45577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50" name="Oval 22"/>
          <p:cNvSpPr>
            <a:spLocks noChangeArrowheads="1"/>
          </p:cNvSpPr>
          <p:nvPr/>
        </p:nvSpPr>
        <p:spPr bwMode="auto">
          <a:xfrm>
            <a:off x="6877050" y="34067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51" name="Oval 23"/>
          <p:cNvSpPr>
            <a:spLocks noChangeArrowheads="1"/>
          </p:cNvSpPr>
          <p:nvPr/>
        </p:nvSpPr>
        <p:spPr bwMode="auto">
          <a:xfrm>
            <a:off x="3492500" y="36226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52" name="Oval 24"/>
          <p:cNvSpPr>
            <a:spLocks noChangeArrowheads="1"/>
          </p:cNvSpPr>
          <p:nvPr/>
        </p:nvSpPr>
        <p:spPr bwMode="auto">
          <a:xfrm>
            <a:off x="6948488" y="24701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53" name="Oval 25"/>
          <p:cNvSpPr>
            <a:spLocks noChangeArrowheads="1"/>
          </p:cNvSpPr>
          <p:nvPr/>
        </p:nvSpPr>
        <p:spPr bwMode="auto">
          <a:xfrm>
            <a:off x="7524750" y="39100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54" name="Oval 26"/>
          <p:cNvSpPr>
            <a:spLocks noChangeArrowheads="1"/>
          </p:cNvSpPr>
          <p:nvPr/>
        </p:nvSpPr>
        <p:spPr bwMode="auto">
          <a:xfrm>
            <a:off x="7308850" y="44862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55" name="Oval 27"/>
          <p:cNvSpPr>
            <a:spLocks noChangeArrowheads="1"/>
          </p:cNvSpPr>
          <p:nvPr/>
        </p:nvSpPr>
        <p:spPr bwMode="auto">
          <a:xfrm>
            <a:off x="4284663" y="31892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56" name="Oval 28"/>
          <p:cNvSpPr>
            <a:spLocks noChangeArrowheads="1"/>
          </p:cNvSpPr>
          <p:nvPr/>
        </p:nvSpPr>
        <p:spPr bwMode="auto">
          <a:xfrm>
            <a:off x="4860925" y="18224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57" name="Oval 29"/>
          <p:cNvSpPr>
            <a:spLocks noChangeArrowheads="1"/>
          </p:cNvSpPr>
          <p:nvPr/>
        </p:nvSpPr>
        <p:spPr bwMode="auto">
          <a:xfrm>
            <a:off x="5003800" y="43418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58" name="Oval 30"/>
          <p:cNvSpPr>
            <a:spLocks noChangeArrowheads="1"/>
          </p:cNvSpPr>
          <p:nvPr/>
        </p:nvSpPr>
        <p:spPr bwMode="auto">
          <a:xfrm>
            <a:off x="5148263" y="36226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59" name="Oval 31"/>
          <p:cNvSpPr>
            <a:spLocks noChangeArrowheads="1"/>
          </p:cNvSpPr>
          <p:nvPr/>
        </p:nvSpPr>
        <p:spPr bwMode="auto">
          <a:xfrm>
            <a:off x="5221288" y="24701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60" name="Oval 32"/>
          <p:cNvSpPr>
            <a:spLocks noChangeArrowheads="1"/>
          </p:cNvSpPr>
          <p:nvPr/>
        </p:nvSpPr>
        <p:spPr bwMode="auto">
          <a:xfrm>
            <a:off x="6011863" y="39100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61" name="Oval 33"/>
          <p:cNvSpPr>
            <a:spLocks noChangeArrowheads="1"/>
          </p:cNvSpPr>
          <p:nvPr/>
        </p:nvSpPr>
        <p:spPr bwMode="auto">
          <a:xfrm>
            <a:off x="7164388" y="53498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762" name="Oval 34"/>
          <p:cNvSpPr>
            <a:spLocks noChangeArrowheads="1"/>
          </p:cNvSpPr>
          <p:nvPr/>
        </p:nvSpPr>
        <p:spPr bwMode="auto">
          <a:xfrm>
            <a:off x="5508625" y="49180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cxnSp>
        <p:nvCxnSpPr>
          <p:cNvPr id="73763" name="AutoShape 35"/>
          <p:cNvCxnSpPr>
            <a:cxnSpLocks noChangeShapeType="1"/>
            <a:stCxn id="73746" idx="6"/>
            <a:endCxn id="73747" idx="2"/>
          </p:cNvCxnSpPr>
          <p:nvPr/>
        </p:nvCxnSpPr>
        <p:spPr bwMode="auto">
          <a:xfrm>
            <a:off x="6799263" y="1884363"/>
            <a:ext cx="941387" cy="188912"/>
          </a:xfrm>
          <a:prstGeom prst="straightConnector1">
            <a:avLst/>
          </a:prstGeom>
          <a:noFill/>
          <a:ln w="12700">
            <a:solidFill>
              <a:schemeClr val="tx1"/>
            </a:solidFill>
            <a:round/>
            <a:headEnd type="none" w="lg" len="sm"/>
            <a:tailEnd type="none" w="lg" len="sm"/>
          </a:ln>
        </p:spPr>
      </p:cxnSp>
      <p:cxnSp>
        <p:nvCxnSpPr>
          <p:cNvPr id="73764" name="AutoShape 36"/>
          <p:cNvCxnSpPr>
            <a:cxnSpLocks noChangeShapeType="1"/>
            <a:stCxn id="73746" idx="2"/>
            <a:endCxn id="73744" idx="6"/>
          </p:cNvCxnSpPr>
          <p:nvPr/>
        </p:nvCxnSpPr>
        <p:spPr bwMode="auto">
          <a:xfrm flipH="1" flipV="1">
            <a:off x="6084888" y="1714500"/>
            <a:ext cx="506412" cy="114300"/>
          </a:xfrm>
          <a:prstGeom prst="straightConnector1">
            <a:avLst/>
          </a:prstGeom>
          <a:noFill/>
          <a:ln w="12700">
            <a:solidFill>
              <a:schemeClr val="tx1"/>
            </a:solidFill>
            <a:round/>
            <a:headEnd type="none" w="lg" len="sm"/>
            <a:tailEnd type="none" w="lg" len="sm"/>
          </a:ln>
        </p:spPr>
      </p:cxnSp>
      <p:cxnSp>
        <p:nvCxnSpPr>
          <p:cNvPr id="73765" name="AutoShape 37"/>
          <p:cNvCxnSpPr>
            <a:cxnSpLocks noChangeShapeType="1"/>
            <a:stCxn id="73747" idx="4"/>
            <a:endCxn id="73748" idx="0"/>
          </p:cNvCxnSpPr>
          <p:nvPr/>
        </p:nvCxnSpPr>
        <p:spPr bwMode="auto">
          <a:xfrm flipH="1">
            <a:off x="7777163" y="2181225"/>
            <a:ext cx="71437" cy="792163"/>
          </a:xfrm>
          <a:prstGeom prst="straightConnector1">
            <a:avLst/>
          </a:prstGeom>
          <a:noFill/>
          <a:ln w="12700">
            <a:solidFill>
              <a:schemeClr val="tx1"/>
            </a:solidFill>
            <a:round/>
            <a:headEnd type="none" w="lg" len="sm"/>
            <a:tailEnd type="none" w="lg" len="sm"/>
          </a:ln>
        </p:spPr>
      </p:cxnSp>
      <p:cxnSp>
        <p:nvCxnSpPr>
          <p:cNvPr id="73766" name="AutoShape 38"/>
          <p:cNvCxnSpPr>
            <a:cxnSpLocks noChangeShapeType="1"/>
            <a:stCxn id="73747" idx="3"/>
            <a:endCxn id="73752" idx="7"/>
          </p:cNvCxnSpPr>
          <p:nvPr/>
        </p:nvCxnSpPr>
        <p:spPr bwMode="auto">
          <a:xfrm flipH="1">
            <a:off x="7132638" y="2149475"/>
            <a:ext cx="639762" cy="352425"/>
          </a:xfrm>
          <a:prstGeom prst="straightConnector1">
            <a:avLst/>
          </a:prstGeom>
          <a:noFill/>
          <a:ln w="12700">
            <a:solidFill>
              <a:schemeClr val="tx1"/>
            </a:solidFill>
            <a:round/>
            <a:headEnd type="none" w="lg" len="sm"/>
            <a:tailEnd type="none" w="lg" len="sm"/>
          </a:ln>
        </p:spPr>
      </p:cxnSp>
      <p:cxnSp>
        <p:nvCxnSpPr>
          <p:cNvPr id="73767" name="AutoShape 39"/>
          <p:cNvCxnSpPr>
            <a:cxnSpLocks noChangeShapeType="1"/>
            <a:stCxn id="73746" idx="4"/>
            <a:endCxn id="73752" idx="1"/>
          </p:cNvCxnSpPr>
          <p:nvPr/>
        </p:nvCxnSpPr>
        <p:spPr bwMode="auto">
          <a:xfrm>
            <a:off x="6667500" y="1960563"/>
            <a:ext cx="312738" cy="541337"/>
          </a:xfrm>
          <a:prstGeom prst="straightConnector1">
            <a:avLst/>
          </a:prstGeom>
          <a:noFill/>
          <a:ln w="12700">
            <a:solidFill>
              <a:schemeClr val="tx1"/>
            </a:solidFill>
            <a:round/>
            <a:headEnd type="none" w="lg" len="sm"/>
            <a:tailEnd type="none" w="lg" len="sm"/>
          </a:ln>
        </p:spPr>
      </p:cxnSp>
      <p:cxnSp>
        <p:nvCxnSpPr>
          <p:cNvPr id="73768" name="AutoShape 40"/>
          <p:cNvCxnSpPr>
            <a:cxnSpLocks noChangeShapeType="1"/>
            <a:stCxn id="73746" idx="4"/>
            <a:endCxn id="73743" idx="7"/>
          </p:cNvCxnSpPr>
          <p:nvPr/>
        </p:nvCxnSpPr>
        <p:spPr bwMode="auto">
          <a:xfrm flipH="1">
            <a:off x="6340475" y="1960563"/>
            <a:ext cx="327025" cy="325437"/>
          </a:xfrm>
          <a:prstGeom prst="straightConnector1">
            <a:avLst/>
          </a:prstGeom>
          <a:noFill/>
          <a:ln w="12700">
            <a:solidFill>
              <a:schemeClr val="tx1"/>
            </a:solidFill>
            <a:round/>
            <a:headEnd type="none" w="lg" len="sm"/>
            <a:tailEnd type="none" w="lg" len="sm"/>
          </a:ln>
        </p:spPr>
      </p:cxnSp>
      <p:cxnSp>
        <p:nvCxnSpPr>
          <p:cNvPr id="73769" name="AutoShape 41"/>
          <p:cNvCxnSpPr>
            <a:cxnSpLocks noChangeShapeType="1"/>
            <a:stCxn id="73748" idx="4"/>
            <a:endCxn id="73753" idx="0"/>
          </p:cNvCxnSpPr>
          <p:nvPr/>
        </p:nvCxnSpPr>
        <p:spPr bwMode="auto">
          <a:xfrm flipH="1">
            <a:off x="7632700" y="3189288"/>
            <a:ext cx="144463" cy="720725"/>
          </a:xfrm>
          <a:prstGeom prst="straightConnector1">
            <a:avLst/>
          </a:prstGeom>
          <a:noFill/>
          <a:ln w="12700">
            <a:solidFill>
              <a:schemeClr val="tx1"/>
            </a:solidFill>
            <a:round/>
            <a:headEnd type="none" w="lg" len="sm"/>
            <a:tailEnd type="none" w="lg" len="sm"/>
          </a:ln>
        </p:spPr>
      </p:cxnSp>
      <p:cxnSp>
        <p:nvCxnSpPr>
          <p:cNvPr id="73770" name="AutoShape 42"/>
          <p:cNvCxnSpPr>
            <a:cxnSpLocks noChangeShapeType="1"/>
            <a:stCxn id="73748" idx="2"/>
            <a:endCxn id="73752" idx="5"/>
          </p:cNvCxnSpPr>
          <p:nvPr/>
        </p:nvCxnSpPr>
        <p:spPr bwMode="auto">
          <a:xfrm flipH="1" flipV="1">
            <a:off x="7132638" y="2654300"/>
            <a:ext cx="536575" cy="427038"/>
          </a:xfrm>
          <a:prstGeom prst="straightConnector1">
            <a:avLst/>
          </a:prstGeom>
          <a:noFill/>
          <a:ln w="12700">
            <a:solidFill>
              <a:schemeClr val="tx1"/>
            </a:solidFill>
            <a:round/>
            <a:headEnd type="none" w="lg" len="sm"/>
            <a:tailEnd type="none" w="lg" len="sm"/>
          </a:ln>
        </p:spPr>
      </p:cxnSp>
      <p:cxnSp>
        <p:nvCxnSpPr>
          <p:cNvPr id="73771" name="AutoShape 43"/>
          <p:cNvCxnSpPr>
            <a:cxnSpLocks noChangeShapeType="1"/>
            <a:stCxn id="73752" idx="4"/>
            <a:endCxn id="73750" idx="0"/>
          </p:cNvCxnSpPr>
          <p:nvPr/>
        </p:nvCxnSpPr>
        <p:spPr bwMode="auto">
          <a:xfrm flipH="1">
            <a:off x="6985000" y="2686050"/>
            <a:ext cx="71438" cy="720725"/>
          </a:xfrm>
          <a:prstGeom prst="straightConnector1">
            <a:avLst/>
          </a:prstGeom>
          <a:noFill/>
          <a:ln w="12700">
            <a:solidFill>
              <a:schemeClr val="tx1"/>
            </a:solidFill>
            <a:round/>
            <a:headEnd type="none" w="lg" len="sm"/>
            <a:tailEnd type="none" w="lg" len="sm"/>
          </a:ln>
        </p:spPr>
      </p:cxnSp>
      <p:cxnSp>
        <p:nvCxnSpPr>
          <p:cNvPr id="73772" name="AutoShape 44"/>
          <p:cNvCxnSpPr>
            <a:cxnSpLocks noChangeShapeType="1"/>
            <a:stCxn id="73743" idx="6"/>
            <a:endCxn id="73752" idx="2"/>
          </p:cNvCxnSpPr>
          <p:nvPr/>
        </p:nvCxnSpPr>
        <p:spPr bwMode="auto">
          <a:xfrm>
            <a:off x="6372225" y="2362200"/>
            <a:ext cx="576263" cy="215900"/>
          </a:xfrm>
          <a:prstGeom prst="straightConnector1">
            <a:avLst/>
          </a:prstGeom>
          <a:noFill/>
          <a:ln w="12700">
            <a:solidFill>
              <a:schemeClr val="tx1"/>
            </a:solidFill>
            <a:round/>
            <a:headEnd type="none" w="lg" len="sm"/>
            <a:tailEnd type="none" w="lg" len="sm"/>
          </a:ln>
        </p:spPr>
      </p:cxnSp>
      <p:cxnSp>
        <p:nvCxnSpPr>
          <p:cNvPr id="73773" name="AutoShape 45"/>
          <p:cNvCxnSpPr>
            <a:cxnSpLocks noChangeShapeType="1"/>
            <a:stCxn id="73743" idx="4"/>
            <a:endCxn id="73750" idx="1"/>
          </p:cNvCxnSpPr>
          <p:nvPr/>
        </p:nvCxnSpPr>
        <p:spPr bwMode="auto">
          <a:xfrm>
            <a:off x="6264275" y="2470150"/>
            <a:ext cx="644525" cy="968375"/>
          </a:xfrm>
          <a:prstGeom prst="straightConnector1">
            <a:avLst/>
          </a:prstGeom>
          <a:noFill/>
          <a:ln w="12700">
            <a:solidFill>
              <a:schemeClr val="tx1"/>
            </a:solidFill>
            <a:round/>
            <a:headEnd type="none" w="lg" len="sm"/>
            <a:tailEnd type="none" w="lg" len="sm"/>
          </a:ln>
        </p:spPr>
      </p:cxnSp>
      <p:cxnSp>
        <p:nvCxnSpPr>
          <p:cNvPr id="73774" name="AutoShape 46"/>
          <p:cNvCxnSpPr>
            <a:cxnSpLocks noChangeShapeType="1"/>
            <a:stCxn id="73743" idx="3"/>
            <a:endCxn id="73745" idx="0"/>
          </p:cNvCxnSpPr>
          <p:nvPr/>
        </p:nvCxnSpPr>
        <p:spPr bwMode="auto">
          <a:xfrm flipH="1">
            <a:off x="6048375" y="2438400"/>
            <a:ext cx="139700" cy="534988"/>
          </a:xfrm>
          <a:prstGeom prst="straightConnector1">
            <a:avLst/>
          </a:prstGeom>
          <a:noFill/>
          <a:ln w="12700">
            <a:solidFill>
              <a:schemeClr val="tx1"/>
            </a:solidFill>
            <a:round/>
            <a:headEnd type="none" w="lg" len="sm"/>
            <a:tailEnd type="none" w="lg" len="sm"/>
          </a:ln>
        </p:spPr>
      </p:cxnSp>
      <p:cxnSp>
        <p:nvCxnSpPr>
          <p:cNvPr id="73775" name="AutoShape 47"/>
          <p:cNvCxnSpPr>
            <a:cxnSpLocks noChangeShapeType="1"/>
            <a:stCxn id="73743" idx="1"/>
            <a:endCxn id="73756" idx="6"/>
          </p:cNvCxnSpPr>
          <p:nvPr/>
        </p:nvCxnSpPr>
        <p:spPr bwMode="auto">
          <a:xfrm flipH="1" flipV="1">
            <a:off x="5076825" y="1930400"/>
            <a:ext cx="1111250" cy="355600"/>
          </a:xfrm>
          <a:prstGeom prst="straightConnector1">
            <a:avLst/>
          </a:prstGeom>
          <a:noFill/>
          <a:ln w="12700">
            <a:solidFill>
              <a:schemeClr val="tx1"/>
            </a:solidFill>
            <a:round/>
            <a:headEnd type="none" w="lg" len="sm"/>
            <a:tailEnd type="none" w="lg" len="sm"/>
          </a:ln>
        </p:spPr>
      </p:cxnSp>
      <p:cxnSp>
        <p:nvCxnSpPr>
          <p:cNvPr id="73776" name="AutoShape 48"/>
          <p:cNvCxnSpPr>
            <a:cxnSpLocks noChangeShapeType="1"/>
            <a:stCxn id="73744" idx="2"/>
            <a:endCxn id="73756" idx="7"/>
          </p:cNvCxnSpPr>
          <p:nvPr/>
        </p:nvCxnSpPr>
        <p:spPr bwMode="auto">
          <a:xfrm flipH="1">
            <a:off x="5045075" y="1714500"/>
            <a:ext cx="823913" cy="139700"/>
          </a:xfrm>
          <a:prstGeom prst="straightConnector1">
            <a:avLst/>
          </a:prstGeom>
          <a:noFill/>
          <a:ln w="12700">
            <a:solidFill>
              <a:schemeClr val="tx1"/>
            </a:solidFill>
            <a:round/>
            <a:headEnd type="none" w="lg" len="sm"/>
            <a:tailEnd type="none" w="lg" len="sm"/>
          </a:ln>
        </p:spPr>
      </p:cxnSp>
      <p:cxnSp>
        <p:nvCxnSpPr>
          <p:cNvPr id="73777" name="AutoShape 49"/>
          <p:cNvCxnSpPr>
            <a:cxnSpLocks noChangeShapeType="1"/>
            <a:stCxn id="73745" idx="6"/>
            <a:endCxn id="73752" idx="3"/>
          </p:cNvCxnSpPr>
          <p:nvPr/>
        </p:nvCxnSpPr>
        <p:spPr bwMode="auto">
          <a:xfrm flipV="1">
            <a:off x="6156325" y="2654300"/>
            <a:ext cx="823913" cy="427038"/>
          </a:xfrm>
          <a:prstGeom prst="straightConnector1">
            <a:avLst/>
          </a:prstGeom>
          <a:noFill/>
          <a:ln w="12700">
            <a:solidFill>
              <a:schemeClr val="tx1"/>
            </a:solidFill>
            <a:round/>
            <a:headEnd type="none" w="lg" len="sm"/>
            <a:tailEnd type="none" w="lg" len="sm"/>
          </a:ln>
        </p:spPr>
      </p:cxnSp>
      <p:cxnSp>
        <p:nvCxnSpPr>
          <p:cNvPr id="73778" name="AutoShape 50"/>
          <p:cNvCxnSpPr>
            <a:cxnSpLocks noChangeShapeType="1"/>
            <a:stCxn id="73750" idx="4"/>
            <a:endCxn id="73754" idx="1"/>
          </p:cNvCxnSpPr>
          <p:nvPr/>
        </p:nvCxnSpPr>
        <p:spPr bwMode="auto">
          <a:xfrm>
            <a:off x="6985000" y="3622675"/>
            <a:ext cx="355600" cy="895350"/>
          </a:xfrm>
          <a:prstGeom prst="straightConnector1">
            <a:avLst/>
          </a:prstGeom>
          <a:noFill/>
          <a:ln w="12700">
            <a:solidFill>
              <a:schemeClr val="tx1"/>
            </a:solidFill>
            <a:round/>
            <a:headEnd type="none" w="lg" len="sm"/>
            <a:tailEnd type="none" w="lg" len="sm"/>
          </a:ln>
        </p:spPr>
      </p:cxnSp>
      <p:cxnSp>
        <p:nvCxnSpPr>
          <p:cNvPr id="73779" name="AutoShape 51"/>
          <p:cNvCxnSpPr>
            <a:cxnSpLocks noChangeShapeType="1"/>
            <a:stCxn id="73750" idx="6"/>
            <a:endCxn id="73753" idx="1"/>
          </p:cNvCxnSpPr>
          <p:nvPr/>
        </p:nvCxnSpPr>
        <p:spPr bwMode="auto">
          <a:xfrm>
            <a:off x="7092950" y="3514725"/>
            <a:ext cx="463550" cy="427038"/>
          </a:xfrm>
          <a:prstGeom prst="straightConnector1">
            <a:avLst/>
          </a:prstGeom>
          <a:noFill/>
          <a:ln w="12700">
            <a:solidFill>
              <a:schemeClr val="tx1"/>
            </a:solidFill>
            <a:round/>
            <a:headEnd type="none" w="lg" len="sm"/>
            <a:tailEnd type="none" w="lg" len="sm"/>
          </a:ln>
        </p:spPr>
      </p:cxnSp>
      <p:cxnSp>
        <p:nvCxnSpPr>
          <p:cNvPr id="73780" name="AutoShape 52"/>
          <p:cNvCxnSpPr>
            <a:cxnSpLocks noChangeShapeType="1"/>
            <a:stCxn id="73754" idx="4"/>
            <a:endCxn id="73761" idx="0"/>
          </p:cNvCxnSpPr>
          <p:nvPr/>
        </p:nvCxnSpPr>
        <p:spPr bwMode="auto">
          <a:xfrm flipH="1">
            <a:off x="7272338" y="4702175"/>
            <a:ext cx="144462" cy="647700"/>
          </a:xfrm>
          <a:prstGeom prst="straightConnector1">
            <a:avLst/>
          </a:prstGeom>
          <a:noFill/>
          <a:ln w="12700">
            <a:solidFill>
              <a:schemeClr val="tx1"/>
            </a:solidFill>
            <a:round/>
            <a:headEnd type="none" w="lg" len="sm"/>
            <a:tailEnd type="none" w="lg" len="sm"/>
          </a:ln>
        </p:spPr>
      </p:cxnSp>
      <p:cxnSp>
        <p:nvCxnSpPr>
          <p:cNvPr id="73781" name="AutoShape 53"/>
          <p:cNvCxnSpPr>
            <a:cxnSpLocks noChangeShapeType="1"/>
            <a:stCxn id="73759" idx="0"/>
            <a:endCxn id="73756" idx="4"/>
          </p:cNvCxnSpPr>
          <p:nvPr/>
        </p:nvCxnSpPr>
        <p:spPr bwMode="auto">
          <a:xfrm flipH="1" flipV="1">
            <a:off x="4968875" y="2038350"/>
            <a:ext cx="360363" cy="431800"/>
          </a:xfrm>
          <a:prstGeom prst="straightConnector1">
            <a:avLst/>
          </a:prstGeom>
          <a:noFill/>
          <a:ln w="12700">
            <a:solidFill>
              <a:schemeClr val="tx1"/>
            </a:solidFill>
            <a:round/>
            <a:headEnd type="none" w="lg" len="sm"/>
            <a:tailEnd type="none" w="lg" len="sm"/>
          </a:ln>
        </p:spPr>
      </p:cxnSp>
      <p:cxnSp>
        <p:nvCxnSpPr>
          <p:cNvPr id="73782" name="AutoShape 54"/>
          <p:cNvCxnSpPr>
            <a:cxnSpLocks noChangeShapeType="1"/>
            <a:stCxn id="73759" idx="6"/>
            <a:endCxn id="73743" idx="2"/>
          </p:cNvCxnSpPr>
          <p:nvPr/>
        </p:nvCxnSpPr>
        <p:spPr bwMode="auto">
          <a:xfrm flipV="1">
            <a:off x="5437188" y="2362200"/>
            <a:ext cx="719137" cy="215900"/>
          </a:xfrm>
          <a:prstGeom prst="straightConnector1">
            <a:avLst/>
          </a:prstGeom>
          <a:noFill/>
          <a:ln w="12700">
            <a:solidFill>
              <a:schemeClr val="tx1"/>
            </a:solidFill>
            <a:round/>
            <a:headEnd type="none" w="lg" len="sm"/>
            <a:tailEnd type="none" w="lg" len="sm"/>
          </a:ln>
        </p:spPr>
      </p:cxnSp>
      <p:cxnSp>
        <p:nvCxnSpPr>
          <p:cNvPr id="73783" name="AutoShape 55"/>
          <p:cNvCxnSpPr>
            <a:cxnSpLocks noChangeShapeType="1"/>
            <a:stCxn id="73759" idx="4"/>
            <a:endCxn id="73758" idx="0"/>
          </p:cNvCxnSpPr>
          <p:nvPr/>
        </p:nvCxnSpPr>
        <p:spPr bwMode="auto">
          <a:xfrm flipH="1">
            <a:off x="5256213" y="2686050"/>
            <a:ext cx="73025" cy="936625"/>
          </a:xfrm>
          <a:prstGeom prst="straightConnector1">
            <a:avLst/>
          </a:prstGeom>
          <a:noFill/>
          <a:ln w="12700">
            <a:solidFill>
              <a:schemeClr val="tx1"/>
            </a:solidFill>
            <a:round/>
            <a:headEnd type="none" w="lg" len="sm"/>
            <a:tailEnd type="none" w="lg" len="sm"/>
          </a:ln>
        </p:spPr>
      </p:cxnSp>
      <p:cxnSp>
        <p:nvCxnSpPr>
          <p:cNvPr id="73784" name="AutoShape 56"/>
          <p:cNvCxnSpPr>
            <a:cxnSpLocks noChangeShapeType="1"/>
            <a:stCxn id="73758" idx="6"/>
            <a:endCxn id="73760" idx="1"/>
          </p:cNvCxnSpPr>
          <p:nvPr/>
        </p:nvCxnSpPr>
        <p:spPr bwMode="auto">
          <a:xfrm>
            <a:off x="5364163" y="3730625"/>
            <a:ext cx="679450" cy="211138"/>
          </a:xfrm>
          <a:prstGeom prst="straightConnector1">
            <a:avLst/>
          </a:prstGeom>
          <a:noFill/>
          <a:ln w="12700">
            <a:solidFill>
              <a:schemeClr val="tx1"/>
            </a:solidFill>
            <a:round/>
            <a:headEnd type="none" w="lg" len="sm"/>
            <a:tailEnd type="none" w="lg" len="sm"/>
          </a:ln>
        </p:spPr>
      </p:cxnSp>
      <p:cxnSp>
        <p:nvCxnSpPr>
          <p:cNvPr id="73785" name="AutoShape 57"/>
          <p:cNvCxnSpPr>
            <a:cxnSpLocks noChangeShapeType="1"/>
            <a:stCxn id="73760" idx="7"/>
            <a:endCxn id="73750" idx="3"/>
          </p:cNvCxnSpPr>
          <p:nvPr/>
        </p:nvCxnSpPr>
        <p:spPr bwMode="auto">
          <a:xfrm flipV="1">
            <a:off x="6196013" y="3590925"/>
            <a:ext cx="712787" cy="350838"/>
          </a:xfrm>
          <a:prstGeom prst="straightConnector1">
            <a:avLst/>
          </a:prstGeom>
          <a:noFill/>
          <a:ln w="12700">
            <a:solidFill>
              <a:schemeClr val="tx1"/>
            </a:solidFill>
            <a:round/>
            <a:headEnd type="none" w="lg" len="sm"/>
            <a:tailEnd type="none" w="lg" len="sm"/>
          </a:ln>
        </p:spPr>
      </p:cxnSp>
      <p:cxnSp>
        <p:nvCxnSpPr>
          <p:cNvPr id="73786" name="AutoShape 58"/>
          <p:cNvCxnSpPr>
            <a:cxnSpLocks noChangeShapeType="1"/>
            <a:stCxn id="73745" idx="4"/>
            <a:endCxn id="73760" idx="0"/>
          </p:cNvCxnSpPr>
          <p:nvPr/>
        </p:nvCxnSpPr>
        <p:spPr bwMode="auto">
          <a:xfrm>
            <a:off x="6048375" y="3189288"/>
            <a:ext cx="71438" cy="720725"/>
          </a:xfrm>
          <a:prstGeom prst="straightConnector1">
            <a:avLst/>
          </a:prstGeom>
          <a:noFill/>
          <a:ln w="12700">
            <a:solidFill>
              <a:schemeClr val="tx1"/>
            </a:solidFill>
            <a:round/>
            <a:headEnd type="none" w="lg" len="sm"/>
            <a:tailEnd type="none" w="lg" len="sm"/>
          </a:ln>
        </p:spPr>
      </p:cxnSp>
      <p:cxnSp>
        <p:nvCxnSpPr>
          <p:cNvPr id="73787" name="AutoShape 59"/>
          <p:cNvCxnSpPr>
            <a:cxnSpLocks noChangeShapeType="1"/>
            <a:stCxn id="73758" idx="7"/>
            <a:endCxn id="73750" idx="2"/>
          </p:cNvCxnSpPr>
          <p:nvPr/>
        </p:nvCxnSpPr>
        <p:spPr bwMode="auto">
          <a:xfrm flipV="1">
            <a:off x="5332413" y="3514725"/>
            <a:ext cx="1544637" cy="139700"/>
          </a:xfrm>
          <a:prstGeom prst="straightConnector1">
            <a:avLst/>
          </a:prstGeom>
          <a:noFill/>
          <a:ln w="12700">
            <a:solidFill>
              <a:schemeClr val="tx1"/>
            </a:solidFill>
            <a:round/>
            <a:headEnd type="none" w="lg" len="sm"/>
            <a:tailEnd type="none" w="lg" len="sm"/>
          </a:ln>
        </p:spPr>
      </p:cxnSp>
      <p:cxnSp>
        <p:nvCxnSpPr>
          <p:cNvPr id="73788" name="AutoShape 60"/>
          <p:cNvCxnSpPr>
            <a:cxnSpLocks noChangeShapeType="1"/>
            <a:stCxn id="73760" idx="4"/>
            <a:endCxn id="73749" idx="0"/>
          </p:cNvCxnSpPr>
          <p:nvPr/>
        </p:nvCxnSpPr>
        <p:spPr bwMode="auto">
          <a:xfrm>
            <a:off x="6119813" y="4125913"/>
            <a:ext cx="360362" cy="431800"/>
          </a:xfrm>
          <a:prstGeom prst="straightConnector1">
            <a:avLst/>
          </a:prstGeom>
          <a:noFill/>
          <a:ln w="12700">
            <a:solidFill>
              <a:schemeClr val="tx1"/>
            </a:solidFill>
            <a:round/>
            <a:headEnd type="none" w="lg" len="sm"/>
            <a:tailEnd type="none" w="lg" len="sm"/>
          </a:ln>
        </p:spPr>
      </p:cxnSp>
      <p:cxnSp>
        <p:nvCxnSpPr>
          <p:cNvPr id="73789" name="AutoShape 61"/>
          <p:cNvCxnSpPr>
            <a:cxnSpLocks noChangeShapeType="1"/>
            <a:stCxn id="73749" idx="5"/>
            <a:endCxn id="73761" idx="1"/>
          </p:cNvCxnSpPr>
          <p:nvPr/>
        </p:nvCxnSpPr>
        <p:spPr bwMode="auto">
          <a:xfrm>
            <a:off x="6556375" y="4741863"/>
            <a:ext cx="639763" cy="639762"/>
          </a:xfrm>
          <a:prstGeom prst="straightConnector1">
            <a:avLst/>
          </a:prstGeom>
          <a:noFill/>
          <a:ln w="12700">
            <a:solidFill>
              <a:schemeClr val="tx1"/>
            </a:solidFill>
            <a:round/>
            <a:headEnd type="none" w="lg" len="sm"/>
            <a:tailEnd type="none" w="lg" len="sm"/>
          </a:ln>
        </p:spPr>
      </p:cxnSp>
      <p:cxnSp>
        <p:nvCxnSpPr>
          <p:cNvPr id="73790" name="AutoShape 62"/>
          <p:cNvCxnSpPr>
            <a:cxnSpLocks noChangeShapeType="1"/>
            <a:stCxn id="73760" idx="3"/>
            <a:endCxn id="73762" idx="0"/>
          </p:cNvCxnSpPr>
          <p:nvPr/>
        </p:nvCxnSpPr>
        <p:spPr bwMode="auto">
          <a:xfrm flipH="1">
            <a:off x="5616575" y="4094163"/>
            <a:ext cx="427038" cy="823912"/>
          </a:xfrm>
          <a:prstGeom prst="straightConnector1">
            <a:avLst/>
          </a:prstGeom>
          <a:noFill/>
          <a:ln w="12700">
            <a:solidFill>
              <a:schemeClr val="tx1"/>
            </a:solidFill>
            <a:round/>
            <a:headEnd type="none" w="lg" len="sm"/>
            <a:tailEnd type="none" w="lg" len="sm"/>
          </a:ln>
        </p:spPr>
      </p:cxnSp>
      <p:cxnSp>
        <p:nvCxnSpPr>
          <p:cNvPr id="73791" name="AutoShape 63"/>
          <p:cNvCxnSpPr>
            <a:cxnSpLocks noChangeShapeType="1"/>
            <a:stCxn id="73762" idx="1"/>
            <a:endCxn id="73757" idx="5"/>
          </p:cNvCxnSpPr>
          <p:nvPr/>
        </p:nvCxnSpPr>
        <p:spPr bwMode="auto">
          <a:xfrm flipH="1" flipV="1">
            <a:off x="5187950" y="4525963"/>
            <a:ext cx="352425" cy="423862"/>
          </a:xfrm>
          <a:prstGeom prst="straightConnector1">
            <a:avLst/>
          </a:prstGeom>
          <a:noFill/>
          <a:ln w="12700">
            <a:solidFill>
              <a:schemeClr val="tx1"/>
            </a:solidFill>
            <a:round/>
            <a:headEnd type="none" w="lg" len="sm"/>
            <a:tailEnd type="none" w="lg" len="sm"/>
          </a:ln>
        </p:spPr>
      </p:cxnSp>
      <p:cxnSp>
        <p:nvCxnSpPr>
          <p:cNvPr id="73792" name="AutoShape 64"/>
          <p:cNvCxnSpPr>
            <a:cxnSpLocks noChangeShapeType="1"/>
            <a:stCxn id="73758" idx="3"/>
            <a:endCxn id="73757" idx="0"/>
          </p:cNvCxnSpPr>
          <p:nvPr/>
        </p:nvCxnSpPr>
        <p:spPr bwMode="auto">
          <a:xfrm flipH="1">
            <a:off x="5111750" y="3806825"/>
            <a:ext cx="68263" cy="534988"/>
          </a:xfrm>
          <a:prstGeom prst="straightConnector1">
            <a:avLst/>
          </a:prstGeom>
          <a:noFill/>
          <a:ln w="12700">
            <a:solidFill>
              <a:schemeClr val="tx1"/>
            </a:solidFill>
            <a:round/>
            <a:headEnd type="none" w="lg" len="sm"/>
            <a:tailEnd type="none" w="lg" len="sm"/>
          </a:ln>
        </p:spPr>
      </p:cxnSp>
      <p:cxnSp>
        <p:nvCxnSpPr>
          <p:cNvPr id="73793" name="AutoShape 65"/>
          <p:cNvCxnSpPr>
            <a:cxnSpLocks noChangeShapeType="1"/>
            <a:stCxn id="73758" idx="1"/>
            <a:endCxn id="73735" idx="5"/>
          </p:cNvCxnSpPr>
          <p:nvPr/>
        </p:nvCxnSpPr>
        <p:spPr bwMode="auto">
          <a:xfrm flipH="1" flipV="1">
            <a:off x="4378325" y="2378075"/>
            <a:ext cx="801688" cy="1276350"/>
          </a:xfrm>
          <a:prstGeom prst="straightConnector1">
            <a:avLst/>
          </a:prstGeom>
          <a:noFill/>
          <a:ln w="12700">
            <a:solidFill>
              <a:schemeClr val="tx1"/>
            </a:solidFill>
            <a:round/>
            <a:headEnd type="none" w="lg" len="sm"/>
            <a:tailEnd type="none" w="lg" len="sm"/>
          </a:ln>
        </p:spPr>
      </p:cxnSp>
      <p:cxnSp>
        <p:nvCxnSpPr>
          <p:cNvPr id="73794" name="AutoShape 66"/>
          <p:cNvCxnSpPr>
            <a:cxnSpLocks noChangeShapeType="1"/>
            <a:stCxn id="73759" idx="3"/>
            <a:endCxn id="73755" idx="6"/>
          </p:cNvCxnSpPr>
          <p:nvPr/>
        </p:nvCxnSpPr>
        <p:spPr bwMode="auto">
          <a:xfrm flipH="1">
            <a:off x="4500563" y="2654300"/>
            <a:ext cx="752475" cy="642938"/>
          </a:xfrm>
          <a:prstGeom prst="straightConnector1">
            <a:avLst/>
          </a:prstGeom>
          <a:noFill/>
          <a:ln w="12700">
            <a:solidFill>
              <a:schemeClr val="tx1"/>
            </a:solidFill>
            <a:round/>
            <a:headEnd type="none" w="lg" len="sm"/>
            <a:tailEnd type="none" w="lg" len="sm"/>
          </a:ln>
        </p:spPr>
      </p:cxnSp>
      <p:cxnSp>
        <p:nvCxnSpPr>
          <p:cNvPr id="73795" name="AutoShape 67"/>
          <p:cNvCxnSpPr>
            <a:cxnSpLocks noChangeShapeType="1"/>
            <a:stCxn id="73735" idx="7"/>
            <a:endCxn id="73756" idx="2"/>
          </p:cNvCxnSpPr>
          <p:nvPr/>
        </p:nvCxnSpPr>
        <p:spPr bwMode="auto">
          <a:xfrm flipV="1">
            <a:off x="4408488" y="1930400"/>
            <a:ext cx="452437" cy="298450"/>
          </a:xfrm>
          <a:prstGeom prst="straightConnector1">
            <a:avLst/>
          </a:prstGeom>
          <a:noFill/>
          <a:ln w="12700">
            <a:solidFill>
              <a:schemeClr val="tx1"/>
            </a:solidFill>
            <a:round/>
            <a:headEnd type="none" w="lg" len="sm"/>
            <a:tailEnd type="none" w="lg" len="sm"/>
          </a:ln>
        </p:spPr>
      </p:cxnSp>
      <p:cxnSp>
        <p:nvCxnSpPr>
          <p:cNvPr id="73796" name="AutoShape 68"/>
          <p:cNvCxnSpPr>
            <a:cxnSpLocks noChangeShapeType="1"/>
            <a:stCxn id="73743" idx="3"/>
            <a:endCxn id="73758" idx="7"/>
          </p:cNvCxnSpPr>
          <p:nvPr/>
        </p:nvCxnSpPr>
        <p:spPr bwMode="auto">
          <a:xfrm flipH="1">
            <a:off x="5332413" y="2438400"/>
            <a:ext cx="855662" cy="1216025"/>
          </a:xfrm>
          <a:prstGeom prst="straightConnector1">
            <a:avLst/>
          </a:prstGeom>
          <a:noFill/>
          <a:ln w="12700">
            <a:solidFill>
              <a:schemeClr val="tx1"/>
            </a:solidFill>
            <a:round/>
            <a:headEnd type="none" w="lg" len="sm"/>
            <a:tailEnd type="none" w="lg" len="sm"/>
          </a:ln>
        </p:spPr>
      </p:cxnSp>
      <p:cxnSp>
        <p:nvCxnSpPr>
          <p:cNvPr id="73797" name="AutoShape 69"/>
          <p:cNvCxnSpPr>
            <a:cxnSpLocks noChangeShapeType="1"/>
            <a:stCxn id="73757" idx="3"/>
            <a:endCxn id="73742" idx="7"/>
          </p:cNvCxnSpPr>
          <p:nvPr/>
        </p:nvCxnSpPr>
        <p:spPr bwMode="auto">
          <a:xfrm flipH="1">
            <a:off x="4540250" y="4525963"/>
            <a:ext cx="495300" cy="855662"/>
          </a:xfrm>
          <a:prstGeom prst="straightConnector1">
            <a:avLst/>
          </a:prstGeom>
          <a:noFill/>
          <a:ln w="12700">
            <a:solidFill>
              <a:schemeClr val="tx1"/>
            </a:solidFill>
            <a:round/>
            <a:headEnd type="none" w="lg" len="sm"/>
            <a:tailEnd type="none" w="lg" len="sm"/>
          </a:ln>
        </p:spPr>
      </p:cxnSp>
      <p:cxnSp>
        <p:nvCxnSpPr>
          <p:cNvPr id="73798" name="AutoShape 70"/>
          <p:cNvCxnSpPr>
            <a:cxnSpLocks noChangeShapeType="1"/>
            <a:stCxn id="73734" idx="5"/>
            <a:endCxn id="73735" idx="2"/>
          </p:cNvCxnSpPr>
          <p:nvPr/>
        </p:nvCxnSpPr>
        <p:spPr bwMode="auto">
          <a:xfrm>
            <a:off x="3676650" y="1862138"/>
            <a:ext cx="536575" cy="404812"/>
          </a:xfrm>
          <a:prstGeom prst="straightConnector1">
            <a:avLst/>
          </a:prstGeom>
          <a:noFill/>
          <a:ln w="12700">
            <a:solidFill>
              <a:schemeClr val="tx1"/>
            </a:solidFill>
            <a:round/>
            <a:headEnd type="none" w="lg" len="sm"/>
            <a:tailEnd type="none" w="lg" len="sm"/>
          </a:ln>
        </p:spPr>
      </p:cxnSp>
      <p:cxnSp>
        <p:nvCxnSpPr>
          <p:cNvPr id="73799" name="AutoShape 71"/>
          <p:cNvCxnSpPr>
            <a:cxnSpLocks noChangeShapeType="1"/>
            <a:stCxn id="73734" idx="4"/>
            <a:endCxn id="73733" idx="7"/>
          </p:cNvCxnSpPr>
          <p:nvPr/>
        </p:nvCxnSpPr>
        <p:spPr bwMode="auto">
          <a:xfrm flipH="1">
            <a:off x="3460750" y="1893888"/>
            <a:ext cx="139700" cy="534987"/>
          </a:xfrm>
          <a:prstGeom prst="straightConnector1">
            <a:avLst/>
          </a:prstGeom>
          <a:noFill/>
          <a:ln w="12700">
            <a:solidFill>
              <a:schemeClr val="tx1"/>
            </a:solidFill>
            <a:round/>
            <a:headEnd type="none" w="lg" len="sm"/>
            <a:tailEnd type="none" w="lg" len="sm"/>
          </a:ln>
        </p:spPr>
      </p:cxnSp>
      <p:cxnSp>
        <p:nvCxnSpPr>
          <p:cNvPr id="73800" name="AutoShape 72"/>
          <p:cNvCxnSpPr>
            <a:cxnSpLocks noChangeShapeType="1"/>
            <a:stCxn id="73733" idx="5"/>
            <a:endCxn id="73736" idx="1"/>
          </p:cNvCxnSpPr>
          <p:nvPr/>
        </p:nvCxnSpPr>
        <p:spPr bwMode="auto">
          <a:xfrm>
            <a:off x="3460750" y="2581275"/>
            <a:ext cx="134938" cy="352425"/>
          </a:xfrm>
          <a:prstGeom prst="straightConnector1">
            <a:avLst/>
          </a:prstGeom>
          <a:noFill/>
          <a:ln w="12700">
            <a:solidFill>
              <a:schemeClr val="tx1"/>
            </a:solidFill>
            <a:round/>
            <a:headEnd type="none" w="lg" len="sm"/>
            <a:tailEnd type="none" w="lg" len="sm"/>
          </a:ln>
        </p:spPr>
      </p:cxnSp>
      <p:cxnSp>
        <p:nvCxnSpPr>
          <p:cNvPr id="73801" name="AutoShape 73"/>
          <p:cNvCxnSpPr>
            <a:cxnSpLocks noChangeShapeType="1"/>
            <a:stCxn id="73736" idx="5"/>
            <a:endCxn id="73755" idx="2"/>
          </p:cNvCxnSpPr>
          <p:nvPr/>
        </p:nvCxnSpPr>
        <p:spPr bwMode="auto">
          <a:xfrm>
            <a:off x="3748088" y="3086100"/>
            <a:ext cx="536575" cy="211138"/>
          </a:xfrm>
          <a:prstGeom prst="straightConnector1">
            <a:avLst/>
          </a:prstGeom>
          <a:noFill/>
          <a:ln w="12700">
            <a:solidFill>
              <a:schemeClr val="tx1"/>
            </a:solidFill>
            <a:round/>
            <a:headEnd type="none" w="lg" len="sm"/>
            <a:tailEnd type="none" w="lg" len="sm"/>
          </a:ln>
        </p:spPr>
      </p:cxnSp>
      <p:cxnSp>
        <p:nvCxnSpPr>
          <p:cNvPr id="73802" name="AutoShape 74"/>
          <p:cNvCxnSpPr>
            <a:cxnSpLocks noChangeShapeType="1"/>
            <a:stCxn id="73736" idx="6"/>
            <a:endCxn id="73759" idx="2"/>
          </p:cNvCxnSpPr>
          <p:nvPr/>
        </p:nvCxnSpPr>
        <p:spPr bwMode="auto">
          <a:xfrm flipV="1">
            <a:off x="3779838" y="2578100"/>
            <a:ext cx="1441450" cy="431800"/>
          </a:xfrm>
          <a:prstGeom prst="straightConnector1">
            <a:avLst/>
          </a:prstGeom>
          <a:noFill/>
          <a:ln w="12700">
            <a:solidFill>
              <a:schemeClr val="tx1"/>
            </a:solidFill>
            <a:round/>
            <a:headEnd type="none" w="lg" len="sm"/>
            <a:tailEnd type="none" w="lg" len="sm"/>
          </a:ln>
        </p:spPr>
      </p:cxnSp>
      <p:cxnSp>
        <p:nvCxnSpPr>
          <p:cNvPr id="73803" name="AutoShape 75"/>
          <p:cNvCxnSpPr>
            <a:cxnSpLocks noChangeShapeType="1"/>
            <a:stCxn id="73732" idx="6"/>
            <a:endCxn id="73734" idx="2"/>
          </p:cNvCxnSpPr>
          <p:nvPr/>
        </p:nvCxnSpPr>
        <p:spPr bwMode="auto">
          <a:xfrm flipV="1">
            <a:off x="2555875" y="1785938"/>
            <a:ext cx="936625" cy="144462"/>
          </a:xfrm>
          <a:prstGeom prst="straightConnector1">
            <a:avLst/>
          </a:prstGeom>
          <a:noFill/>
          <a:ln w="12700">
            <a:solidFill>
              <a:schemeClr val="tx1"/>
            </a:solidFill>
            <a:round/>
            <a:headEnd type="none" w="lg" len="sm"/>
            <a:tailEnd type="none" w="lg" len="sm"/>
          </a:ln>
        </p:spPr>
      </p:cxnSp>
      <p:cxnSp>
        <p:nvCxnSpPr>
          <p:cNvPr id="73804" name="AutoShape 76"/>
          <p:cNvCxnSpPr>
            <a:cxnSpLocks noChangeShapeType="1"/>
            <a:stCxn id="73732" idx="5"/>
            <a:endCxn id="73733" idx="1"/>
          </p:cNvCxnSpPr>
          <p:nvPr/>
        </p:nvCxnSpPr>
        <p:spPr bwMode="auto">
          <a:xfrm>
            <a:off x="2524125" y="2006600"/>
            <a:ext cx="784225" cy="422275"/>
          </a:xfrm>
          <a:prstGeom prst="straightConnector1">
            <a:avLst/>
          </a:prstGeom>
          <a:noFill/>
          <a:ln w="12700">
            <a:solidFill>
              <a:schemeClr val="tx1"/>
            </a:solidFill>
            <a:round/>
            <a:headEnd type="none" w="lg" len="sm"/>
            <a:tailEnd type="none" w="lg" len="sm"/>
          </a:ln>
        </p:spPr>
      </p:cxnSp>
      <p:cxnSp>
        <p:nvCxnSpPr>
          <p:cNvPr id="73805" name="AutoShape 77"/>
          <p:cNvCxnSpPr>
            <a:cxnSpLocks noChangeShapeType="1"/>
            <a:stCxn id="73732" idx="4"/>
            <a:endCxn id="73731" idx="0"/>
          </p:cNvCxnSpPr>
          <p:nvPr/>
        </p:nvCxnSpPr>
        <p:spPr bwMode="auto">
          <a:xfrm flipH="1">
            <a:off x="2376488" y="2038350"/>
            <a:ext cx="71437" cy="647700"/>
          </a:xfrm>
          <a:prstGeom prst="straightConnector1">
            <a:avLst/>
          </a:prstGeom>
          <a:noFill/>
          <a:ln w="12700">
            <a:solidFill>
              <a:schemeClr val="tx1"/>
            </a:solidFill>
            <a:round/>
            <a:headEnd type="none" w="lg" len="sm"/>
            <a:tailEnd type="none" w="lg" len="sm"/>
          </a:ln>
        </p:spPr>
      </p:cxnSp>
      <p:cxnSp>
        <p:nvCxnSpPr>
          <p:cNvPr id="73806" name="AutoShape 78"/>
          <p:cNvCxnSpPr>
            <a:cxnSpLocks noChangeShapeType="1"/>
            <a:stCxn id="73731" idx="6"/>
            <a:endCxn id="73736" idx="2"/>
          </p:cNvCxnSpPr>
          <p:nvPr/>
        </p:nvCxnSpPr>
        <p:spPr bwMode="auto">
          <a:xfrm>
            <a:off x="2484438" y="2794000"/>
            <a:ext cx="1079500" cy="215900"/>
          </a:xfrm>
          <a:prstGeom prst="straightConnector1">
            <a:avLst/>
          </a:prstGeom>
          <a:noFill/>
          <a:ln w="12700">
            <a:solidFill>
              <a:schemeClr val="tx1"/>
            </a:solidFill>
            <a:round/>
            <a:headEnd type="none" w="lg" len="sm"/>
            <a:tailEnd type="none" w="lg" len="sm"/>
          </a:ln>
        </p:spPr>
      </p:cxnSp>
      <p:cxnSp>
        <p:nvCxnSpPr>
          <p:cNvPr id="73807" name="AutoShape 79"/>
          <p:cNvCxnSpPr>
            <a:cxnSpLocks noChangeShapeType="1"/>
            <a:stCxn id="73731" idx="4"/>
            <a:endCxn id="73737" idx="1"/>
          </p:cNvCxnSpPr>
          <p:nvPr/>
        </p:nvCxnSpPr>
        <p:spPr bwMode="auto">
          <a:xfrm>
            <a:off x="2376488" y="2901950"/>
            <a:ext cx="355600" cy="823913"/>
          </a:xfrm>
          <a:prstGeom prst="straightConnector1">
            <a:avLst/>
          </a:prstGeom>
          <a:noFill/>
          <a:ln w="12700">
            <a:solidFill>
              <a:schemeClr val="tx1"/>
            </a:solidFill>
            <a:round/>
            <a:headEnd type="none" w="lg" len="sm"/>
            <a:tailEnd type="none" w="lg" len="sm"/>
          </a:ln>
        </p:spPr>
      </p:cxnSp>
      <p:cxnSp>
        <p:nvCxnSpPr>
          <p:cNvPr id="73808" name="AutoShape 80"/>
          <p:cNvCxnSpPr>
            <a:cxnSpLocks noChangeShapeType="1"/>
            <a:stCxn id="73737" idx="6"/>
            <a:endCxn id="73751" idx="2"/>
          </p:cNvCxnSpPr>
          <p:nvPr/>
        </p:nvCxnSpPr>
        <p:spPr bwMode="auto">
          <a:xfrm flipV="1">
            <a:off x="2916238" y="3730625"/>
            <a:ext cx="576262" cy="71438"/>
          </a:xfrm>
          <a:prstGeom prst="straightConnector1">
            <a:avLst/>
          </a:prstGeom>
          <a:noFill/>
          <a:ln w="12700">
            <a:solidFill>
              <a:schemeClr val="tx1"/>
            </a:solidFill>
            <a:round/>
            <a:headEnd type="none" w="lg" len="sm"/>
            <a:tailEnd type="none" w="lg" len="sm"/>
          </a:ln>
        </p:spPr>
      </p:cxnSp>
      <p:cxnSp>
        <p:nvCxnSpPr>
          <p:cNvPr id="73809" name="AutoShape 81"/>
          <p:cNvCxnSpPr>
            <a:cxnSpLocks noChangeShapeType="1"/>
            <a:stCxn id="73731" idx="5"/>
            <a:endCxn id="73751" idx="1"/>
          </p:cNvCxnSpPr>
          <p:nvPr/>
        </p:nvCxnSpPr>
        <p:spPr bwMode="auto">
          <a:xfrm>
            <a:off x="2452688" y="2870200"/>
            <a:ext cx="1071562" cy="784225"/>
          </a:xfrm>
          <a:prstGeom prst="straightConnector1">
            <a:avLst/>
          </a:prstGeom>
          <a:noFill/>
          <a:ln w="12700">
            <a:solidFill>
              <a:schemeClr val="tx1"/>
            </a:solidFill>
            <a:round/>
            <a:headEnd type="none" w="lg" len="sm"/>
            <a:tailEnd type="none" w="lg" len="sm"/>
          </a:ln>
        </p:spPr>
      </p:cxnSp>
      <p:cxnSp>
        <p:nvCxnSpPr>
          <p:cNvPr id="73810" name="AutoShape 82"/>
          <p:cNvCxnSpPr>
            <a:cxnSpLocks noChangeShapeType="1"/>
            <a:stCxn id="73751" idx="0"/>
            <a:endCxn id="73736" idx="4"/>
          </p:cNvCxnSpPr>
          <p:nvPr/>
        </p:nvCxnSpPr>
        <p:spPr bwMode="auto">
          <a:xfrm flipV="1">
            <a:off x="3600450" y="3117850"/>
            <a:ext cx="71438" cy="504825"/>
          </a:xfrm>
          <a:prstGeom prst="straightConnector1">
            <a:avLst/>
          </a:prstGeom>
          <a:noFill/>
          <a:ln w="12700">
            <a:solidFill>
              <a:schemeClr val="tx1"/>
            </a:solidFill>
            <a:round/>
            <a:headEnd type="none" w="lg" len="sm"/>
            <a:tailEnd type="none" w="lg" len="sm"/>
          </a:ln>
        </p:spPr>
      </p:cxnSp>
      <p:cxnSp>
        <p:nvCxnSpPr>
          <p:cNvPr id="73811" name="AutoShape 83"/>
          <p:cNvCxnSpPr>
            <a:cxnSpLocks noChangeShapeType="1"/>
            <a:stCxn id="73751" idx="6"/>
            <a:endCxn id="73755" idx="3"/>
          </p:cNvCxnSpPr>
          <p:nvPr/>
        </p:nvCxnSpPr>
        <p:spPr bwMode="auto">
          <a:xfrm flipV="1">
            <a:off x="3708400" y="3373438"/>
            <a:ext cx="608013" cy="357187"/>
          </a:xfrm>
          <a:prstGeom prst="straightConnector1">
            <a:avLst/>
          </a:prstGeom>
          <a:noFill/>
          <a:ln w="12700">
            <a:solidFill>
              <a:schemeClr val="tx1"/>
            </a:solidFill>
            <a:round/>
            <a:headEnd type="none" w="lg" len="sm"/>
            <a:tailEnd type="none" w="lg" len="sm"/>
          </a:ln>
        </p:spPr>
      </p:cxnSp>
      <p:cxnSp>
        <p:nvCxnSpPr>
          <p:cNvPr id="73812" name="AutoShape 84"/>
          <p:cNvCxnSpPr>
            <a:cxnSpLocks noChangeShapeType="1"/>
            <a:stCxn id="73751" idx="5"/>
            <a:endCxn id="73741" idx="1"/>
          </p:cNvCxnSpPr>
          <p:nvPr/>
        </p:nvCxnSpPr>
        <p:spPr bwMode="auto">
          <a:xfrm>
            <a:off x="3676650" y="3806825"/>
            <a:ext cx="495300" cy="279400"/>
          </a:xfrm>
          <a:prstGeom prst="straightConnector1">
            <a:avLst/>
          </a:prstGeom>
          <a:noFill/>
          <a:ln w="12700">
            <a:solidFill>
              <a:schemeClr val="tx1"/>
            </a:solidFill>
            <a:round/>
            <a:headEnd type="none" w="lg" len="sm"/>
            <a:tailEnd type="none" w="lg" len="sm"/>
          </a:ln>
        </p:spPr>
      </p:cxnSp>
      <p:cxnSp>
        <p:nvCxnSpPr>
          <p:cNvPr id="73813" name="AutoShape 85"/>
          <p:cNvCxnSpPr>
            <a:cxnSpLocks noChangeShapeType="1"/>
            <a:stCxn id="73741" idx="6"/>
            <a:endCxn id="73758" idx="2"/>
          </p:cNvCxnSpPr>
          <p:nvPr/>
        </p:nvCxnSpPr>
        <p:spPr bwMode="auto">
          <a:xfrm flipV="1">
            <a:off x="4356100" y="3730625"/>
            <a:ext cx="792163" cy="431800"/>
          </a:xfrm>
          <a:prstGeom prst="straightConnector1">
            <a:avLst/>
          </a:prstGeom>
          <a:noFill/>
          <a:ln w="12700">
            <a:solidFill>
              <a:schemeClr val="tx1"/>
            </a:solidFill>
            <a:round/>
            <a:headEnd type="none" w="lg" len="sm"/>
            <a:tailEnd type="none" w="lg" len="sm"/>
          </a:ln>
        </p:spPr>
      </p:cxnSp>
      <p:cxnSp>
        <p:nvCxnSpPr>
          <p:cNvPr id="73814" name="AutoShape 86"/>
          <p:cNvCxnSpPr>
            <a:cxnSpLocks noChangeShapeType="1"/>
            <a:stCxn id="73740" idx="1"/>
            <a:endCxn id="73737" idx="4"/>
          </p:cNvCxnSpPr>
          <p:nvPr/>
        </p:nvCxnSpPr>
        <p:spPr bwMode="auto">
          <a:xfrm flipH="1" flipV="1">
            <a:off x="2808288" y="3910013"/>
            <a:ext cx="284162" cy="463550"/>
          </a:xfrm>
          <a:prstGeom prst="straightConnector1">
            <a:avLst/>
          </a:prstGeom>
          <a:noFill/>
          <a:ln w="12700">
            <a:solidFill>
              <a:schemeClr val="tx1"/>
            </a:solidFill>
            <a:round/>
            <a:headEnd type="none" w="lg" len="sm"/>
            <a:tailEnd type="none" w="lg" len="sm"/>
          </a:ln>
        </p:spPr>
      </p:cxnSp>
      <p:cxnSp>
        <p:nvCxnSpPr>
          <p:cNvPr id="73815" name="AutoShape 87"/>
          <p:cNvCxnSpPr>
            <a:cxnSpLocks noChangeShapeType="1"/>
            <a:stCxn id="73738" idx="7"/>
            <a:endCxn id="73740" idx="2"/>
          </p:cNvCxnSpPr>
          <p:nvPr/>
        </p:nvCxnSpPr>
        <p:spPr bwMode="auto">
          <a:xfrm flipV="1">
            <a:off x="2020888" y="4449763"/>
            <a:ext cx="1039812" cy="644525"/>
          </a:xfrm>
          <a:prstGeom prst="straightConnector1">
            <a:avLst/>
          </a:prstGeom>
          <a:noFill/>
          <a:ln w="12700">
            <a:solidFill>
              <a:schemeClr val="tx1"/>
            </a:solidFill>
            <a:round/>
            <a:headEnd type="none" w="lg" len="sm"/>
            <a:tailEnd type="none" w="lg" len="sm"/>
          </a:ln>
        </p:spPr>
      </p:cxnSp>
      <p:cxnSp>
        <p:nvCxnSpPr>
          <p:cNvPr id="73816" name="AutoShape 88"/>
          <p:cNvCxnSpPr>
            <a:cxnSpLocks noChangeShapeType="1"/>
            <a:stCxn id="73740" idx="6"/>
            <a:endCxn id="73741" idx="3"/>
          </p:cNvCxnSpPr>
          <p:nvPr/>
        </p:nvCxnSpPr>
        <p:spPr bwMode="auto">
          <a:xfrm flipV="1">
            <a:off x="3276600" y="4238625"/>
            <a:ext cx="895350" cy="211138"/>
          </a:xfrm>
          <a:prstGeom prst="straightConnector1">
            <a:avLst/>
          </a:prstGeom>
          <a:noFill/>
          <a:ln w="12700">
            <a:solidFill>
              <a:schemeClr val="tx1"/>
            </a:solidFill>
            <a:round/>
            <a:headEnd type="none" w="lg" len="sm"/>
            <a:tailEnd type="none" w="lg" len="sm"/>
          </a:ln>
        </p:spPr>
      </p:cxnSp>
      <p:cxnSp>
        <p:nvCxnSpPr>
          <p:cNvPr id="73817" name="AutoShape 89"/>
          <p:cNvCxnSpPr>
            <a:cxnSpLocks noChangeShapeType="1"/>
            <a:stCxn id="73751" idx="4"/>
            <a:endCxn id="73739" idx="0"/>
          </p:cNvCxnSpPr>
          <p:nvPr/>
        </p:nvCxnSpPr>
        <p:spPr bwMode="auto">
          <a:xfrm flipH="1">
            <a:off x="3455988" y="3838575"/>
            <a:ext cx="144462" cy="1223963"/>
          </a:xfrm>
          <a:prstGeom prst="straightConnector1">
            <a:avLst/>
          </a:prstGeom>
          <a:noFill/>
          <a:ln w="12700">
            <a:solidFill>
              <a:schemeClr val="tx1"/>
            </a:solidFill>
            <a:round/>
            <a:headEnd type="none" w="lg" len="sm"/>
            <a:tailEnd type="none" w="lg" len="sm"/>
          </a:ln>
        </p:spPr>
      </p:cxnSp>
      <p:cxnSp>
        <p:nvCxnSpPr>
          <p:cNvPr id="73818" name="AutoShape 90"/>
          <p:cNvCxnSpPr>
            <a:cxnSpLocks noChangeShapeType="1"/>
            <a:stCxn id="73739" idx="6"/>
            <a:endCxn id="73742" idx="2"/>
          </p:cNvCxnSpPr>
          <p:nvPr/>
        </p:nvCxnSpPr>
        <p:spPr bwMode="auto">
          <a:xfrm>
            <a:off x="3563938" y="5170488"/>
            <a:ext cx="792162" cy="287337"/>
          </a:xfrm>
          <a:prstGeom prst="straightConnector1">
            <a:avLst/>
          </a:prstGeom>
          <a:noFill/>
          <a:ln w="12700">
            <a:solidFill>
              <a:schemeClr val="tx1"/>
            </a:solidFill>
            <a:round/>
            <a:headEnd type="none" w="lg" len="sm"/>
            <a:tailEnd type="none" w="lg" len="sm"/>
          </a:ln>
        </p:spPr>
      </p:cxnSp>
      <p:cxnSp>
        <p:nvCxnSpPr>
          <p:cNvPr id="73819" name="AutoShape 91"/>
          <p:cNvCxnSpPr>
            <a:cxnSpLocks noChangeShapeType="1"/>
            <a:stCxn id="73741" idx="5"/>
            <a:endCxn id="73757" idx="2"/>
          </p:cNvCxnSpPr>
          <p:nvPr/>
        </p:nvCxnSpPr>
        <p:spPr bwMode="auto">
          <a:xfrm>
            <a:off x="4324350" y="4238625"/>
            <a:ext cx="679450" cy="211138"/>
          </a:xfrm>
          <a:prstGeom prst="straightConnector1">
            <a:avLst/>
          </a:prstGeom>
          <a:noFill/>
          <a:ln w="12700">
            <a:solidFill>
              <a:schemeClr val="tx1"/>
            </a:solidFill>
            <a:round/>
            <a:headEnd type="none" w="lg" len="sm"/>
            <a:tailEnd type="none" w="lg" len="sm"/>
          </a:ln>
        </p:spPr>
      </p:cxnSp>
      <p:cxnSp>
        <p:nvCxnSpPr>
          <p:cNvPr id="73820" name="AutoShape 92"/>
          <p:cNvCxnSpPr>
            <a:cxnSpLocks noChangeShapeType="1"/>
            <a:stCxn id="73741" idx="4"/>
            <a:endCxn id="73742" idx="1"/>
          </p:cNvCxnSpPr>
          <p:nvPr/>
        </p:nvCxnSpPr>
        <p:spPr bwMode="auto">
          <a:xfrm>
            <a:off x="4248150" y="4270375"/>
            <a:ext cx="139700" cy="1111250"/>
          </a:xfrm>
          <a:prstGeom prst="straightConnector1">
            <a:avLst/>
          </a:prstGeom>
          <a:noFill/>
          <a:ln w="12700">
            <a:solidFill>
              <a:schemeClr val="tx1"/>
            </a:solidFill>
            <a:round/>
            <a:headEnd type="none" w="lg" len="sm"/>
            <a:tailEnd type="none" w="lg" len="sm"/>
          </a:ln>
        </p:spPr>
      </p:cxnSp>
      <p:cxnSp>
        <p:nvCxnSpPr>
          <p:cNvPr id="73821" name="AutoShape 93"/>
          <p:cNvCxnSpPr>
            <a:cxnSpLocks noChangeShapeType="1"/>
            <a:stCxn id="73762" idx="6"/>
            <a:endCxn id="73749" idx="3"/>
          </p:cNvCxnSpPr>
          <p:nvPr/>
        </p:nvCxnSpPr>
        <p:spPr bwMode="auto">
          <a:xfrm flipV="1">
            <a:off x="5724525" y="4741863"/>
            <a:ext cx="679450" cy="284162"/>
          </a:xfrm>
          <a:prstGeom prst="straightConnector1">
            <a:avLst/>
          </a:prstGeom>
          <a:noFill/>
          <a:ln w="12700">
            <a:solidFill>
              <a:schemeClr val="tx1"/>
            </a:solidFill>
            <a:round/>
            <a:headEnd type="none" w="lg" len="sm"/>
            <a:tailEnd type="none" w="lg" len="sm"/>
          </a:ln>
        </p:spPr>
      </p:cxnSp>
      <p:cxnSp>
        <p:nvCxnSpPr>
          <p:cNvPr id="73822" name="AutoShape 94"/>
          <p:cNvCxnSpPr>
            <a:cxnSpLocks noChangeShapeType="1"/>
            <a:stCxn id="73749" idx="6"/>
            <a:endCxn id="73754" idx="2"/>
          </p:cNvCxnSpPr>
          <p:nvPr/>
        </p:nvCxnSpPr>
        <p:spPr bwMode="auto">
          <a:xfrm flipV="1">
            <a:off x="6588125" y="4594225"/>
            <a:ext cx="720725" cy="71438"/>
          </a:xfrm>
          <a:prstGeom prst="straightConnector1">
            <a:avLst/>
          </a:prstGeom>
          <a:noFill/>
          <a:ln w="12700">
            <a:solidFill>
              <a:schemeClr val="tx1"/>
            </a:solidFill>
            <a:round/>
            <a:headEnd type="none" w="lg" len="sm"/>
            <a:tailEnd type="none" w="lg" len="sm"/>
          </a:ln>
        </p:spPr>
      </p:cxnSp>
      <p:cxnSp>
        <p:nvCxnSpPr>
          <p:cNvPr id="73823" name="AutoShape 95"/>
          <p:cNvCxnSpPr>
            <a:cxnSpLocks noChangeShapeType="1"/>
            <a:stCxn id="73739" idx="7"/>
            <a:endCxn id="73757" idx="2"/>
          </p:cNvCxnSpPr>
          <p:nvPr/>
        </p:nvCxnSpPr>
        <p:spPr bwMode="auto">
          <a:xfrm flipV="1">
            <a:off x="3532188" y="4449763"/>
            <a:ext cx="1471612" cy="644525"/>
          </a:xfrm>
          <a:prstGeom prst="straightConnector1">
            <a:avLst/>
          </a:prstGeom>
          <a:noFill/>
          <a:ln w="12700">
            <a:solidFill>
              <a:schemeClr val="tx1"/>
            </a:solidFill>
            <a:round/>
            <a:headEnd type="none" w="lg" len="sm"/>
            <a:tailEnd type="none" w="lg" len="sm"/>
          </a:ln>
        </p:spPr>
      </p:cxnSp>
      <p:sp>
        <p:nvSpPr>
          <p:cNvPr id="73824" name="Oval 96"/>
          <p:cNvSpPr>
            <a:spLocks noChangeArrowheads="1"/>
          </p:cNvSpPr>
          <p:nvPr/>
        </p:nvSpPr>
        <p:spPr bwMode="auto">
          <a:xfrm>
            <a:off x="395288" y="19891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25" name="Text Box 97"/>
          <p:cNvSpPr txBox="1">
            <a:spLocks noChangeArrowheads="1"/>
          </p:cNvSpPr>
          <p:nvPr/>
        </p:nvSpPr>
        <p:spPr bwMode="auto">
          <a:xfrm>
            <a:off x="828675" y="1916113"/>
            <a:ext cx="1439863" cy="366712"/>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processor</a:t>
            </a:r>
          </a:p>
        </p:txBody>
      </p:sp>
      <p:sp>
        <p:nvSpPr>
          <p:cNvPr id="73826" name="Oval 98"/>
          <p:cNvSpPr>
            <a:spLocks noChangeArrowheads="1"/>
          </p:cNvSpPr>
          <p:nvPr/>
        </p:nvSpPr>
        <p:spPr bwMode="auto">
          <a:xfrm>
            <a:off x="282575" y="2420938"/>
            <a:ext cx="433388" cy="4318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27" name="Text Box 99"/>
          <p:cNvSpPr txBox="1">
            <a:spLocks noChangeArrowheads="1"/>
          </p:cNvSpPr>
          <p:nvPr/>
        </p:nvSpPr>
        <p:spPr bwMode="auto">
          <a:xfrm>
            <a:off x="827088" y="2486025"/>
            <a:ext cx="1439862" cy="366713"/>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leader</a:t>
            </a:r>
          </a:p>
        </p:txBody>
      </p:sp>
      <p:sp>
        <p:nvSpPr>
          <p:cNvPr id="73828" name="Line 100"/>
          <p:cNvSpPr>
            <a:spLocks noChangeShapeType="1"/>
          </p:cNvSpPr>
          <p:nvPr/>
        </p:nvSpPr>
        <p:spPr bwMode="auto">
          <a:xfrm>
            <a:off x="107950" y="3213100"/>
            <a:ext cx="684213" cy="0"/>
          </a:xfrm>
          <a:prstGeom prst="line">
            <a:avLst/>
          </a:prstGeom>
          <a:noFill/>
          <a:ln w="12700">
            <a:solidFill>
              <a:schemeClr val="tx1"/>
            </a:solidFill>
            <a:round/>
            <a:headEnd type="none" w="lg" len="sm"/>
            <a:tailEnd type="none" w="lg" len="sm"/>
          </a:ln>
        </p:spPr>
        <p:txBody>
          <a:bodyPr/>
          <a:lstStyle/>
          <a:p>
            <a:endParaRPr lang="he-IL"/>
          </a:p>
        </p:txBody>
      </p:sp>
      <p:sp>
        <p:nvSpPr>
          <p:cNvPr id="73829" name="Text Box 101"/>
          <p:cNvSpPr txBox="1">
            <a:spLocks noChangeArrowheads="1"/>
          </p:cNvSpPr>
          <p:nvPr/>
        </p:nvSpPr>
        <p:spPr bwMode="auto">
          <a:xfrm>
            <a:off x="827088" y="2997200"/>
            <a:ext cx="1439862" cy="366713"/>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link</a:t>
            </a:r>
          </a:p>
        </p:txBody>
      </p:sp>
      <p:sp>
        <p:nvSpPr>
          <p:cNvPr id="73830" name="Text Box 102"/>
          <p:cNvSpPr txBox="1">
            <a:spLocks noChangeArrowheads="1"/>
          </p:cNvSpPr>
          <p:nvPr/>
        </p:nvSpPr>
        <p:spPr bwMode="auto">
          <a:xfrm>
            <a:off x="107950" y="3544888"/>
            <a:ext cx="1079500" cy="531812"/>
          </a:xfrm>
          <a:prstGeom prst="rect">
            <a:avLst/>
          </a:prstGeom>
          <a:solidFill>
            <a:schemeClr val="accent1">
              <a:alpha val="10196"/>
            </a:schemeClr>
          </a:solidFill>
          <a:ln w="12700" algn="ctr">
            <a:solidFill>
              <a:schemeClr val="tx1"/>
            </a:solidFill>
            <a:miter lim="800000"/>
            <a:headEnd type="none" w="lg" len="sm"/>
            <a:tailEnd type="none" w="lg" len="sm"/>
          </a:ln>
        </p:spPr>
        <p:txBody>
          <a:bodyPr>
            <a:spAutoFit/>
          </a:bodyPr>
          <a:lstStyle/>
          <a:p>
            <a:pPr algn="l"/>
            <a:r>
              <a:rPr lang="en-US">
                <a:solidFill>
                  <a:schemeClr val="tx1"/>
                </a:solidFill>
                <a:latin typeface="Tahoma" pitchFamily="34" charset="0"/>
              </a:rPr>
              <a:t>X = 2</a:t>
            </a:r>
          </a:p>
        </p:txBody>
      </p:sp>
      <p:sp>
        <p:nvSpPr>
          <p:cNvPr id="73831" name="Oval 103"/>
          <p:cNvSpPr>
            <a:spLocks noChangeArrowheads="1"/>
          </p:cNvSpPr>
          <p:nvPr/>
        </p:nvSpPr>
        <p:spPr bwMode="auto">
          <a:xfrm rot="427867">
            <a:off x="5014913" y="3498850"/>
            <a:ext cx="433387" cy="4318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32" name="Oval 104"/>
          <p:cNvSpPr>
            <a:spLocks noChangeArrowheads="1"/>
          </p:cNvSpPr>
          <p:nvPr/>
        </p:nvSpPr>
        <p:spPr bwMode="auto">
          <a:xfrm>
            <a:off x="4284663" y="3189288"/>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33" name="Oval 105"/>
          <p:cNvSpPr>
            <a:spLocks noChangeArrowheads="1"/>
          </p:cNvSpPr>
          <p:nvPr/>
        </p:nvSpPr>
        <p:spPr bwMode="auto">
          <a:xfrm>
            <a:off x="5219700" y="2468563"/>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34" name="Oval 106"/>
          <p:cNvSpPr>
            <a:spLocks noChangeArrowheads="1"/>
          </p:cNvSpPr>
          <p:nvPr/>
        </p:nvSpPr>
        <p:spPr bwMode="auto">
          <a:xfrm>
            <a:off x="6156325" y="2252663"/>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35" name="Oval 107"/>
          <p:cNvSpPr>
            <a:spLocks noChangeArrowheads="1"/>
          </p:cNvSpPr>
          <p:nvPr/>
        </p:nvSpPr>
        <p:spPr bwMode="auto">
          <a:xfrm>
            <a:off x="5948363" y="2973388"/>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36" name="Oval 108"/>
          <p:cNvSpPr>
            <a:spLocks noChangeArrowheads="1"/>
          </p:cNvSpPr>
          <p:nvPr/>
        </p:nvSpPr>
        <p:spPr bwMode="auto">
          <a:xfrm>
            <a:off x="6011863" y="3908425"/>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37" name="Oval 109"/>
          <p:cNvSpPr>
            <a:spLocks noChangeArrowheads="1"/>
          </p:cNvSpPr>
          <p:nvPr/>
        </p:nvSpPr>
        <p:spPr bwMode="auto">
          <a:xfrm>
            <a:off x="5003800" y="4340225"/>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38" name="Oval 110"/>
          <p:cNvSpPr>
            <a:spLocks noChangeArrowheads="1"/>
          </p:cNvSpPr>
          <p:nvPr/>
        </p:nvSpPr>
        <p:spPr bwMode="auto">
          <a:xfrm>
            <a:off x="4140200" y="4060825"/>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39" name="Oval 111"/>
          <p:cNvSpPr>
            <a:spLocks noChangeArrowheads="1"/>
          </p:cNvSpPr>
          <p:nvPr/>
        </p:nvSpPr>
        <p:spPr bwMode="auto">
          <a:xfrm>
            <a:off x="3492500" y="3621088"/>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40" name="Oval 112"/>
          <p:cNvSpPr>
            <a:spLocks noChangeArrowheads="1"/>
          </p:cNvSpPr>
          <p:nvPr/>
        </p:nvSpPr>
        <p:spPr bwMode="auto">
          <a:xfrm>
            <a:off x="4211638" y="2181225"/>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41" name="Oval 113"/>
          <p:cNvSpPr>
            <a:spLocks noChangeArrowheads="1"/>
          </p:cNvSpPr>
          <p:nvPr/>
        </p:nvSpPr>
        <p:spPr bwMode="auto">
          <a:xfrm>
            <a:off x="4859338" y="1820863"/>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42" name="Oval 114"/>
          <p:cNvSpPr>
            <a:spLocks noChangeArrowheads="1"/>
          </p:cNvSpPr>
          <p:nvPr/>
        </p:nvSpPr>
        <p:spPr bwMode="auto">
          <a:xfrm>
            <a:off x="5508625" y="4918075"/>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43" name="Oval 115"/>
          <p:cNvSpPr>
            <a:spLocks noChangeArrowheads="1"/>
          </p:cNvSpPr>
          <p:nvPr/>
        </p:nvSpPr>
        <p:spPr bwMode="auto">
          <a:xfrm rot="427867">
            <a:off x="2195513" y="1724025"/>
            <a:ext cx="433387" cy="431800"/>
          </a:xfrm>
          <a:prstGeom prst="ellipse">
            <a:avLst/>
          </a:prstGeom>
          <a:solidFill>
            <a:srgbClr val="000080"/>
          </a:solidFill>
          <a:ln w="12700" cap="sq" algn="ctr">
            <a:solidFill>
              <a:schemeClr val="tx1"/>
            </a:solidFill>
            <a:round/>
            <a:headEnd type="none" w="sm" len="sm"/>
            <a:tailEnd type="none" w="sm" len="sm"/>
          </a:ln>
        </p:spPr>
        <p:txBody>
          <a:bodyPr wrap="none" anchor="ctr"/>
          <a:lstStyle/>
          <a:p>
            <a:endParaRPr lang="he-IL" sz="1800">
              <a:solidFill>
                <a:schemeClr val="tx1"/>
              </a:solidFill>
            </a:endParaRPr>
          </a:p>
        </p:txBody>
      </p:sp>
      <p:sp>
        <p:nvSpPr>
          <p:cNvPr id="73844" name="Oval 116"/>
          <p:cNvSpPr>
            <a:spLocks noChangeArrowheads="1"/>
          </p:cNvSpPr>
          <p:nvPr/>
        </p:nvSpPr>
        <p:spPr bwMode="auto">
          <a:xfrm rot="427867">
            <a:off x="2147888" y="2581275"/>
            <a:ext cx="433387" cy="431800"/>
          </a:xfrm>
          <a:prstGeom prst="ellipse">
            <a:avLst/>
          </a:prstGeom>
          <a:solidFill>
            <a:srgbClr val="00008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96054" name="Text Box 118"/>
          <p:cNvSpPr txBox="1">
            <a:spLocks noChangeArrowheads="1"/>
          </p:cNvSpPr>
          <p:nvPr/>
        </p:nvSpPr>
        <p:spPr bwMode="auto">
          <a:xfrm>
            <a:off x="1763713" y="5805488"/>
            <a:ext cx="6481762" cy="641350"/>
          </a:xfrm>
          <a:prstGeom prst="rect">
            <a:avLst/>
          </a:prstGeom>
          <a:noFill/>
          <a:ln w="12700" algn="ctr">
            <a:noFill/>
            <a:miter lim="800000"/>
            <a:headEnd type="none" w="lg" len="sm"/>
            <a:tailEnd type="none" w="lg" len="sm"/>
          </a:ln>
        </p:spPr>
        <p:txBody>
          <a:bodyPr>
            <a:spAutoFit/>
          </a:bodyPr>
          <a:lstStyle/>
          <a:p>
            <a:r>
              <a:rPr lang="en-US" sz="3600">
                <a:solidFill>
                  <a:schemeClr val="hlink"/>
                </a:solidFill>
              </a:rPr>
              <a:t>Stable processors</a:t>
            </a:r>
          </a:p>
        </p:txBody>
      </p:sp>
      <p:sp>
        <p:nvSpPr>
          <p:cNvPr id="296066" name="Freeform 130"/>
          <p:cNvSpPr>
            <a:spLocks/>
          </p:cNvSpPr>
          <p:nvPr/>
        </p:nvSpPr>
        <p:spPr bwMode="auto">
          <a:xfrm>
            <a:off x="3311525" y="1676400"/>
            <a:ext cx="3360738" cy="3732213"/>
          </a:xfrm>
          <a:custGeom>
            <a:avLst/>
            <a:gdLst>
              <a:gd name="T0" fmla="*/ 2147483647 w 2117"/>
              <a:gd name="T1" fmla="*/ 2147483647 h 2351"/>
              <a:gd name="T2" fmla="*/ 2147483647 w 2117"/>
              <a:gd name="T3" fmla="*/ 2147483647 h 2351"/>
              <a:gd name="T4" fmla="*/ 2147483647 w 2117"/>
              <a:gd name="T5" fmla="*/ 2147483647 h 2351"/>
              <a:gd name="T6" fmla="*/ 2147483647 w 2117"/>
              <a:gd name="T7" fmla="*/ 2147483647 h 2351"/>
              <a:gd name="T8" fmla="*/ 2147483647 w 2117"/>
              <a:gd name="T9" fmla="*/ 2147483647 h 2351"/>
              <a:gd name="T10" fmla="*/ 2147483647 w 2117"/>
              <a:gd name="T11" fmla="*/ 2147483647 h 2351"/>
              <a:gd name="T12" fmla="*/ 2147483647 w 2117"/>
              <a:gd name="T13" fmla="*/ 2147483647 h 2351"/>
              <a:gd name="T14" fmla="*/ 2147483647 w 2117"/>
              <a:gd name="T15" fmla="*/ 2147483647 h 2351"/>
              <a:gd name="T16" fmla="*/ 2147483647 w 2117"/>
              <a:gd name="T17" fmla="*/ 2147483647 h 2351"/>
              <a:gd name="T18" fmla="*/ 2147483647 w 2117"/>
              <a:gd name="T19" fmla="*/ 2147483647 h 2351"/>
              <a:gd name="T20" fmla="*/ 2147483647 w 2117"/>
              <a:gd name="T21" fmla="*/ 2147483647 h 2351"/>
              <a:gd name="T22" fmla="*/ 2147483647 w 2117"/>
              <a:gd name="T23" fmla="*/ 2147483647 h 23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17"/>
              <a:gd name="T37" fmla="*/ 0 h 2351"/>
              <a:gd name="T38" fmla="*/ 2117 w 2117"/>
              <a:gd name="T39" fmla="*/ 2351 h 235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17" h="2351">
                <a:moveTo>
                  <a:pt x="975" y="15"/>
                </a:moveTo>
                <a:cubicBezTo>
                  <a:pt x="1224" y="0"/>
                  <a:pt x="1829" y="174"/>
                  <a:pt x="1973" y="333"/>
                </a:cubicBezTo>
                <a:cubicBezTo>
                  <a:pt x="2117" y="492"/>
                  <a:pt x="1852" y="779"/>
                  <a:pt x="1837" y="968"/>
                </a:cubicBezTo>
                <a:cubicBezTo>
                  <a:pt x="1822" y="1157"/>
                  <a:pt x="1936" y="1248"/>
                  <a:pt x="1883" y="1467"/>
                </a:cubicBezTo>
                <a:cubicBezTo>
                  <a:pt x="1830" y="1686"/>
                  <a:pt x="1648" y="2215"/>
                  <a:pt x="1520" y="2283"/>
                </a:cubicBezTo>
                <a:cubicBezTo>
                  <a:pt x="1392" y="2351"/>
                  <a:pt x="1278" y="1973"/>
                  <a:pt x="1112" y="1875"/>
                </a:cubicBezTo>
                <a:cubicBezTo>
                  <a:pt x="946" y="1777"/>
                  <a:pt x="696" y="1777"/>
                  <a:pt x="522" y="1694"/>
                </a:cubicBezTo>
                <a:cubicBezTo>
                  <a:pt x="348" y="1611"/>
                  <a:pt x="136" y="1467"/>
                  <a:pt x="68" y="1376"/>
                </a:cubicBezTo>
                <a:cubicBezTo>
                  <a:pt x="0" y="1285"/>
                  <a:pt x="16" y="1247"/>
                  <a:pt x="114" y="1149"/>
                </a:cubicBezTo>
                <a:cubicBezTo>
                  <a:pt x="212" y="1051"/>
                  <a:pt x="598" y="907"/>
                  <a:pt x="658" y="786"/>
                </a:cubicBezTo>
                <a:cubicBezTo>
                  <a:pt x="718" y="665"/>
                  <a:pt x="423" y="552"/>
                  <a:pt x="476" y="424"/>
                </a:cubicBezTo>
                <a:cubicBezTo>
                  <a:pt x="529" y="296"/>
                  <a:pt x="726" y="30"/>
                  <a:pt x="975" y="15"/>
                </a:cubicBezTo>
                <a:close/>
              </a:path>
            </a:pathLst>
          </a:custGeom>
          <a:solidFill>
            <a:srgbClr val="FF0000">
              <a:alpha val="30196"/>
            </a:srgbClr>
          </a:solidFill>
          <a:ln w="12700">
            <a:solidFill>
              <a:schemeClr val="tx1"/>
            </a:solidFill>
            <a:round/>
            <a:headEnd type="none" w="lg" len="sm"/>
            <a:tailEnd type="none" w="lg" len="sm"/>
          </a:ln>
        </p:spPr>
        <p:txBody>
          <a:bodyPr/>
          <a:lstStyle/>
          <a:p>
            <a:endParaRPr lang="he-IL"/>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6066"/>
                                        </p:tgtEl>
                                        <p:attrNameLst>
                                          <p:attrName>style.visibility</p:attrName>
                                        </p:attrNameLst>
                                      </p:cBhvr>
                                      <p:to>
                                        <p:strVal val="visible"/>
                                      </p:to>
                                    </p:set>
                                    <p:animEffect transition="in" filter="wipe(up)">
                                      <p:cBhvr>
                                        <p:cTn id="7" dur="500"/>
                                        <p:tgtEl>
                                          <p:spTgt spid="29606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6054"/>
                                        </p:tgtEl>
                                        <p:attrNameLst>
                                          <p:attrName>style.visibility</p:attrName>
                                        </p:attrNameLst>
                                      </p:cBhvr>
                                      <p:to>
                                        <p:strVal val="visible"/>
                                      </p:to>
                                    </p:set>
                                    <p:animEffect transition="in" filter="wipe(up)">
                                      <p:cBhvr>
                                        <p:cTn id="10" dur="500"/>
                                        <p:tgtEl>
                                          <p:spTgt spid="296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054" grpId="0"/>
      <p:bldP spid="29606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u="none" smtClean="0">
                <a:solidFill>
                  <a:srgbClr val="0070C0"/>
                </a:solidFill>
              </a:rPr>
              <a:t>Stable Processors</a:t>
            </a:r>
          </a:p>
        </p:txBody>
      </p:sp>
      <p:sp>
        <p:nvSpPr>
          <p:cNvPr id="74755" name="Oval 3"/>
          <p:cNvSpPr>
            <a:spLocks noChangeArrowheads="1"/>
          </p:cNvSpPr>
          <p:nvPr/>
        </p:nvSpPr>
        <p:spPr bwMode="auto">
          <a:xfrm>
            <a:off x="2268538" y="26860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56" name="Oval 4"/>
          <p:cNvSpPr>
            <a:spLocks noChangeArrowheads="1"/>
          </p:cNvSpPr>
          <p:nvPr/>
        </p:nvSpPr>
        <p:spPr bwMode="auto">
          <a:xfrm>
            <a:off x="2339975" y="18224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57" name="Oval 5"/>
          <p:cNvSpPr>
            <a:spLocks noChangeArrowheads="1"/>
          </p:cNvSpPr>
          <p:nvPr/>
        </p:nvSpPr>
        <p:spPr bwMode="auto">
          <a:xfrm>
            <a:off x="3276600" y="23971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58" name="Oval 6"/>
          <p:cNvSpPr>
            <a:spLocks noChangeArrowheads="1"/>
          </p:cNvSpPr>
          <p:nvPr/>
        </p:nvSpPr>
        <p:spPr bwMode="auto">
          <a:xfrm>
            <a:off x="3492500" y="16779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59" name="Oval 7"/>
          <p:cNvSpPr>
            <a:spLocks noChangeArrowheads="1"/>
          </p:cNvSpPr>
          <p:nvPr/>
        </p:nvSpPr>
        <p:spPr bwMode="auto">
          <a:xfrm rot="708146">
            <a:off x="4211638" y="21812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60" name="Oval 8"/>
          <p:cNvSpPr>
            <a:spLocks noChangeArrowheads="1"/>
          </p:cNvSpPr>
          <p:nvPr/>
        </p:nvSpPr>
        <p:spPr bwMode="auto">
          <a:xfrm>
            <a:off x="3563938" y="29019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61" name="Oval 9"/>
          <p:cNvSpPr>
            <a:spLocks noChangeArrowheads="1"/>
          </p:cNvSpPr>
          <p:nvPr/>
        </p:nvSpPr>
        <p:spPr bwMode="auto">
          <a:xfrm>
            <a:off x="2700338" y="36941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62" name="Oval 10"/>
          <p:cNvSpPr>
            <a:spLocks noChangeArrowheads="1"/>
          </p:cNvSpPr>
          <p:nvPr/>
        </p:nvSpPr>
        <p:spPr bwMode="auto">
          <a:xfrm>
            <a:off x="1836738" y="50625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63" name="Oval 11"/>
          <p:cNvSpPr>
            <a:spLocks noChangeArrowheads="1"/>
          </p:cNvSpPr>
          <p:nvPr/>
        </p:nvSpPr>
        <p:spPr bwMode="auto">
          <a:xfrm>
            <a:off x="3348038" y="50625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64" name="Oval 12"/>
          <p:cNvSpPr>
            <a:spLocks noChangeArrowheads="1"/>
          </p:cNvSpPr>
          <p:nvPr/>
        </p:nvSpPr>
        <p:spPr bwMode="auto">
          <a:xfrm>
            <a:off x="3060700" y="43418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65" name="Oval 13"/>
          <p:cNvSpPr>
            <a:spLocks noChangeArrowheads="1"/>
          </p:cNvSpPr>
          <p:nvPr/>
        </p:nvSpPr>
        <p:spPr bwMode="auto">
          <a:xfrm>
            <a:off x="4140200" y="40544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66" name="Oval 14"/>
          <p:cNvSpPr>
            <a:spLocks noChangeArrowheads="1"/>
          </p:cNvSpPr>
          <p:nvPr/>
        </p:nvSpPr>
        <p:spPr bwMode="auto">
          <a:xfrm>
            <a:off x="4356100" y="53498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67" name="Oval 15"/>
          <p:cNvSpPr>
            <a:spLocks noChangeArrowheads="1"/>
          </p:cNvSpPr>
          <p:nvPr/>
        </p:nvSpPr>
        <p:spPr bwMode="auto">
          <a:xfrm>
            <a:off x="6156325" y="22542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68" name="Oval 16"/>
          <p:cNvSpPr>
            <a:spLocks noChangeArrowheads="1"/>
          </p:cNvSpPr>
          <p:nvPr/>
        </p:nvSpPr>
        <p:spPr bwMode="auto">
          <a:xfrm>
            <a:off x="5868988" y="16065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69" name="Oval 17"/>
          <p:cNvSpPr>
            <a:spLocks noChangeArrowheads="1"/>
          </p:cNvSpPr>
          <p:nvPr/>
        </p:nvSpPr>
        <p:spPr bwMode="auto">
          <a:xfrm>
            <a:off x="5940425" y="29733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70" name="Oval 18"/>
          <p:cNvSpPr>
            <a:spLocks noChangeArrowheads="1"/>
          </p:cNvSpPr>
          <p:nvPr/>
        </p:nvSpPr>
        <p:spPr bwMode="auto">
          <a:xfrm rot="915307">
            <a:off x="6588125" y="17494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71" name="Oval 19"/>
          <p:cNvSpPr>
            <a:spLocks noChangeArrowheads="1"/>
          </p:cNvSpPr>
          <p:nvPr/>
        </p:nvSpPr>
        <p:spPr bwMode="auto">
          <a:xfrm>
            <a:off x="7740650" y="196532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72" name="Oval 20"/>
          <p:cNvSpPr>
            <a:spLocks noChangeArrowheads="1"/>
          </p:cNvSpPr>
          <p:nvPr/>
        </p:nvSpPr>
        <p:spPr bwMode="auto">
          <a:xfrm>
            <a:off x="7669213" y="29733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73" name="Oval 21"/>
          <p:cNvSpPr>
            <a:spLocks noChangeArrowheads="1"/>
          </p:cNvSpPr>
          <p:nvPr/>
        </p:nvSpPr>
        <p:spPr bwMode="auto">
          <a:xfrm>
            <a:off x="6372225" y="45577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74" name="Oval 22"/>
          <p:cNvSpPr>
            <a:spLocks noChangeArrowheads="1"/>
          </p:cNvSpPr>
          <p:nvPr/>
        </p:nvSpPr>
        <p:spPr bwMode="auto">
          <a:xfrm>
            <a:off x="6877050" y="34067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75" name="Oval 23"/>
          <p:cNvSpPr>
            <a:spLocks noChangeArrowheads="1"/>
          </p:cNvSpPr>
          <p:nvPr/>
        </p:nvSpPr>
        <p:spPr bwMode="auto">
          <a:xfrm>
            <a:off x="3492500" y="36226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76" name="Oval 24"/>
          <p:cNvSpPr>
            <a:spLocks noChangeArrowheads="1"/>
          </p:cNvSpPr>
          <p:nvPr/>
        </p:nvSpPr>
        <p:spPr bwMode="auto">
          <a:xfrm>
            <a:off x="6948488" y="24701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77" name="Oval 25"/>
          <p:cNvSpPr>
            <a:spLocks noChangeArrowheads="1"/>
          </p:cNvSpPr>
          <p:nvPr/>
        </p:nvSpPr>
        <p:spPr bwMode="auto">
          <a:xfrm>
            <a:off x="7524750" y="39100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78" name="Oval 26"/>
          <p:cNvSpPr>
            <a:spLocks noChangeArrowheads="1"/>
          </p:cNvSpPr>
          <p:nvPr/>
        </p:nvSpPr>
        <p:spPr bwMode="auto">
          <a:xfrm>
            <a:off x="7308850" y="44862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79" name="Oval 27"/>
          <p:cNvSpPr>
            <a:spLocks noChangeArrowheads="1"/>
          </p:cNvSpPr>
          <p:nvPr/>
        </p:nvSpPr>
        <p:spPr bwMode="auto">
          <a:xfrm>
            <a:off x="4284663" y="318928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80" name="Oval 28"/>
          <p:cNvSpPr>
            <a:spLocks noChangeArrowheads="1"/>
          </p:cNvSpPr>
          <p:nvPr/>
        </p:nvSpPr>
        <p:spPr bwMode="auto">
          <a:xfrm>
            <a:off x="4860925" y="18224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81" name="Oval 29"/>
          <p:cNvSpPr>
            <a:spLocks noChangeArrowheads="1"/>
          </p:cNvSpPr>
          <p:nvPr/>
        </p:nvSpPr>
        <p:spPr bwMode="auto">
          <a:xfrm>
            <a:off x="5003800" y="43418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82" name="Oval 30"/>
          <p:cNvSpPr>
            <a:spLocks noChangeArrowheads="1"/>
          </p:cNvSpPr>
          <p:nvPr/>
        </p:nvSpPr>
        <p:spPr bwMode="auto">
          <a:xfrm>
            <a:off x="5148263" y="36226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83" name="Oval 31"/>
          <p:cNvSpPr>
            <a:spLocks noChangeArrowheads="1"/>
          </p:cNvSpPr>
          <p:nvPr/>
        </p:nvSpPr>
        <p:spPr bwMode="auto">
          <a:xfrm>
            <a:off x="5221288" y="2470150"/>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84" name="Oval 32"/>
          <p:cNvSpPr>
            <a:spLocks noChangeArrowheads="1"/>
          </p:cNvSpPr>
          <p:nvPr/>
        </p:nvSpPr>
        <p:spPr bwMode="auto">
          <a:xfrm>
            <a:off x="6011863" y="3910013"/>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85" name="Oval 33"/>
          <p:cNvSpPr>
            <a:spLocks noChangeArrowheads="1"/>
          </p:cNvSpPr>
          <p:nvPr/>
        </p:nvSpPr>
        <p:spPr bwMode="auto">
          <a:xfrm>
            <a:off x="7164388" y="53498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786" name="Oval 34"/>
          <p:cNvSpPr>
            <a:spLocks noChangeArrowheads="1"/>
          </p:cNvSpPr>
          <p:nvPr/>
        </p:nvSpPr>
        <p:spPr bwMode="auto">
          <a:xfrm>
            <a:off x="5508625" y="4918075"/>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cxnSp>
        <p:nvCxnSpPr>
          <p:cNvPr id="74787" name="AutoShape 35"/>
          <p:cNvCxnSpPr>
            <a:cxnSpLocks noChangeShapeType="1"/>
            <a:stCxn id="74770" idx="6"/>
            <a:endCxn id="74771" idx="2"/>
          </p:cNvCxnSpPr>
          <p:nvPr/>
        </p:nvCxnSpPr>
        <p:spPr bwMode="auto">
          <a:xfrm>
            <a:off x="6799263" y="1884363"/>
            <a:ext cx="941387" cy="188912"/>
          </a:xfrm>
          <a:prstGeom prst="straightConnector1">
            <a:avLst/>
          </a:prstGeom>
          <a:noFill/>
          <a:ln w="12700">
            <a:solidFill>
              <a:schemeClr val="tx1"/>
            </a:solidFill>
            <a:round/>
            <a:headEnd type="none" w="lg" len="sm"/>
            <a:tailEnd type="none" w="lg" len="sm"/>
          </a:ln>
        </p:spPr>
      </p:cxnSp>
      <p:cxnSp>
        <p:nvCxnSpPr>
          <p:cNvPr id="74788" name="AutoShape 36"/>
          <p:cNvCxnSpPr>
            <a:cxnSpLocks noChangeShapeType="1"/>
            <a:stCxn id="74770" idx="2"/>
            <a:endCxn id="74768" idx="6"/>
          </p:cNvCxnSpPr>
          <p:nvPr/>
        </p:nvCxnSpPr>
        <p:spPr bwMode="auto">
          <a:xfrm flipH="1" flipV="1">
            <a:off x="6084888" y="1714500"/>
            <a:ext cx="506412" cy="114300"/>
          </a:xfrm>
          <a:prstGeom prst="straightConnector1">
            <a:avLst/>
          </a:prstGeom>
          <a:noFill/>
          <a:ln w="12700">
            <a:solidFill>
              <a:schemeClr val="tx1"/>
            </a:solidFill>
            <a:round/>
            <a:headEnd type="none" w="lg" len="sm"/>
            <a:tailEnd type="none" w="lg" len="sm"/>
          </a:ln>
        </p:spPr>
      </p:cxnSp>
      <p:cxnSp>
        <p:nvCxnSpPr>
          <p:cNvPr id="74789" name="AutoShape 37"/>
          <p:cNvCxnSpPr>
            <a:cxnSpLocks noChangeShapeType="1"/>
            <a:stCxn id="74771" idx="4"/>
            <a:endCxn id="74772" idx="0"/>
          </p:cNvCxnSpPr>
          <p:nvPr/>
        </p:nvCxnSpPr>
        <p:spPr bwMode="auto">
          <a:xfrm flipH="1">
            <a:off x="7777163" y="2181225"/>
            <a:ext cx="71437" cy="792163"/>
          </a:xfrm>
          <a:prstGeom prst="straightConnector1">
            <a:avLst/>
          </a:prstGeom>
          <a:noFill/>
          <a:ln w="12700">
            <a:solidFill>
              <a:schemeClr val="tx1"/>
            </a:solidFill>
            <a:round/>
            <a:headEnd type="none" w="lg" len="sm"/>
            <a:tailEnd type="none" w="lg" len="sm"/>
          </a:ln>
        </p:spPr>
      </p:cxnSp>
      <p:cxnSp>
        <p:nvCxnSpPr>
          <p:cNvPr id="74790" name="AutoShape 38"/>
          <p:cNvCxnSpPr>
            <a:cxnSpLocks noChangeShapeType="1"/>
            <a:stCxn id="74771" idx="3"/>
            <a:endCxn id="74776" idx="7"/>
          </p:cNvCxnSpPr>
          <p:nvPr/>
        </p:nvCxnSpPr>
        <p:spPr bwMode="auto">
          <a:xfrm flipH="1">
            <a:off x="7132638" y="2149475"/>
            <a:ext cx="639762" cy="352425"/>
          </a:xfrm>
          <a:prstGeom prst="straightConnector1">
            <a:avLst/>
          </a:prstGeom>
          <a:noFill/>
          <a:ln w="12700">
            <a:solidFill>
              <a:schemeClr val="tx1"/>
            </a:solidFill>
            <a:round/>
            <a:headEnd type="none" w="lg" len="sm"/>
            <a:tailEnd type="none" w="lg" len="sm"/>
          </a:ln>
        </p:spPr>
      </p:cxnSp>
      <p:cxnSp>
        <p:nvCxnSpPr>
          <p:cNvPr id="74791" name="AutoShape 39"/>
          <p:cNvCxnSpPr>
            <a:cxnSpLocks noChangeShapeType="1"/>
            <a:stCxn id="74770" idx="4"/>
            <a:endCxn id="74776" idx="1"/>
          </p:cNvCxnSpPr>
          <p:nvPr/>
        </p:nvCxnSpPr>
        <p:spPr bwMode="auto">
          <a:xfrm>
            <a:off x="6667500" y="1960563"/>
            <a:ext cx="312738" cy="541337"/>
          </a:xfrm>
          <a:prstGeom prst="straightConnector1">
            <a:avLst/>
          </a:prstGeom>
          <a:noFill/>
          <a:ln w="12700">
            <a:solidFill>
              <a:schemeClr val="tx1"/>
            </a:solidFill>
            <a:round/>
            <a:headEnd type="none" w="lg" len="sm"/>
            <a:tailEnd type="none" w="lg" len="sm"/>
          </a:ln>
        </p:spPr>
      </p:cxnSp>
      <p:cxnSp>
        <p:nvCxnSpPr>
          <p:cNvPr id="74792" name="AutoShape 40"/>
          <p:cNvCxnSpPr>
            <a:cxnSpLocks noChangeShapeType="1"/>
            <a:stCxn id="74770" idx="4"/>
            <a:endCxn id="74767" idx="7"/>
          </p:cNvCxnSpPr>
          <p:nvPr/>
        </p:nvCxnSpPr>
        <p:spPr bwMode="auto">
          <a:xfrm flipH="1">
            <a:off x="6340475" y="1960563"/>
            <a:ext cx="327025" cy="325437"/>
          </a:xfrm>
          <a:prstGeom prst="straightConnector1">
            <a:avLst/>
          </a:prstGeom>
          <a:noFill/>
          <a:ln w="12700">
            <a:solidFill>
              <a:schemeClr val="tx1"/>
            </a:solidFill>
            <a:round/>
            <a:headEnd type="none" w="lg" len="sm"/>
            <a:tailEnd type="none" w="lg" len="sm"/>
          </a:ln>
        </p:spPr>
      </p:cxnSp>
      <p:cxnSp>
        <p:nvCxnSpPr>
          <p:cNvPr id="74793" name="AutoShape 41"/>
          <p:cNvCxnSpPr>
            <a:cxnSpLocks noChangeShapeType="1"/>
            <a:stCxn id="74772" idx="4"/>
            <a:endCxn id="74777" idx="0"/>
          </p:cNvCxnSpPr>
          <p:nvPr/>
        </p:nvCxnSpPr>
        <p:spPr bwMode="auto">
          <a:xfrm flipH="1">
            <a:off x="7632700" y="3189288"/>
            <a:ext cx="144463" cy="720725"/>
          </a:xfrm>
          <a:prstGeom prst="straightConnector1">
            <a:avLst/>
          </a:prstGeom>
          <a:noFill/>
          <a:ln w="12700">
            <a:solidFill>
              <a:schemeClr val="tx1"/>
            </a:solidFill>
            <a:round/>
            <a:headEnd type="none" w="lg" len="sm"/>
            <a:tailEnd type="none" w="lg" len="sm"/>
          </a:ln>
        </p:spPr>
      </p:cxnSp>
      <p:cxnSp>
        <p:nvCxnSpPr>
          <p:cNvPr id="74794" name="AutoShape 42"/>
          <p:cNvCxnSpPr>
            <a:cxnSpLocks noChangeShapeType="1"/>
            <a:stCxn id="74772" idx="2"/>
            <a:endCxn id="74776" idx="5"/>
          </p:cNvCxnSpPr>
          <p:nvPr/>
        </p:nvCxnSpPr>
        <p:spPr bwMode="auto">
          <a:xfrm flipH="1" flipV="1">
            <a:off x="7132638" y="2654300"/>
            <a:ext cx="536575" cy="427038"/>
          </a:xfrm>
          <a:prstGeom prst="straightConnector1">
            <a:avLst/>
          </a:prstGeom>
          <a:noFill/>
          <a:ln w="12700">
            <a:solidFill>
              <a:schemeClr val="tx1"/>
            </a:solidFill>
            <a:round/>
            <a:headEnd type="none" w="lg" len="sm"/>
            <a:tailEnd type="none" w="lg" len="sm"/>
          </a:ln>
        </p:spPr>
      </p:cxnSp>
      <p:cxnSp>
        <p:nvCxnSpPr>
          <p:cNvPr id="74795" name="AutoShape 43"/>
          <p:cNvCxnSpPr>
            <a:cxnSpLocks noChangeShapeType="1"/>
            <a:stCxn id="74776" idx="4"/>
            <a:endCxn id="74774" idx="0"/>
          </p:cNvCxnSpPr>
          <p:nvPr/>
        </p:nvCxnSpPr>
        <p:spPr bwMode="auto">
          <a:xfrm flipH="1">
            <a:off x="6985000" y="2686050"/>
            <a:ext cx="71438" cy="720725"/>
          </a:xfrm>
          <a:prstGeom prst="straightConnector1">
            <a:avLst/>
          </a:prstGeom>
          <a:noFill/>
          <a:ln w="12700">
            <a:solidFill>
              <a:schemeClr val="tx1"/>
            </a:solidFill>
            <a:round/>
            <a:headEnd type="none" w="lg" len="sm"/>
            <a:tailEnd type="none" w="lg" len="sm"/>
          </a:ln>
        </p:spPr>
      </p:cxnSp>
      <p:cxnSp>
        <p:nvCxnSpPr>
          <p:cNvPr id="74796" name="AutoShape 44"/>
          <p:cNvCxnSpPr>
            <a:cxnSpLocks noChangeShapeType="1"/>
            <a:stCxn id="74767" idx="6"/>
            <a:endCxn id="74776" idx="2"/>
          </p:cNvCxnSpPr>
          <p:nvPr/>
        </p:nvCxnSpPr>
        <p:spPr bwMode="auto">
          <a:xfrm>
            <a:off x="6372225" y="2362200"/>
            <a:ext cx="576263" cy="215900"/>
          </a:xfrm>
          <a:prstGeom prst="straightConnector1">
            <a:avLst/>
          </a:prstGeom>
          <a:noFill/>
          <a:ln w="12700">
            <a:solidFill>
              <a:schemeClr val="tx1"/>
            </a:solidFill>
            <a:round/>
            <a:headEnd type="none" w="lg" len="sm"/>
            <a:tailEnd type="none" w="lg" len="sm"/>
          </a:ln>
        </p:spPr>
      </p:cxnSp>
      <p:cxnSp>
        <p:nvCxnSpPr>
          <p:cNvPr id="74797" name="AutoShape 45"/>
          <p:cNvCxnSpPr>
            <a:cxnSpLocks noChangeShapeType="1"/>
            <a:stCxn id="74767" idx="4"/>
            <a:endCxn id="74774" idx="1"/>
          </p:cNvCxnSpPr>
          <p:nvPr/>
        </p:nvCxnSpPr>
        <p:spPr bwMode="auto">
          <a:xfrm>
            <a:off x="6264275" y="2470150"/>
            <a:ext cx="644525" cy="968375"/>
          </a:xfrm>
          <a:prstGeom prst="straightConnector1">
            <a:avLst/>
          </a:prstGeom>
          <a:noFill/>
          <a:ln w="12700">
            <a:solidFill>
              <a:schemeClr val="tx1"/>
            </a:solidFill>
            <a:round/>
            <a:headEnd type="none" w="lg" len="sm"/>
            <a:tailEnd type="none" w="lg" len="sm"/>
          </a:ln>
        </p:spPr>
      </p:cxnSp>
      <p:cxnSp>
        <p:nvCxnSpPr>
          <p:cNvPr id="74798" name="AutoShape 46"/>
          <p:cNvCxnSpPr>
            <a:cxnSpLocks noChangeShapeType="1"/>
            <a:stCxn id="74767" idx="3"/>
            <a:endCxn id="74769" idx="0"/>
          </p:cNvCxnSpPr>
          <p:nvPr/>
        </p:nvCxnSpPr>
        <p:spPr bwMode="auto">
          <a:xfrm flipH="1">
            <a:off x="6048375" y="2438400"/>
            <a:ext cx="139700" cy="534988"/>
          </a:xfrm>
          <a:prstGeom prst="straightConnector1">
            <a:avLst/>
          </a:prstGeom>
          <a:noFill/>
          <a:ln w="12700">
            <a:solidFill>
              <a:schemeClr val="tx1"/>
            </a:solidFill>
            <a:round/>
            <a:headEnd type="none" w="lg" len="sm"/>
            <a:tailEnd type="none" w="lg" len="sm"/>
          </a:ln>
        </p:spPr>
      </p:cxnSp>
      <p:cxnSp>
        <p:nvCxnSpPr>
          <p:cNvPr id="74799" name="AutoShape 47"/>
          <p:cNvCxnSpPr>
            <a:cxnSpLocks noChangeShapeType="1"/>
            <a:stCxn id="74767" idx="1"/>
            <a:endCxn id="74780" idx="6"/>
          </p:cNvCxnSpPr>
          <p:nvPr/>
        </p:nvCxnSpPr>
        <p:spPr bwMode="auto">
          <a:xfrm flipH="1" flipV="1">
            <a:off x="5076825" y="1930400"/>
            <a:ext cx="1111250" cy="355600"/>
          </a:xfrm>
          <a:prstGeom prst="straightConnector1">
            <a:avLst/>
          </a:prstGeom>
          <a:noFill/>
          <a:ln w="12700">
            <a:solidFill>
              <a:schemeClr val="tx1"/>
            </a:solidFill>
            <a:round/>
            <a:headEnd type="none" w="lg" len="sm"/>
            <a:tailEnd type="none" w="lg" len="sm"/>
          </a:ln>
        </p:spPr>
      </p:cxnSp>
      <p:cxnSp>
        <p:nvCxnSpPr>
          <p:cNvPr id="74800" name="AutoShape 48"/>
          <p:cNvCxnSpPr>
            <a:cxnSpLocks noChangeShapeType="1"/>
            <a:stCxn id="74768" idx="2"/>
            <a:endCxn id="74780" idx="7"/>
          </p:cNvCxnSpPr>
          <p:nvPr/>
        </p:nvCxnSpPr>
        <p:spPr bwMode="auto">
          <a:xfrm flipH="1">
            <a:off x="5045075" y="1714500"/>
            <a:ext cx="823913" cy="139700"/>
          </a:xfrm>
          <a:prstGeom prst="straightConnector1">
            <a:avLst/>
          </a:prstGeom>
          <a:noFill/>
          <a:ln w="12700">
            <a:solidFill>
              <a:schemeClr val="tx1"/>
            </a:solidFill>
            <a:round/>
            <a:headEnd type="none" w="lg" len="sm"/>
            <a:tailEnd type="none" w="lg" len="sm"/>
          </a:ln>
        </p:spPr>
      </p:cxnSp>
      <p:cxnSp>
        <p:nvCxnSpPr>
          <p:cNvPr id="74801" name="AutoShape 49"/>
          <p:cNvCxnSpPr>
            <a:cxnSpLocks noChangeShapeType="1"/>
            <a:stCxn id="74769" idx="6"/>
            <a:endCxn id="74776" idx="3"/>
          </p:cNvCxnSpPr>
          <p:nvPr/>
        </p:nvCxnSpPr>
        <p:spPr bwMode="auto">
          <a:xfrm flipV="1">
            <a:off x="6156325" y="2654300"/>
            <a:ext cx="823913" cy="427038"/>
          </a:xfrm>
          <a:prstGeom prst="straightConnector1">
            <a:avLst/>
          </a:prstGeom>
          <a:noFill/>
          <a:ln w="12700">
            <a:solidFill>
              <a:schemeClr val="tx1"/>
            </a:solidFill>
            <a:round/>
            <a:headEnd type="none" w="lg" len="sm"/>
            <a:tailEnd type="none" w="lg" len="sm"/>
          </a:ln>
        </p:spPr>
      </p:cxnSp>
      <p:cxnSp>
        <p:nvCxnSpPr>
          <p:cNvPr id="74802" name="AutoShape 50"/>
          <p:cNvCxnSpPr>
            <a:cxnSpLocks noChangeShapeType="1"/>
            <a:stCxn id="74774" idx="4"/>
            <a:endCxn id="74778" idx="1"/>
          </p:cNvCxnSpPr>
          <p:nvPr/>
        </p:nvCxnSpPr>
        <p:spPr bwMode="auto">
          <a:xfrm>
            <a:off x="6985000" y="3622675"/>
            <a:ext cx="355600" cy="895350"/>
          </a:xfrm>
          <a:prstGeom prst="straightConnector1">
            <a:avLst/>
          </a:prstGeom>
          <a:noFill/>
          <a:ln w="12700">
            <a:solidFill>
              <a:schemeClr val="tx1"/>
            </a:solidFill>
            <a:round/>
            <a:headEnd type="none" w="lg" len="sm"/>
            <a:tailEnd type="none" w="lg" len="sm"/>
          </a:ln>
        </p:spPr>
      </p:cxnSp>
      <p:cxnSp>
        <p:nvCxnSpPr>
          <p:cNvPr id="74803" name="AutoShape 51"/>
          <p:cNvCxnSpPr>
            <a:cxnSpLocks noChangeShapeType="1"/>
            <a:stCxn id="74774" idx="6"/>
            <a:endCxn id="74777" idx="1"/>
          </p:cNvCxnSpPr>
          <p:nvPr/>
        </p:nvCxnSpPr>
        <p:spPr bwMode="auto">
          <a:xfrm>
            <a:off x="7092950" y="3514725"/>
            <a:ext cx="463550" cy="427038"/>
          </a:xfrm>
          <a:prstGeom prst="straightConnector1">
            <a:avLst/>
          </a:prstGeom>
          <a:noFill/>
          <a:ln w="12700">
            <a:solidFill>
              <a:schemeClr val="tx1"/>
            </a:solidFill>
            <a:round/>
            <a:headEnd type="none" w="lg" len="sm"/>
            <a:tailEnd type="none" w="lg" len="sm"/>
          </a:ln>
        </p:spPr>
      </p:cxnSp>
      <p:cxnSp>
        <p:nvCxnSpPr>
          <p:cNvPr id="74804" name="AutoShape 52"/>
          <p:cNvCxnSpPr>
            <a:cxnSpLocks noChangeShapeType="1"/>
            <a:stCxn id="74778" idx="4"/>
            <a:endCxn id="74785" idx="0"/>
          </p:cNvCxnSpPr>
          <p:nvPr/>
        </p:nvCxnSpPr>
        <p:spPr bwMode="auto">
          <a:xfrm flipH="1">
            <a:off x="7272338" y="4702175"/>
            <a:ext cx="144462" cy="647700"/>
          </a:xfrm>
          <a:prstGeom prst="straightConnector1">
            <a:avLst/>
          </a:prstGeom>
          <a:noFill/>
          <a:ln w="12700">
            <a:solidFill>
              <a:schemeClr val="tx1"/>
            </a:solidFill>
            <a:round/>
            <a:headEnd type="none" w="lg" len="sm"/>
            <a:tailEnd type="none" w="lg" len="sm"/>
          </a:ln>
        </p:spPr>
      </p:cxnSp>
      <p:cxnSp>
        <p:nvCxnSpPr>
          <p:cNvPr id="74805" name="AutoShape 53"/>
          <p:cNvCxnSpPr>
            <a:cxnSpLocks noChangeShapeType="1"/>
            <a:stCxn id="74783" idx="0"/>
            <a:endCxn id="74780" idx="4"/>
          </p:cNvCxnSpPr>
          <p:nvPr/>
        </p:nvCxnSpPr>
        <p:spPr bwMode="auto">
          <a:xfrm flipH="1" flipV="1">
            <a:off x="4968875" y="2038350"/>
            <a:ext cx="360363" cy="431800"/>
          </a:xfrm>
          <a:prstGeom prst="straightConnector1">
            <a:avLst/>
          </a:prstGeom>
          <a:noFill/>
          <a:ln w="12700">
            <a:solidFill>
              <a:schemeClr val="tx1"/>
            </a:solidFill>
            <a:round/>
            <a:headEnd type="none" w="lg" len="sm"/>
            <a:tailEnd type="none" w="lg" len="sm"/>
          </a:ln>
        </p:spPr>
      </p:cxnSp>
      <p:cxnSp>
        <p:nvCxnSpPr>
          <p:cNvPr id="74806" name="AutoShape 54"/>
          <p:cNvCxnSpPr>
            <a:cxnSpLocks noChangeShapeType="1"/>
            <a:stCxn id="74783" idx="6"/>
            <a:endCxn id="74767" idx="2"/>
          </p:cNvCxnSpPr>
          <p:nvPr/>
        </p:nvCxnSpPr>
        <p:spPr bwMode="auto">
          <a:xfrm flipV="1">
            <a:off x="5437188" y="2362200"/>
            <a:ext cx="719137" cy="215900"/>
          </a:xfrm>
          <a:prstGeom prst="straightConnector1">
            <a:avLst/>
          </a:prstGeom>
          <a:noFill/>
          <a:ln w="12700">
            <a:solidFill>
              <a:schemeClr val="tx1"/>
            </a:solidFill>
            <a:round/>
            <a:headEnd type="none" w="lg" len="sm"/>
            <a:tailEnd type="none" w="lg" len="sm"/>
          </a:ln>
        </p:spPr>
      </p:cxnSp>
      <p:cxnSp>
        <p:nvCxnSpPr>
          <p:cNvPr id="74807" name="AutoShape 55"/>
          <p:cNvCxnSpPr>
            <a:cxnSpLocks noChangeShapeType="1"/>
            <a:stCxn id="74783" idx="4"/>
            <a:endCxn id="74782" idx="0"/>
          </p:cNvCxnSpPr>
          <p:nvPr/>
        </p:nvCxnSpPr>
        <p:spPr bwMode="auto">
          <a:xfrm flipH="1">
            <a:off x="5256213" y="2686050"/>
            <a:ext cx="73025" cy="936625"/>
          </a:xfrm>
          <a:prstGeom prst="straightConnector1">
            <a:avLst/>
          </a:prstGeom>
          <a:noFill/>
          <a:ln w="12700">
            <a:solidFill>
              <a:schemeClr val="tx1"/>
            </a:solidFill>
            <a:round/>
            <a:headEnd type="none" w="lg" len="sm"/>
            <a:tailEnd type="none" w="lg" len="sm"/>
          </a:ln>
        </p:spPr>
      </p:cxnSp>
      <p:cxnSp>
        <p:nvCxnSpPr>
          <p:cNvPr id="74808" name="AutoShape 56"/>
          <p:cNvCxnSpPr>
            <a:cxnSpLocks noChangeShapeType="1"/>
            <a:stCxn id="74782" idx="6"/>
            <a:endCxn id="74784" idx="1"/>
          </p:cNvCxnSpPr>
          <p:nvPr/>
        </p:nvCxnSpPr>
        <p:spPr bwMode="auto">
          <a:xfrm>
            <a:off x="5364163" y="3730625"/>
            <a:ext cx="679450" cy="211138"/>
          </a:xfrm>
          <a:prstGeom prst="straightConnector1">
            <a:avLst/>
          </a:prstGeom>
          <a:noFill/>
          <a:ln w="12700">
            <a:solidFill>
              <a:schemeClr val="tx1"/>
            </a:solidFill>
            <a:round/>
            <a:headEnd type="none" w="lg" len="sm"/>
            <a:tailEnd type="none" w="lg" len="sm"/>
          </a:ln>
        </p:spPr>
      </p:cxnSp>
      <p:cxnSp>
        <p:nvCxnSpPr>
          <p:cNvPr id="74809" name="AutoShape 57"/>
          <p:cNvCxnSpPr>
            <a:cxnSpLocks noChangeShapeType="1"/>
            <a:stCxn id="74784" idx="7"/>
            <a:endCxn id="74774" idx="3"/>
          </p:cNvCxnSpPr>
          <p:nvPr/>
        </p:nvCxnSpPr>
        <p:spPr bwMode="auto">
          <a:xfrm flipV="1">
            <a:off x="6196013" y="3590925"/>
            <a:ext cx="712787" cy="350838"/>
          </a:xfrm>
          <a:prstGeom prst="straightConnector1">
            <a:avLst/>
          </a:prstGeom>
          <a:noFill/>
          <a:ln w="12700">
            <a:solidFill>
              <a:schemeClr val="tx1"/>
            </a:solidFill>
            <a:round/>
            <a:headEnd type="none" w="lg" len="sm"/>
            <a:tailEnd type="none" w="lg" len="sm"/>
          </a:ln>
        </p:spPr>
      </p:cxnSp>
      <p:cxnSp>
        <p:nvCxnSpPr>
          <p:cNvPr id="74810" name="AutoShape 58"/>
          <p:cNvCxnSpPr>
            <a:cxnSpLocks noChangeShapeType="1"/>
            <a:stCxn id="74769" idx="4"/>
            <a:endCxn id="74784" idx="0"/>
          </p:cNvCxnSpPr>
          <p:nvPr/>
        </p:nvCxnSpPr>
        <p:spPr bwMode="auto">
          <a:xfrm>
            <a:off x="6048375" y="3189288"/>
            <a:ext cx="71438" cy="720725"/>
          </a:xfrm>
          <a:prstGeom prst="straightConnector1">
            <a:avLst/>
          </a:prstGeom>
          <a:noFill/>
          <a:ln w="12700">
            <a:solidFill>
              <a:schemeClr val="tx1"/>
            </a:solidFill>
            <a:round/>
            <a:headEnd type="none" w="lg" len="sm"/>
            <a:tailEnd type="none" w="lg" len="sm"/>
          </a:ln>
        </p:spPr>
      </p:cxnSp>
      <p:cxnSp>
        <p:nvCxnSpPr>
          <p:cNvPr id="74811" name="AutoShape 59"/>
          <p:cNvCxnSpPr>
            <a:cxnSpLocks noChangeShapeType="1"/>
            <a:stCxn id="74782" idx="7"/>
            <a:endCxn id="74774" idx="2"/>
          </p:cNvCxnSpPr>
          <p:nvPr/>
        </p:nvCxnSpPr>
        <p:spPr bwMode="auto">
          <a:xfrm flipV="1">
            <a:off x="5332413" y="3514725"/>
            <a:ext cx="1544637" cy="139700"/>
          </a:xfrm>
          <a:prstGeom prst="straightConnector1">
            <a:avLst/>
          </a:prstGeom>
          <a:noFill/>
          <a:ln w="12700">
            <a:solidFill>
              <a:schemeClr val="tx1"/>
            </a:solidFill>
            <a:round/>
            <a:headEnd type="none" w="lg" len="sm"/>
            <a:tailEnd type="none" w="lg" len="sm"/>
          </a:ln>
        </p:spPr>
      </p:cxnSp>
      <p:cxnSp>
        <p:nvCxnSpPr>
          <p:cNvPr id="74812" name="AutoShape 60"/>
          <p:cNvCxnSpPr>
            <a:cxnSpLocks noChangeShapeType="1"/>
            <a:stCxn id="74784" idx="4"/>
            <a:endCxn id="74773" idx="0"/>
          </p:cNvCxnSpPr>
          <p:nvPr/>
        </p:nvCxnSpPr>
        <p:spPr bwMode="auto">
          <a:xfrm>
            <a:off x="6119813" y="4125913"/>
            <a:ext cx="360362" cy="431800"/>
          </a:xfrm>
          <a:prstGeom prst="straightConnector1">
            <a:avLst/>
          </a:prstGeom>
          <a:noFill/>
          <a:ln w="12700">
            <a:solidFill>
              <a:schemeClr val="tx1"/>
            </a:solidFill>
            <a:round/>
            <a:headEnd type="none" w="lg" len="sm"/>
            <a:tailEnd type="none" w="lg" len="sm"/>
          </a:ln>
        </p:spPr>
      </p:cxnSp>
      <p:cxnSp>
        <p:nvCxnSpPr>
          <p:cNvPr id="74813" name="AutoShape 61"/>
          <p:cNvCxnSpPr>
            <a:cxnSpLocks noChangeShapeType="1"/>
            <a:stCxn id="74773" idx="5"/>
            <a:endCxn id="74785" idx="1"/>
          </p:cNvCxnSpPr>
          <p:nvPr/>
        </p:nvCxnSpPr>
        <p:spPr bwMode="auto">
          <a:xfrm>
            <a:off x="6556375" y="4741863"/>
            <a:ext cx="639763" cy="639762"/>
          </a:xfrm>
          <a:prstGeom prst="straightConnector1">
            <a:avLst/>
          </a:prstGeom>
          <a:noFill/>
          <a:ln w="12700">
            <a:solidFill>
              <a:schemeClr val="tx1"/>
            </a:solidFill>
            <a:round/>
            <a:headEnd type="none" w="lg" len="sm"/>
            <a:tailEnd type="none" w="lg" len="sm"/>
          </a:ln>
        </p:spPr>
      </p:cxnSp>
      <p:cxnSp>
        <p:nvCxnSpPr>
          <p:cNvPr id="74814" name="AutoShape 62"/>
          <p:cNvCxnSpPr>
            <a:cxnSpLocks noChangeShapeType="1"/>
            <a:stCxn id="74784" idx="3"/>
            <a:endCxn id="74786" idx="0"/>
          </p:cNvCxnSpPr>
          <p:nvPr/>
        </p:nvCxnSpPr>
        <p:spPr bwMode="auto">
          <a:xfrm flipH="1">
            <a:off x="5616575" y="4094163"/>
            <a:ext cx="427038" cy="823912"/>
          </a:xfrm>
          <a:prstGeom prst="straightConnector1">
            <a:avLst/>
          </a:prstGeom>
          <a:noFill/>
          <a:ln w="12700">
            <a:solidFill>
              <a:schemeClr val="tx1"/>
            </a:solidFill>
            <a:round/>
            <a:headEnd type="none" w="lg" len="sm"/>
            <a:tailEnd type="none" w="lg" len="sm"/>
          </a:ln>
        </p:spPr>
      </p:cxnSp>
      <p:cxnSp>
        <p:nvCxnSpPr>
          <p:cNvPr id="74815" name="AutoShape 63"/>
          <p:cNvCxnSpPr>
            <a:cxnSpLocks noChangeShapeType="1"/>
            <a:stCxn id="74786" idx="1"/>
            <a:endCxn id="74781" idx="5"/>
          </p:cNvCxnSpPr>
          <p:nvPr/>
        </p:nvCxnSpPr>
        <p:spPr bwMode="auto">
          <a:xfrm flipH="1" flipV="1">
            <a:off x="5187950" y="4525963"/>
            <a:ext cx="352425" cy="423862"/>
          </a:xfrm>
          <a:prstGeom prst="straightConnector1">
            <a:avLst/>
          </a:prstGeom>
          <a:noFill/>
          <a:ln w="12700">
            <a:solidFill>
              <a:schemeClr val="tx1"/>
            </a:solidFill>
            <a:round/>
            <a:headEnd type="none" w="lg" len="sm"/>
            <a:tailEnd type="none" w="lg" len="sm"/>
          </a:ln>
        </p:spPr>
      </p:cxnSp>
      <p:cxnSp>
        <p:nvCxnSpPr>
          <p:cNvPr id="74816" name="AutoShape 64"/>
          <p:cNvCxnSpPr>
            <a:cxnSpLocks noChangeShapeType="1"/>
            <a:stCxn id="74782" idx="3"/>
            <a:endCxn id="74781" idx="0"/>
          </p:cNvCxnSpPr>
          <p:nvPr/>
        </p:nvCxnSpPr>
        <p:spPr bwMode="auto">
          <a:xfrm flipH="1">
            <a:off x="5111750" y="3806825"/>
            <a:ext cx="68263" cy="534988"/>
          </a:xfrm>
          <a:prstGeom prst="straightConnector1">
            <a:avLst/>
          </a:prstGeom>
          <a:noFill/>
          <a:ln w="12700">
            <a:solidFill>
              <a:schemeClr val="tx1"/>
            </a:solidFill>
            <a:round/>
            <a:headEnd type="none" w="lg" len="sm"/>
            <a:tailEnd type="none" w="lg" len="sm"/>
          </a:ln>
        </p:spPr>
      </p:cxnSp>
      <p:cxnSp>
        <p:nvCxnSpPr>
          <p:cNvPr id="74817" name="AutoShape 65"/>
          <p:cNvCxnSpPr>
            <a:cxnSpLocks noChangeShapeType="1"/>
            <a:stCxn id="74782" idx="1"/>
            <a:endCxn id="74759" idx="5"/>
          </p:cNvCxnSpPr>
          <p:nvPr/>
        </p:nvCxnSpPr>
        <p:spPr bwMode="auto">
          <a:xfrm flipH="1" flipV="1">
            <a:off x="4378325" y="2378075"/>
            <a:ext cx="801688" cy="1276350"/>
          </a:xfrm>
          <a:prstGeom prst="straightConnector1">
            <a:avLst/>
          </a:prstGeom>
          <a:noFill/>
          <a:ln w="12700">
            <a:solidFill>
              <a:schemeClr val="tx1"/>
            </a:solidFill>
            <a:round/>
            <a:headEnd type="none" w="lg" len="sm"/>
            <a:tailEnd type="none" w="lg" len="sm"/>
          </a:ln>
        </p:spPr>
      </p:cxnSp>
      <p:cxnSp>
        <p:nvCxnSpPr>
          <p:cNvPr id="74818" name="AutoShape 66"/>
          <p:cNvCxnSpPr>
            <a:cxnSpLocks noChangeShapeType="1"/>
            <a:stCxn id="74783" idx="3"/>
            <a:endCxn id="74779" idx="6"/>
          </p:cNvCxnSpPr>
          <p:nvPr/>
        </p:nvCxnSpPr>
        <p:spPr bwMode="auto">
          <a:xfrm flipH="1">
            <a:off x="4500563" y="2654300"/>
            <a:ext cx="752475" cy="642938"/>
          </a:xfrm>
          <a:prstGeom prst="straightConnector1">
            <a:avLst/>
          </a:prstGeom>
          <a:noFill/>
          <a:ln w="12700">
            <a:solidFill>
              <a:schemeClr val="tx1"/>
            </a:solidFill>
            <a:round/>
            <a:headEnd type="none" w="lg" len="sm"/>
            <a:tailEnd type="none" w="lg" len="sm"/>
          </a:ln>
        </p:spPr>
      </p:cxnSp>
      <p:cxnSp>
        <p:nvCxnSpPr>
          <p:cNvPr id="74819" name="AutoShape 67"/>
          <p:cNvCxnSpPr>
            <a:cxnSpLocks noChangeShapeType="1"/>
            <a:stCxn id="74759" idx="7"/>
            <a:endCxn id="74780" idx="2"/>
          </p:cNvCxnSpPr>
          <p:nvPr/>
        </p:nvCxnSpPr>
        <p:spPr bwMode="auto">
          <a:xfrm flipV="1">
            <a:off x="4408488" y="1930400"/>
            <a:ext cx="452437" cy="298450"/>
          </a:xfrm>
          <a:prstGeom prst="straightConnector1">
            <a:avLst/>
          </a:prstGeom>
          <a:noFill/>
          <a:ln w="12700">
            <a:solidFill>
              <a:schemeClr val="tx1"/>
            </a:solidFill>
            <a:round/>
            <a:headEnd type="none" w="lg" len="sm"/>
            <a:tailEnd type="none" w="lg" len="sm"/>
          </a:ln>
        </p:spPr>
      </p:cxnSp>
      <p:cxnSp>
        <p:nvCxnSpPr>
          <p:cNvPr id="74820" name="AutoShape 68"/>
          <p:cNvCxnSpPr>
            <a:cxnSpLocks noChangeShapeType="1"/>
            <a:stCxn id="74767" idx="3"/>
            <a:endCxn id="74782" idx="7"/>
          </p:cNvCxnSpPr>
          <p:nvPr/>
        </p:nvCxnSpPr>
        <p:spPr bwMode="auto">
          <a:xfrm flipH="1">
            <a:off x="5332413" y="2438400"/>
            <a:ext cx="855662" cy="1216025"/>
          </a:xfrm>
          <a:prstGeom prst="straightConnector1">
            <a:avLst/>
          </a:prstGeom>
          <a:noFill/>
          <a:ln w="12700">
            <a:solidFill>
              <a:schemeClr val="tx1"/>
            </a:solidFill>
            <a:round/>
            <a:headEnd type="none" w="lg" len="sm"/>
            <a:tailEnd type="none" w="lg" len="sm"/>
          </a:ln>
        </p:spPr>
      </p:cxnSp>
      <p:cxnSp>
        <p:nvCxnSpPr>
          <p:cNvPr id="74821" name="AutoShape 69"/>
          <p:cNvCxnSpPr>
            <a:cxnSpLocks noChangeShapeType="1"/>
            <a:stCxn id="74781" idx="3"/>
            <a:endCxn id="74766" idx="7"/>
          </p:cNvCxnSpPr>
          <p:nvPr/>
        </p:nvCxnSpPr>
        <p:spPr bwMode="auto">
          <a:xfrm flipH="1">
            <a:off x="4540250" y="4525963"/>
            <a:ext cx="495300" cy="855662"/>
          </a:xfrm>
          <a:prstGeom prst="straightConnector1">
            <a:avLst/>
          </a:prstGeom>
          <a:noFill/>
          <a:ln w="12700">
            <a:solidFill>
              <a:schemeClr val="tx1"/>
            </a:solidFill>
            <a:round/>
            <a:headEnd type="none" w="lg" len="sm"/>
            <a:tailEnd type="none" w="lg" len="sm"/>
          </a:ln>
        </p:spPr>
      </p:cxnSp>
      <p:cxnSp>
        <p:nvCxnSpPr>
          <p:cNvPr id="74822" name="AutoShape 70"/>
          <p:cNvCxnSpPr>
            <a:cxnSpLocks noChangeShapeType="1"/>
            <a:stCxn id="74758" idx="5"/>
            <a:endCxn id="74759" idx="2"/>
          </p:cNvCxnSpPr>
          <p:nvPr/>
        </p:nvCxnSpPr>
        <p:spPr bwMode="auto">
          <a:xfrm>
            <a:off x="3676650" y="1862138"/>
            <a:ext cx="536575" cy="404812"/>
          </a:xfrm>
          <a:prstGeom prst="straightConnector1">
            <a:avLst/>
          </a:prstGeom>
          <a:noFill/>
          <a:ln w="12700">
            <a:solidFill>
              <a:schemeClr val="tx1"/>
            </a:solidFill>
            <a:round/>
            <a:headEnd type="none" w="lg" len="sm"/>
            <a:tailEnd type="none" w="lg" len="sm"/>
          </a:ln>
        </p:spPr>
      </p:cxnSp>
      <p:cxnSp>
        <p:nvCxnSpPr>
          <p:cNvPr id="74823" name="AutoShape 71"/>
          <p:cNvCxnSpPr>
            <a:cxnSpLocks noChangeShapeType="1"/>
            <a:stCxn id="74758" idx="4"/>
            <a:endCxn id="74757" idx="7"/>
          </p:cNvCxnSpPr>
          <p:nvPr/>
        </p:nvCxnSpPr>
        <p:spPr bwMode="auto">
          <a:xfrm flipH="1">
            <a:off x="3460750" y="1893888"/>
            <a:ext cx="139700" cy="534987"/>
          </a:xfrm>
          <a:prstGeom prst="straightConnector1">
            <a:avLst/>
          </a:prstGeom>
          <a:noFill/>
          <a:ln w="12700">
            <a:solidFill>
              <a:schemeClr val="tx1"/>
            </a:solidFill>
            <a:round/>
            <a:headEnd type="none" w="lg" len="sm"/>
            <a:tailEnd type="none" w="lg" len="sm"/>
          </a:ln>
        </p:spPr>
      </p:cxnSp>
      <p:cxnSp>
        <p:nvCxnSpPr>
          <p:cNvPr id="74824" name="AutoShape 72"/>
          <p:cNvCxnSpPr>
            <a:cxnSpLocks noChangeShapeType="1"/>
            <a:stCxn id="74757" idx="5"/>
            <a:endCxn id="74760" idx="1"/>
          </p:cNvCxnSpPr>
          <p:nvPr/>
        </p:nvCxnSpPr>
        <p:spPr bwMode="auto">
          <a:xfrm>
            <a:off x="3460750" y="2581275"/>
            <a:ext cx="134938" cy="352425"/>
          </a:xfrm>
          <a:prstGeom prst="straightConnector1">
            <a:avLst/>
          </a:prstGeom>
          <a:noFill/>
          <a:ln w="12700">
            <a:solidFill>
              <a:schemeClr val="tx1"/>
            </a:solidFill>
            <a:round/>
            <a:headEnd type="none" w="lg" len="sm"/>
            <a:tailEnd type="none" w="lg" len="sm"/>
          </a:ln>
        </p:spPr>
      </p:cxnSp>
      <p:cxnSp>
        <p:nvCxnSpPr>
          <p:cNvPr id="74825" name="AutoShape 73"/>
          <p:cNvCxnSpPr>
            <a:cxnSpLocks noChangeShapeType="1"/>
            <a:stCxn id="74760" idx="5"/>
            <a:endCxn id="74779" idx="2"/>
          </p:cNvCxnSpPr>
          <p:nvPr/>
        </p:nvCxnSpPr>
        <p:spPr bwMode="auto">
          <a:xfrm>
            <a:off x="3748088" y="3086100"/>
            <a:ext cx="536575" cy="211138"/>
          </a:xfrm>
          <a:prstGeom prst="straightConnector1">
            <a:avLst/>
          </a:prstGeom>
          <a:noFill/>
          <a:ln w="12700">
            <a:solidFill>
              <a:schemeClr val="tx1"/>
            </a:solidFill>
            <a:round/>
            <a:headEnd type="none" w="lg" len="sm"/>
            <a:tailEnd type="none" w="lg" len="sm"/>
          </a:ln>
        </p:spPr>
      </p:cxnSp>
      <p:cxnSp>
        <p:nvCxnSpPr>
          <p:cNvPr id="74826" name="AutoShape 74"/>
          <p:cNvCxnSpPr>
            <a:cxnSpLocks noChangeShapeType="1"/>
            <a:stCxn id="74760" idx="6"/>
            <a:endCxn id="74783" idx="2"/>
          </p:cNvCxnSpPr>
          <p:nvPr/>
        </p:nvCxnSpPr>
        <p:spPr bwMode="auto">
          <a:xfrm flipV="1">
            <a:off x="3779838" y="2578100"/>
            <a:ext cx="1441450" cy="431800"/>
          </a:xfrm>
          <a:prstGeom prst="straightConnector1">
            <a:avLst/>
          </a:prstGeom>
          <a:noFill/>
          <a:ln w="12700">
            <a:solidFill>
              <a:schemeClr val="tx1"/>
            </a:solidFill>
            <a:round/>
            <a:headEnd type="none" w="lg" len="sm"/>
            <a:tailEnd type="none" w="lg" len="sm"/>
          </a:ln>
        </p:spPr>
      </p:cxnSp>
      <p:cxnSp>
        <p:nvCxnSpPr>
          <p:cNvPr id="74827" name="AutoShape 75"/>
          <p:cNvCxnSpPr>
            <a:cxnSpLocks noChangeShapeType="1"/>
            <a:stCxn id="74756" idx="6"/>
            <a:endCxn id="74758" idx="2"/>
          </p:cNvCxnSpPr>
          <p:nvPr/>
        </p:nvCxnSpPr>
        <p:spPr bwMode="auto">
          <a:xfrm flipV="1">
            <a:off x="2555875" y="1785938"/>
            <a:ext cx="936625" cy="144462"/>
          </a:xfrm>
          <a:prstGeom prst="straightConnector1">
            <a:avLst/>
          </a:prstGeom>
          <a:noFill/>
          <a:ln w="12700">
            <a:solidFill>
              <a:schemeClr val="tx1"/>
            </a:solidFill>
            <a:round/>
            <a:headEnd type="none" w="lg" len="sm"/>
            <a:tailEnd type="none" w="lg" len="sm"/>
          </a:ln>
        </p:spPr>
      </p:cxnSp>
      <p:cxnSp>
        <p:nvCxnSpPr>
          <p:cNvPr id="74828" name="AutoShape 76"/>
          <p:cNvCxnSpPr>
            <a:cxnSpLocks noChangeShapeType="1"/>
            <a:stCxn id="74756" idx="5"/>
            <a:endCxn id="74757" idx="1"/>
          </p:cNvCxnSpPr>
          <p:nvPr/>
        </p:nvCxnSpPr>
        <p:spPr bwMode="auto">
          <a:xfrm>
            <a:off x="2524125" y="2006600"/>
            <a:ext cx="784225" cy="422275"/>
          </a:xfrm>
          <a:prstGeom prst="straightConnector1">
            <a:avLst/>
          </a:prstGeom>
          <a:noFill/>
          <a:ln w="12700">
            <a:solidFill>
              <a:schemeClr val="tx1"/>
            </a:solidFill>
            <a:round/>
            <a:headEnd type="none" w="lg" len="sm"/>
            <a:tailEnd type="none" w="lg" len="sm"/>
          </a:ln>
        </p:spPr>
      </p:cxnSp>
      <p:cxnSp>
        <p:nvCxnSpPr>
          <p:cNvPr id="74829" name="AutoShape 77"/>
          <p:cNvCxnSpPr>
            <a:cxnSpLocks noChangeShapeType="1"/>
            <a:stCxn id="74756" idx="4"/>
            <a:endCxn id="74755" idx="0"/>
          </p:cNvCxnSpPr>
          <p:nvPr/>
        </p:nvCxnSpPr>
        <p:spPr bwMode="auto">
          <a:xfrm flipH="1">
            <a:off x="2376488" y="2038350"/>
            <a:ext cx="71437" cy="647700"/>
          </a:xfrm>
          <a:prstGeom prst="straightConnector1">
            <a:avLst/>
          </a:prstGeom>
          <a:noFill/>
          <a:ln w="12700">
            <a:solidFill>
              <a:schemeClr val="tx1"/>
            </a:solidFill>
            <a:round/>
            <a:headEnd type="none" w="lg" len="sm"/>
            <a:tailEnd type="none" w="lg" len="sm"/>
          </a:ln>
        </p:spPr>
      </p:cxnSp>
      <p:cxnSp>
        <p:nvCxnSpPr>
          <p:cNvPr id="74830" name="AutoShape 78"/>
          <p:cNvCxnSpPr>
            <a:cxnSpLocks noChangeShapeType="1"/>
            <a:stCxn id="74755" idx="6"/>
            <a:endCxn id="74760" idx="2"/>
          </p:cNvCxnSpPr>
          <p:nvPr/>
        </p:nvCxnSpPr>
        <p:spPr bwMode="auto">
          <a:xfrm>
            <a:off x="2484438" y="2794000"/>
            <a:ext cx="1079500" cy="215900"/>
          </a:xfrm>
          <a:prstGeom prst="straightConnector1">
            <a:avLst/>
          </a:prstGeom>
          <a:noFill/>
          <a:ln w="12700">
            <a:solidFill>
              <a:schemeClr val="tx1"/>
            </a:solidFill>
            <a:round/>
            <a:headEnd type="none" w="lg" len="sm"/>
            <a:tailEnd type="none" w="lg" len="sm"/>
          </a:ln>
        </p:spPr>
      </p:cxnSp>
      <p:cxnSp>
        <p:nvCxnSpPr>
          <p:cNvPr id="74831" name="AutoShape 79"/>
          <p:cNvCxnSpPr>
            <a:cxnSpLocks noChangeShapeType="1"/>
            <a:stCxn id="74755" idx="4"/>
            <a:endCxn id="74761" idx="1"/>
          </p:cNvCxnSpPr>
          <p:nvPr/>
        </p:nvCxnSpPr>
        <p:spPr bwMode="auto">
          <a:xfrm>
            <a:off x="2376488" y="2901950"/>
            <a:ext cx="355600" cy="823913"/>
          </a:xfrm>
          <a:prstGeom prst="straightConnector1">
            <a:avLst/>
          </a:prstGeom>
          <a:noFill/>
          <a:ln w="12700">
            <a:solidFill>
              <a:schemeClr val="tx1"/>
            </a:solidFill>
            <a:round/>
            <a:headEnd type="none" w="lg" len="sm"/>
            <a:tailEnd type="none" w="lg" len="sm"/>
          </a:ln>
        </p:spPr>
      </p:cxnSp>
      <p:cxnSp>
        <p:nvCxnSpPr>
          <p:cNvPr id="74832" name="AutoShape 80"/>
          <p:cNvCxnSpPr>
            <a:cxnSpLocks noChangeShapeType="1"/>
            <a:stCxn id="74761" idx="6"/>
            <a:endCxn id="74775" idx="2"/>
          </p:cNvCxnSpPr>
          <p:nvPr/>
        </p:nvCxnSpPr>
        <p:spPr bwMode="auto">
          <a:xfrm flipV="1">
            <a:off x="2916238" y="3730625"/>
            <a:ext cx="576262" cy="71438"/>
          </a:xfrm>
          <a:prstGeom prst="straightConnector1">
            <a:avLst/>
          </a:prstGeom>
          <a:noFill/>
          <a:ln w="12700">
            <a:solidFill>
              <a:schemeClr val="tx1"/>
            </a:solidFill>
            <a:round/>
            <a:headEnd type="none" w="lg" len="sm"/>
            <a:tailEnd type="none" w="lg" len="sm"/>
          </a:ln>
        </p:spPr>
      </p:cxnSp>
      <p:cxnSp>
        <p:nvCxnSpPr>
          <p:cNvPr id="74833" name="AutoShape 81"/>
          <p:cNvCxnSpPr>
            <a:cxnSpLocks noChangeShapeType="1"/>
            <a:stCxn id="74755" idx="5"/>
            <a:endCxn id="74775" idx="1"/>
          </p:cNvCxnSpPr>
          <p:nvPr/>
        </p:nvCxnSpPr>
        <p:spPr bwMode="auto">
          <a:xfrm>
            <a:off x="2452688" y="2870200"/>
            <a:ext cx="1071562" cy="784225"/>
          </a:xfrm>
          <a:prstGeom prst="straightConnector1">
            <a:avLst/>
          </a:prstGeom>
          <a:noFill/>
          <a:ln w="12700">
            <a:solidFill>
              <a:schemeClr val="tx1"/>
            </a:solidFill>
            <a:round/>
            <a:headEnd type="none" w="lg" len="sm"/>
            <a:tailEnd type="none" w="lg" len="sm"/>
          </a:ln>
        </p:spPr>
      </p:cxnSp>
      <p:cxnSp>
        <p:nvCxnSpPr>
          <p:cNvPr id="74834" name="AutoShape 82"/>
          <p:cNvCxnSpPr>
            <a:cxnSpLocks noChangeShapeType="1"/>
            <a:stCxn id="74775" idx="0"/>
            <a:endCxn id="74760" idx="4"/>
          </p:cNvCxnSpPr>
          <p:nvPr/>
        </p:nvCxnSpPr>
        <p:spPr bwMode="auto">
          <a:xfrm flipV="1">
            <a:off x="3600450" y="3117850"/>
            <a:ext cx="71438" cy="504825"/>
          </a:xfrm>
          <a:prstGeom prst="straightConnector1">
            <a:avLst/>
          </a:prstGeom>
          <a:noFill/>
          <a:ln w="12700">
            <a:solidFill>
              <a:schemeClr val="tx1"/>
            </a:solidFill>
            <a:round/>
            <a:headEnd type="none" w="lg" len="sm"/>
            <a:tailEnd type="none" w="lg" len="sm"/>
          </a:ln>
        </p:spPr>
      </p:cxnSp>
      <p:cxnSp>
        <p:nvCxnSpPr>
          <p:cNvPr id="74835" name="AutoShape 83"/>
          <p:cNvCxnSpPr>
            <a:cxnSpLocks noChangeShapeType="1"/>
            <a:stCxn id="74775" idx="6"/>
            <a:endCxn id="74779" idx="3"/>
          </p:cNvCxnSpPr>
          <p:nvPr/>
        </p:nvCxnSpPr>
        <p:spPr bwMode="auto">
          <a:xfrm flipV="1">
            <a:off x="3708400" y="3373438"/>
            <a:ext cx="608013" cy="357187"/>
          </a:xfrm>
          <a:prstGeom prst="straightConnector1">
            <a:avLst/>
          </a:prstGeom>
          <a:noFill/>
          <a:ln w="12700">
            <a:solidFill>
              <a:schemeClr val="tx1"/>
            </a:solidFill>
            <a:round/>
            <a:headEnd type="none" w="lg" len="sm"/>
            <a:tailEnd type="none" w="lg" len="sm"/>
          </a:ln>
        </p:spPr>
      </p:cxnSp>
      <p:cxnSp>
        <p:nvCxnSpPr>
          <p:cNvPr id="74836" name="AutoShape 84"/>
          <p:cNvCxnSpPr>
            <a:cxnSpLocks noChangeShapeType="1"/>
            <a:stCxn id="74775" idx="5"/>
            <a:endCxn id="74765" idx="1"/>
          </p:cNvCxnSpPr>
          <p:nvPr/>
        </p:nvCxnSpPr>
        <p:spPr bwMode="auto">
          <a:xfrm>
            <a:off x="3676650" y="3806825"/>
            <a:ext cx="495300" cy="279400"/>
          </a:xfrm>
          <a:prstGeom prst="straightConnector1">
            <a:avLst/>
          </a:prstGeom>
          <a:noFill/>
          <a:ln w="12700">
            <a:solidFill>
              <a:schemeClr val="tx1"/>
            </a:solidFill>
            <a:round/>
            <a:headEnd type="none" w="lg" len="sm"/>
            <a:tailEnd type="none" w="lg" len="sm"/>
          </a:ln>
        </p:spPr>
      </p:cxnSp>
      <p:cxnSp>
        <p:nvCxnSpPr>
          <p:cNvPr id="74837" name="AutoShape 85"/>
          <p:cNvCxnSpPr>
            <a:cxnSpLocks noChangeShapeType="1"/>
            <a:stCxn id="74765" idx="6"/>
            <a:endCxn id="74782" idx="2"/>
          </p:cNvCxnSpPr>
          <p:nvPr/>
        </p:nvCxnSpPr>
        <p:spPr bwMode="auto">
          <a:xfrm flipV="1">
            <a:off x="4356100" y="3730625"/>
            <a:ext cx="792163" cy="431800"/>
          </a:xfrm>
          <a:prstGeom prst="straightConnector1">
            <a:avLst/>
          </a:prstGeom>
          <a:noFill/>
          <a:ln w="12700">
            <a:solidFill>
              <a:schemeClr val="tx1"/>
            </a:solidFill>
            <a:round/>
            <a:headEnd type="none" w="lg" len="sm"/>
            <a:tailEnd type="none" w="lg" len="sm"/>
          </a:ln>
        </p:spPr>
      </p:cxnSp>
      <p:cxnSp>
        <p:nvCxnSpPr>
          <p:cNvPr id="74838" name="AutoShape 86"/>
          <p:cNvCxnSpPr>
            <a:cxnSpLocks noChangeShapeType="1"/>
            <a:stCxn id="74764" idx="1"/>
            <a:endCxn id="74761" idx="4"/>
          </p:cNvCxnSpPr>
          <p:nvPr/>
        </p:nvCxnSpPr>
        <p:spPr bwMode="auto">
          <a:xfrm flipH="1" flipV="1">
            <a:off x="2808288" y="3910013"/>
            <a:ext cx="284162" cy="463550"/>
          </a:xfrm>
          <a:prstGeom prst="straightConnector1">
            <a:avLst/>
          </a:prstGeom>
          <a:noFill/>
          <a:ln w="12700">
            <a:solidFill>
              <a:schemeClr val="tx1"/>
            </a:solidFill>
            <a:round/>
            <a:headEnd type="none" w="lg" len="sm"/>
            <a:tailEnd type="none" w="lg" len="sm"/>
          </a:ln>
        </p:spPr>
      </p:cxnSp>
      <p:cxnSp>
        <p:nvCxnSpPr>
          <p:cNvPr id="74839" name="AutoShape 87"/>
          <p:cNvCxnSpPr>
            <a:cxnSpLocks noChangeShapeType="1"/>
            <a:stCxn id="74762" idx="7"/>
            <a:endCxn id="74764" idx="2"/>
          </p:cNvCxnSpPr>
          <p:nvPr/>
        </p:nvCxnSpPr>
        <p:spPr bwMode="auto">
          <a:xfrm flipV="1">
            <a:off x="2020888" y="4449763"/>
            <a:ext cx="1039812" cy="644525"/>
          </a:xfrm>
          <a:prstGeom prst="straightConnector1">
            <a:avLst/>
          </a:prstGeom>
          <a:noFill/>
          <a:ln w="12700">
            <a:solidFill>
              <a:schemeClr val="tx1"/>
            </a:solidFill>
            <a:round/>
            <a:headEnd type="none" w="lg" len="sm"/>
            <a:tailEnd type="none" w="lg" len="sm"/>
          </a:ln>
        </p:spPr>
      </p:cxnSp>
      <p:cxnSp>
        <p:nvCxnSpPr>
          <p:cNvPr id="74840" name="AutoShape 88"/>
          <p:cNvCxnSpPr>
            <a:cxnSpLocks noChangeShapeType="1"/>
            <a:stCxn id="74764" idx="6"/>
            <a:endCxn id="74765" idx="3"/>
          </p:cNvCxnSpPr>
          <p:nvPr/>
        </p:nvCxnSpPr>
        <p:spPr bwMode="auto">
          <a:xfrm flipV="1">
            <a:off x="3276600" y="4238625"/>
            <a:ext cx="895350" cy="211138"/>
          </a:xfrm>
          <a:prstGeom prst="straightConnector1">
            <a:avLst/>
          </a:prstGeom>
          <a:noFill/>
          <a:ln w="12700">
            <a:solidFill>
              <a:schemeClr val="tx1"/>
            </a:solidFill>
            <a:round/>
            <a:headEnd type="none" w="lg" len="sm"/>
            <a:tailEnd type="none" w="lg" len="sm"/>
          </a:ln>
        </p:spPr>
      </p:cxnSp>
      <p:cxnSp>
        <p:nvCxnSpPr>
          <p:cNvPr id="74841" name="AutoShape 89"/>
          <p:cNvCxnSpPr>
            <a:cxnSpLocks noChangeShapeType="1"/>
            <a:stCxn id="74775" idx="4"/>
            <a:endCxn id="74763" idx="0"/>
          </p:cNvCxnSpPr>
          <p:nvPr/>
        </p:nvCxnSpPr>
        <p:spPr bwMode="auto">
          <a:xfrm flipH="1">
            <a:off x="3455988" y="3838575"/>
            <a:ext cx="144462" cy="1223963"/>
          </a:xfrm>
          <a:prstGeom prst="straightConnector1">
            <a:avLst/>
          </a:prstGeom>
          <a:noFill/>
          <a:ln w="12700">
            <a:solidFill>
              <a:schemeClr val="tx1"/>
            </a:solidFill>
            <a:round/>
            <a:headEnd type="none" w="lg" len="sm"/>
            <a:tailEnd type="none" w="lg" len="sm"/>
          </a:ln>
        </p:spPr>
      </p:cxnSp>
      <p:cxnSp>
        <p:nvCxnSpPr>
          <p:cNvPr id="74842" name="AutoShape 90"/>
          <p:cNvCxnSpPr>
            <a:cxnSpLocks noChangeShapeType="1"/>
            <a:stCxn id="74763" idx="6"/>
            <a:endCxn id="74766" idx="2"/>
          </p:cNvCxnSpPr>
          <p:nvPr/>
        </p:nvCxnSpPr>
        <p:spPr bwMode="auto">
          <a:xfrm>
            <a:off x="3563938" y="5170488"/>
            <a:ext cx="792162" cy="287337"/>
          </a:xfrm>
          <a:prstGeom prst="straightConnector1">
            <a:avLst/>
          </a:prstGeom>
          <a:noFill/>
          <a:ln w="12700">
            <a:solidFill>
              <a:schemeClr val="tx1"/>
            </a:solidFill>
            <a:round/>
            <a:headEnd type="none" w="lg" len="sm"/>
            <a:tailEnd type="none" w="lg" len="sm"/>
          </a:ln>
        </p:spPr>
      </p:cxnSp>
      <p:cxnSp>
        <p:nvCxnSpPr>
          <p:cNvPr id="74843" name="AutoShape 91"/>
          <p:cNvCxnSpPr>
            <a:cxnSpLocks noChangeShapeType="1"/>
            <a:stCxn id="74765" idx="5"/>
            <a:endCxn id="74781" idx="2"/>
          </p:cNvCxnSpPr>
          <p:nvPr/>
        </p:nvCxnSpPr>
        <p:spPr bwMode="auto">
          <a:xfrm>
            <a:off x="4324350" y="4238625"/>
            <a:ext cx="679450" cy="211138"/>
          </a:xfrm>
          <a:prstGeom prst="straightConnector1">
            <a:avLst/>
          </a:prstGeom>
          <a:noFill/>
          <a:ln w="12700">
            <a:solidFill>
              <a:schemeClr val="tx1"/>
            </a:solidFill>
            <a:round/>
            <a:headEnd type="none" w="lg" len="sm"/>
            <a:tailEnd type="none" w="lg" len="sm"/>
          </a:ln>
        </p:spPr>
      </p:cxnSp>
      <p:cxnSp>
        <p:nvCxnSpPr>
          <p:cNvPr id="74844" name="AutoShape 92"/>
          <p:cNvCxnSpPr>
            <a:cxnSpLocks noChangeShapeType="1"/>
            <a:stCxn id="74765" idx="4"/>
            <a:endCxn id="74766" idx="1"/>
          </p:cNvCxnSpPr>
          <p:nvPr/>
        </p:nvCxnSpPr>
        <p:spPr bwMode="auto">
          <a:xfrm>
            <a:off x="4248150" y="4270375"/>
            <a:ext cx="139700" cy="1111250"/>
          </a:xfrm>
          <a:prstGeom prst="straightConnector1">
            <a:avLst/>
          </a:prstGeom>
          <a:noFill/>
          <a:ln w="12700">
            <a:solidFill>
              <a:schemeClr val="tx1"/>
            </a:solidFill>
            <a:round/>
            <a:headEnd type="none" w="lg" len="sm"/>
            <a:tailEnd type="none" w="lg" len="sm"/>
          </a:ln>
        </p:spPr>
      </p:cxnSp>
      <p:cxnSp>
        <p:nvCxnSpPr>
          <p:cNvPr id="74845" name="AutoShape 93"/>
          <p:cNvCxnSpPr>
            <a:cxnSpLocks noChangeShapeType="1"/>
            <a:stCxn id="74786" idx="6"/>
            <a:endCxn id="74773" idx="3"/>
          </p:cNvCxnSpPr>
          <p:nvPr/>
        </p:nvCxnSpPr>
        <p:spPr bwMode="auto">
          <a:xfrm flipV="1">
            <a:off x="5724525" y="4741863"/>
            <a:ext cx="679450" cy="284162"/>
          </a:xfrm>
          <a:prstGeom prst="straightConnector1">
            <a:avLst/>
          </a:prstGeom>
          <a:noFill/>
          <a:ln w="12700">
            <a:solidFill>
              <a:schemeClr val="tx1"/>
            </a:solidFill>
            <a:round/>
            <a:headEnd type="none" w="lg" len="sm"/>
            <a:tailEnd type="none" w="lg" len="sm"/>
          </a:ln>
        </p:spPr>
      </p:cxnSp>
      <p:cxnSp>
        <p:nvCxnSpPr>
          <p:cNvPr id="74846" name="AutoShape 94"/>
          <p:cNvCxnSpPr>
            <a:cxnSpLocks noChangeShapeType="1"/>
            <a:stCxn id="74773" idx="6"/>
            <a:endCxn id="74778" idx="2"/>
          </p:cNvCxnSpPr>
          <p:nvPr/>
        </p:nvCxnSpPr>
        <p:spPr bwMode="auto">
          <a:xfrm flipV="1">
            <a:off x="6588125" y="4594225"/>
            <a:ext cx="720725" cy="71438"/>
          </a:xfrm>
          <a:prstGeom prst="straightConnector1">
            <a:avLst/>
          </a:prstGeom>
          <a:noFill/>
          <a:ln w="12700">
            <a:solidFill>
              <a:schemeClr val="tx1"/>
            </a:solidFill>
            <a:round/>
            <a:headEnd type="none" w="lg" len="sm"/>
            <a:tailEnd type="none" w="lg" len="sm"/>
          </a:ln>
        </p:spPr>
      </p:cxnSp>
      <p:cxnSp>
        <p:nvCxnSpPr>
          <p:cNvPr id="74847" name="AutoShape 95"/>
          <p:cNvCxnSpPr>
            <a:cxnSpLocks noChangeShapeType="1"/>
            <a:stCxn id="74763" idx="7"/>
            <a:endCxn id="74781" idx="2"/>
          </p:cNvCxnSpPr>
          <p:nvPr/>
        </p:nvCxnSpPr>
        <p:spPr bwMode="auto">
          <a:xfrm flipV="1">
            <a:off x="3532188" y="4449763"/>
            <a:ext cx="1471612" cy="644525"/>
          </a:xfrm>
          <a:prstGeom prst="straightConnector1">
            <a:avLst/>
          </a:prstGeom>
          <a:noFill/>
          <a:ln w="12700">
            <a:solidFill>
              <a:schemeClr val="tx1"/>
            </a:solidFill>
            <a:round/>
            <a:headEnd type="none" w="lg" len="sm"/>
            <a:tailEnd type="none" w="lg" len="sm"/>
          </a:ln>
        </p:spPr>
      </p:cxnSp>
      <p:sp>
        <p:nvSpPr>
          <p:cNvPr id="74848" name="Oval 96"/>
          <p:cNvSpPr>
            <a:spLocks noChangeArrowheads="1"/>
          </p:cNvSpPr>
          <p:nvPr/>
        </p:nvSpPr>
        <p:spPr bwMode="auto">
          <a:xfrm>
            <a:off x="395288" y="1989138"/>
            <a:ext cx="215900" cy="2159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49" name="Text Box 97"/>
          <p:cNvSpPr txBox="1">
            <a:spLocks noChangeArrowheads="1"/>
          </p:cNvSpPr>
          <p:nvPr/>
        </p:nvSpPr>
        <p:spPr bwMode="auto">
          <a:xfrm>
            <a:off x="828675" y="1916113"/>
            <a:ext cx="1439863" cy="366712"/>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processor</a:t>
            </a:r>
          </a:p>
        </p:txBody>
      </p:sp>
      <p:sp>
        <p:nvSpPr>
          <p:cNvPr id="74850" name="Oval 98"/>
          <p:cNvSpPr>
            <a:spLocks noChangeArrowheads="1"/>
          </p:cNvSpPr>
          <p:nvPr/>
        </p:nvSpPr>
        <p:spPr bwMode="auto">
          <a:xfrm>
            <a:off x="282575" y="2420938"/>
            <a:ext cx="433388" cy="431800"/>
          </a:xfrm>
          <a:prstGeom prst="ellipse">
            <a:avLst/>
          </a:prstGeom>
          <a:solidFill>
            <a:srgbClr val="70FC22"/>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51" name="Text Box 99"/>
          <p:cNvSpPr txBox="1">
            <a:spLocks noChangeArrowheads="1"/>
          </p:cNvSpPr>
          <p:nvPr/>
        </p:nvSpPr>
        <p:spPr bwMode="auto">
          <a:xfrm>
            <a:off x="827088" y="2486025"/>
            <a:ext cx="1439862" cy="366713"/>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leader</a:t>
            </a:r>
          </a:p>
        </p:txBody>
      </p:sp>
      <p:sp>
        <p:nvSpPr>
          <p:cNvPr id="74852" name="Line 100"/>
          <p:cNvSpPr>
            <a:spLocks noChangeShapeType="1"/>
          </p:cNvSpPr>
          <p:nvPr/>
        </p:nvSpPr>
        <p:spPr bwMode="auto">
          <a:xfrm>
            <a:off x="107950" y="3213100"/>
            <a:ext cx="684213" cy="0"/>
          </a:xfrm>
          <a:prstGeom prst="line">
            <a:avLst/>
          </a:prstGeom>
          <a:noFill/>
          <a:ln w="12700">
            <a:solidFill>
              <a:schemeClr val="tx1"/>
            </a:solidFill>
            <a:round/>
            <a:headEnd type="none" w="lg" len="sm"/>
            <a:tailEnd type="none" w="lg" len="sm"/>
          </a:ln>
        </p:spPr>
        <p:txBody>
          <a:bodyPr/>
          <a:lstStyle/>
          <a:p>
            <a:endParaRPr lang="he-IL"/>
          </a:p>
        </p:txBody>
      </p:sp>
      <p:sp>
        <p:nvSpPr>
          <p:cNvPr id="74853" name="Text Box 101"/>
          <p:cNvSpPr txBox="1">
            <a:spLocks noChangeArrowheads="1"/>
          </p:cNvSpPr>
          <p:nvPr/>
        </p:nvSpPr>
        <p:spPr bwMode="auto">
          <a:xfrm>
            <a:off x="827088" y="2997200"/>
            <a:ext cx="1439862" cy="366713"/>
          </a:xfrm>
          <a:prstGeom prst="rect">
            <a:avLst/>
          </a:prstGeom>
          <a:noFill/>
          <a:ln w="12700" algn="ctr">
            <a:noFill/>
            <a:miter lim="800000"/>
            <a:headEnd type="none" w="lg" len="sm"/>
            <a:tailEnd type="none" w="lg" len="sm"/>
          </a:ln>
        </p:spPr>
        <p:txBody>
          <a:bodyPr>
            <a:spAutoFit/>
          </a:bodyPr>
          <a:lstStyle/>
          <a:p>
            <a:pPr algn="l"/>
            <a:r>
              <a:rPr lang="en-US" sz="1800">
                <a:solidFill>
                  <a:schemeClr val="tx1"/>
                </a:solidFill>
                <a:latin typeface="Tahoma" pitchFamily="34" charset="0"/>
              </a:rPr>
              <a:t>link</a:t>
            </a:r>
          </a:p>
        </p:txBody>
      </p:sp>
      <p:sp>
        <p:nvSpPr>
          <p:cNvPr id="74854" name="Text Box 102"/>
          <p:cNvSpPr txBox="1">
            <a:spLocks noChangeArrowheads="1"/>
          </p:cNvSpPr>
          <p:nvPr/>
        </p:nvSpPr>
        <p:spPr bwMode="auto">
          <a:xfrm>
            <a:off x="107950" y="3544888"/>
            <a:ext cx="1079500" cy="531812"/>
          </a:xfrm>
          <a:prstGeom prst="rect">
            <a:avLst/>
          </a:prstGeom>
          <a:solidFill>
            <a:schemeClr val="accent1">
              <a:alpha val="10196"/>
            </a:schemeClr>
          </a:solidFill>
          <a:ln w="12700" algn="ctr">
            <a:solidFill>
              <a:schemeClr val="tx1"/>
            </a:solidFill>
            <a:miter lim="800000"/>
            <a:headEnd type="none" w="lg" len="sm"/>
            <a:tailEnd type="none" w="lg" len="sm"/>
          </a:ln>
        </p:spPr>
        <p:txBody>
          <a:bodyPr>
            <a:spAutoFit/>
          </a:bodyPr>
          <a:lstStyle/>
          <a:p>
            <a:pPr algn="l"/>
            <a:r>
              <a:rPr lang="en-US">
                <a:solidFill>
                  <a:schemeClr val="tx1"/>
                </a:solidFill>
                <a:latin typeface="Tahoma" pitchFamily="34" charset="0"/>
              </a:rPr>
              <a:t>X = 2</a:t>
            </a:r>
          </a:p>
        </p:txBody>
      </p:sp>
      <p:sp>
        <p:nvSpPr>
          <p:cNvPr id="74855" name="Oval 103"/>
          <p:cNvSpPr>
            <a:spLocks noChangeArrowheads="1"/>
          </p:cNvSpPr>
          <p:nvPr/>
        </p:nvSpPr>
        <p:spPr bwMode="auto">
          <a:xfrm rot="427867">
            <a:off x="5014913" y="3498850"/>
            <a:ext cx="433387" cy="4318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56" name="Oval 104"/>
          <p:cNvSpPr>
            <a:spLocks noChangeArrowheads="1"/>
          </p:cNvSpPr>
          <p:nvPr/>
        </p:nvSpPr>
        <p:spPr bwMode="auto">
          <a:xfrm>
            <a:off x="4284663" y="3189288"/>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57" name="Oval 105"/>
          <p:cNvSpPr>
            <a:spLocks noChangeArrowheads="1"/>
          </p:cNvSpPr>
          <p:nvPr/>
        </p:nvSpPr>
        <p:spPr bwMode="auto">
          <a:xfrm>
            <a:off x="5219700" y="2468563"/>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58" name="Oval 106"/>
          <p:cNvSpPr>
            <a:spLocks noChangeArrowheads="1"/>
          </p:cNvSpPr>
          <p:nvPr/>
        </p:nvSpPr>
        <p:spPr bwMode="auto">
          <a:xfrm>
            <a:off x="6156325" y="2252663"/>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59" name="Oval 107"/>
          <p:cNvSpPr>
            <a:spLocks noChangeArrowheads="1"/>
          </p:cNvSpPr>
          <p:nvPr/>
        </p:nvSpPr>
        <p:spPr bwMode="auto">
          <a:xfrm>
            <a:off x="5948363" y="2973388"/>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60" name="Oval 108"/>
          <p:cNvSpPr>
            <a:spLocks noChangeArrowheads="1"/>
          </p:cNvSpPr>
          <p:nvPr/>
        </p:nvSpPr>
        <p:spPr bwMode="auto">
          <a:xfrm>
            <a:off x="6011863" y="3908425"/>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61" name="Oval 109"/>
          <p:cNvSpPr>
            <a:spLocks noChangeArrowheads="1"/>
          </p:cNvSpPr>
          <p:nvPr/>
        </p:nvSpPr>
        <p:spPr bwMode="auto">
          <a:xfrm>
            <a:off x="5003800" y="4340225"/>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62" name="Oval 110"/>
          <p:cNvSpPr>
            <a:spLocks noChangeArrowheads="1"/>
          </p:cNvSpPr>
          <p:nvPr/>
        </p:nvSpPr>
        <p:spPr bwMode="auto">
          <a:xfrm>
            <a:off x="4140200" y="4060825"/>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63" name="Oval 111"/>
          <p:cNvSpPr>
            <a:spLocks noChangeArrowheads="1"/>
          </p:cNvSpPr>
          <p:nvPr/>
        </p:nvSpPr>
        <p:spPr bwMode="auto">
          <a:xfrm>
            <a:off x="3492500" y="3621088"/>
            <a:ext cx="215900" cy="215900"/>
          </a:xfrm>
          <a:prstGeom prst="ellipse">
            <a:avLst/>
          </a:prstGeom>
          <a:solidFill>
            <a:srgbClr val="FF0101"/>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64" name="Oval 112"/>
          <p:cNvSpPr>
            <a:spLocks noChangeArrowheads="1"/>
          </p:cNvSpPr>
          <p:nvPr/>
        </p:nvSpPr>
        <p:spPr bwMode="auto">
          <a:xfrm>
            <a:off x="4211638" y="2181225"/>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65" name="Oval 113"/>
          <p:cNvSpPr>
            <a:spLocks noChangeArrowheads="1"/>
          </p:cNvSpPr>
          <p:nvPr/>
        </p:nvSpPr>
        <p:spPr bwMode="auto">
          <a:xfrm>
            <a:off x="4859338" y="1820863"/>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66" name="Oval 114"/>
          <p:cNvSpPr>
            <a:spLocks noChangeArrowheads="1"/>
          </p:cNvSpPr>
          <p:nvPr/>
        </p:nvSpPr>
        <p:spPr bwMode="auto">
          <a:xfrm>
            <a:off x="5508625" y="4918075"/>
            <a:ext cx="215900" cy="215900"/>
          </a:xfrm>
          <a:prstGeom prst="ellipse">
            <a:avLst/>
          </a:prstGeom>
          <a:solidFill>
            <a:srgbClr val="FF000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67" name="Oval 115"/>
          <p:cNvSpPr>
            <a:spLocks noChangeArrowheads="1"/>
          </p:cNvSpPr>
          <p:nvPr/>
        </p:nvSpPr>
        <p:spPr bwMode="auto">
          <a:xfrm rot="427867">
            <a:off x="2195513" y="1724025"/>
            <a:ext cx="433387" cy="431800"/>
          </a:xfrm>
          <a:prstGeom prst="ellipse">
            <a:avLst/>
          </a:prstGeom>
          <a:solidFill>
            <a:srgbClr val="000080"/>
          </a:solidFill>
          <a:ln w="12700" cap="sq" algn="ctr">
            <a:solidFill>
              <a:schemeClr val="tx1"/>
            </a:solidFill>
            <a:round/>
            <a:headEnd type="none" w="sm" len="sm"/>
            <a:tailEnd type="none" w="sm" len="sm"/>
          </a:ln>
        </p:spPr>
        <p:txBody>
          <a:bodyPr wrap="none" anchor="ctr"/>
          <a:lstStyle/>
          <a:p>
            <a:endParaRPr lang="he-IL" sz="1800">
              <a:solidFill>
                <a:schemeClr val="tx1"/>
              </a:solidFill>
            </a:endParaRPr>
          </a:p>
        </p:txBody>
      </p:sp>
      <p:sp>
        <p:nvSpPr>
          <p:cNvPr id="74868" name="Oval 116"/>
          <p:cNvSpPr>
            <a:spLocks noChangeArrowheads="1"/>
          </p:cNvSpPr>
          <p:nvPr/>
        </p:nvSpPr>
        <p:spPr bwMode="auto">
          <a:xfrm rot="427867">
            <a:off x="2147888" y="2581275"/>
            <a:ext cx="433387" cy="431800"/>
          </a:xfrm>
          <a:prstGeom prst="ellipse">
            <a:avLst/>
          </a:prstGeom>
          <a:solidFill>
            <a:srgbClr val="000080"/>
          </a:solidFill>
          <a:ln w="12700" cap="sq">
            <a:solidFill>
              <a:schemeClr val="tx1"/>
            </a:solidFill>
            <a:round/>
            <a:headEnd type="none" w="sm" len="sm"/>
            <a:tailEnd type="none" w="sm" len="sm"/>
          </a:ln>
        </p:spPr>
        <p:txBody>
          <a:bodyPr wrap="none" anchor="ctr"/>
          <a:lstStyle/>
          <a:p>
            <a:endParaRPr lang="he-IL" sz="1800">
              <a:solidFill>
                <a:schemeClr val="tx1"/>
              </a:solidFill>
            </a:endParaRPr>
          </a:p>
        </p:txBody>
      </p:sp>
      <p:sp>
        <p:nvSpPr>
          <p:cNvPr id="297078" name="Text Box 118"/>
          <p:cNvSpPr txBox="1">
            <a:spLocks noChangeArrowheads="1"/>
          </p:cNvSpPr>
          <p:nvPr/>
        </p:nvSpPr>
        <p:spPr bwMode="auto">
          <a:xfrm>
            <a:off x="1763713" y="5805488"/>
            <a:ext cx="6481762" cy="641350"/>
          </a:xfrm>
          <a:prstGeom prst="rect">
            <a:avLst/>
          </a:prstGeom>
          <a:noFill/>
          <a:ln w="12700" algn="ctr">
            <a:noFill/>
            <a:miter lim="800000"/>
            <a:headEnd type="none" w="lg" len="sm"/>
            <a:tailEnd type="none" w="lg" len="sm"/>
          </a:ln>
        </p:spPr>
        <p:txBody>
          <a:bodyPr>
            <a:spAutoFit/>
          </a:bodyPr>
          <a:lstStyle/>
          <a:p>
            <a:r>
              <a:rPr lang="en-US" sz="3600">
                <a:solidFill>
                  <a:srgbClr val="DE00D9"/>
                </a:solidFill>
              </a:rPr>
              <a:t>Unstable processors</a:t>
            </a:r>
          </a:p>
        </p:txBody>
      </p:sp>
      <p:sp>
        <p:nvSpPr>
          <p:cNvPr id="74870" name="Freeform 119"/>
          <p:cNvSpPr>
            <a:spLocks/>
          </p:cNvSpPr>
          <p:nvPr/>
        </p:nvSpPr>
        <p:spPr bwMode="auto">
          <a:xfrm>
            <a:off x="1871663" y="1376363"/>
            <a:ext cx="2076450" cy="2700337"/>
          </a:xfrm>
          <a:custGeom>
            <a:avLst/>
            <a:gdLst>
              <a:gd name="T0" fmla="*/ 2147483647 w 1308"/>
              <a:gd name="T1" fmla="*/ 2147483647 h 1701"/>
              <a:gd name="T2" fmla="*/ 2147483647 w 1308"/>
              <a:gd name="T3" fmla="*/ 2147483647 h 1701"/>
              <a:gd name="T4" fmla="*/ 2147483647 w 1308"/>
              <a:gd name="T5" fmla="*/ 2147483647 h 1701"/>
              <a:gd name="T6" fmla="*/ 2147483647 w 1308"/>
              <a:gd name="T7" fmla="*/ 2147483647 h 1701"/>
              <a:gd name="T8" fmla="*/ 2147483647 w 1308"/>
              <a:gd name="T9" fmla="*/ 2147483647 h 1701"/>
              <a:gd name="T10" fmla="*/ 2147483647 w 1308"/>
              <a:gd name="T11" fmla="*/ 2147483647 h 1701"/>
              <a:gd name="T12" fmla="*/ 2147483647 w 1308"/>
              <a:gd name="T13" fmla="*/ 2147483647 h 1701"/>
              <a:gd name="T14" fmla="*/ 2147483647 w 1308"/>
              <a:gd name="T15" fmla="*/ 2147483647 h 1701"/>
              <a:gd name="T16" fmla="*/ 2147483647 w 1308"/>
              <a:gd name="T17" fmla="*/ 2147483647 h 1701"/>
              <a:gd name="T18" fmla="*/ 2147483647 w 1308"/>
              <a:gd name="T19" fmla="*/ 2147483647 h 17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8"/>
              <a:gd name="T31" fmla="*/ 0 h 1701"/>
              <a:gd name="T32" fmla="*/ 1308 w 1308"/>
              <a:gd name="T33" fmla="*/ 1701 h 17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8" h="1701">
                <a:moveTo>
                  <a:pt x="204" y="114"/>
                </a:moveTo>
                <a:cubicBezTo>
                  <a:pt x="272" y="0"/>
                  <a:pt x="325" y="204"/>
                  <a:pt x="476" y="204"/>
                </a:cubicBezTo>
                <a:cubicBezTo>
                  <a:pt x="627" y="204"/>
                  <a:pt x="990" y="91"/>
                  <a:pt x="1111" y="114"/>
                </a:cubicBezTo>
                <a:cubicBezTo>
                  <a:pt x="1232" y="137"/>
                  <a:pt x="1209" y="234"/>
                  <a:pt x="1202" y="340"/>
                </a:cubicBezTo>
                <a:cubicBezTo>
                  <a:pt x="1195" y="446"/>
                  <a:pt x="1059" y="643"/>
                  <a:pt x="1066" y="749"/>
                </a:cubicBezTo>
                <a:cubicBezTo>
                  <a:pt x="1073" y="855"/>
                  <a:pt x="1224" y="907"/>
                  <a:pt x="1247" y="975"/>
                </a:cubicBezTo>
                <a:cubicBezTo>
                  <a:pt x="1270" y="1043"/>
                  <a:pt x="1308" y="1044"/>
                  <a:pt x="1202" y="1157"/>
                </a:cubicBezTo>
                <a:cubicBezTo>
                  <a:pt x="1096" y="1270"/>
                  <a:pt x="801" y="1701"/>
                  <a:pt x="612" y="1656"/>
                </a:cubicBezTo>
                <a:cubicBezTo>
                  <a:pt x="423" y="1611"/>
                  <a:pt x="136" y="1142"/>
                  <a:pt x="68" y="885"/>
                </a:cubicBezTo>
                <a:cubicBezTo>
                  <a:pt x="0" y="628"/>
                  <a:pt x="136" y="228"/>
                  <a:pt x="204" y="114"/>
                </a:cubicBezTo>
                <a:close/>
              </a:path>
            </a:pathLst>
          </a:custGeom>
          <a:solidFill>
            <a:srgbClr val="FF00FF">
              <a:alpha val="32156"/>
            </a:srgbClr>
          </a:solidFill>
          <a:ln w="12700">
            <a:solidFill>
              <a:schemeClr val="tx1"/>
            </a:solidFill>
            <a:round/>
            <a:headEnd type="none" w="lg" len="sm"/>
            <a:tailEnd type="none" w="lg" len="sm"/>
          </a:ln>
        </p:spPr>
        <p:txBody>
          <a:bodyPr/>
          <a:lstStyle/>
          <a:p>
            <a:endParaRPr lang="he-IL"/>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97078"/>
                                        </p:tgtEl>
                                        <p:attrNameLst>
                                          <p:attrName>style.visibility</p:attrName>
                                        </p:attrNameLst>
                                      </p:cBhvr>
                                      <p:to>
                                        <p:strVal val="visible"/>
                                      </p:to>
                                    </p:set>
                                    <p:animEffect transition="in" filter="fade">
                                      <p:cBhvr>
                                        <p:cTn id="7" dur="1000"/>
                                        <p:tgtEl>
                                          <p:spTgt spid="297078"/>
                                        </p:tgtEl>
                                      </p:cBhvr>
                                    </p:animEffect>
                                    <p:anim calcmode="lin" valueType="num">
                                      <p:cBhvr>
                                        <p:cTn id="8" dur="1000" fill="hold"/>
                                        <p:tgtEl>
                                          <p:spTgt spid="297078"/>
                                        </p:tgtEl>
                                        <p:attrNameLst>
                                          <p:attrName>ppt_x</p:attrName>
                                        </p:attrNameLst>
                                      </p:cBhvr>
                                      <p:tavLst>
                                        <p:tav tm="0">
                                          <p:val>
                                            <p:strVal val="#ppt_x"/>
                                          </p:val>
                                        </p:tav>
                                        <p:tav tm="100000">
                                          <p:val>
                                            <p:strVal val="#ppt_x"/>
                                          </p:val>
                                        </p:tav>
                                      </p:tavLst>
                                    </p:anim>
                                    <p:anim calcmode="lin" valueType="num">
                                      <p:cBhvr>
                                        <p:cTn id="9" dur="900" decel="100000" fill="hold"/>
                                        <p:tgtEl>
                                          <p:spTgt spid="29707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9707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7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u="none" smtClean="0">
                <a:solidFill>
                  <a:srgbClr val="0070C0"/>
                </a:solidFill>
              </a:rPr>
              <a:t>Stable Processors</a:t>
            </a:r>
          </a:p>
        </p:txBody>
      </p:sp>
      <p:sp>
        <p:nvSpPr>
          <p:cNvPr id="75779" name="Rectangle 3"/>
          <p:cNvSpPr>
            <a:spLocks noGrp="1" noChangeArrowheads="1"/>
          </p:cNvSpPr>
          <p:nvPr>
            <p:ph type="body" idx="1"/>
          </p:nvPr>
        </p:nvSpPr>
        <p:spPr>
          <a:xfrm>
            <a:off x="900113" y="1700213"/>
            <a:ext cx="7772400" cy="4392612"/>
          </a:xfrm>
        </p:spPr>
        <p:txBody>
          <a:bodyPr/>
          <a:lstStyle/>
          <a:p>
            <a:r>
              <a:rPr lang="en-US" smtClean="0"/>
              <a:t>Once a processor is stable, it</a:t>
            </a:r>
            <a:r>
              <a:rPr lang="en-US" smtClean="0">
                <a:solidFill>
                  <a:srgbClr val="FF0101"/>
                </a:solidFill>
              </a:rPr>
              <a:t> </a:t>
            </a:r>
            <a:r>
              <a:rPr lang="en-US" smtClean="0">
                <a:solidFill>
                  <a:schemeClr val="tx2"/>
                </a:solidFill>
              </a:rPr>
              <a:t>remains</a:t>
            </a:r>
            <a:r>
              <a:rPr lang="en-US" smtClean="0">
                <a:solidFill>
                  <a:srgbClr val="FF0101"/>
                </a:solidFill>
              </a:rPr>
              <a:t> </a:t>
            </a:r>
            <a:r>
              <a:rPr lang="en-US" smtClean="0"/>
              <a:t>stable </a:t>
            </a:r>
          </a:p>
          <a:p>
            <a:pPr lvl="1"/>
            <a:r>
              <a:rPr lang="en-US" smtClean="0"/>
              <a:t>as long as no faults / topology changes occur…</a:t>
            </a:r>
          </a:p>
          <a:p>
            <a:r>
              <a:rPr lang="en-US" smtClean="0">
                <a:solidFill>
                  <a:schemeClr val="hlink"/>
                </a:solidFill>
              </a:rPr>
              <a:t>The algorithm converges when all processors are stable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u="none" smtClean="0">
                <a:solidFill>
                  <a:srgbClr val="0070C0"/>
                </a:solidFill>
              </a:rPr>
              <a:t>Self Organization - Clustering</a:t>
            </a:r>
          </a:p>
        </p:txBody>
      </p:sp>
      <p:sp>
        <p:nvSpPr>
          <p:cNvPr id="93187" name="Rectangle 3"/>
          <p:cNvSpPr>
            <a:spLocks noGrp="1" noChangeArrowheads="1"/>
          </p:cNvSpPr>
          <p:nvPr>
            <p:ph type="body" idx="1"/>
          </p:nvPr>
        </p:nvSpPr>
        <p:spPr/>
        <p:txBody>
          <a:bodyPr/>
          <a:lstStyle/>
          <a:p>
            <a:pPr>
              <a:lnSpc>
                <a:spcPct val="90000"/>
              </a:lnSpc>
            </a:pPr>
            <a:r>
              <a:rPr lang="en-US" smtClean="0"/>
              <a:t>Convergence time is O(log n)</a:t>
            </a:r>
          </a:p>
          <a:p>
            <a:pPr>
              <a:lnSpc>
                <a:spcPct val="90000"/>
              </a:lnSpc>
            </a:pPr>
            <a:r>
              <a:rPr lang="en-US" smtClean="0">
                <a:solidFill>
                  <a:srgbClr val="8E6950"/>
                </a:solidFill>
              </a:rPr>
              <a:t>Topology changes can affect only a local area, of radius 2X – hence convergence time after a topology change is constant</a:t>
            </a:r>
          </a:p>
          <a:p>
            <a:pPr>
              <a:lnSpc>
                <a:spcPct val="90000"/>
              </a:lnSpc>
            </a:pPr>
            <a:r>
              <a:rPr lang="en-US" smtClean="0"/>
              <a:t>Each topology change can affect only a constant number of processors, in each level of the hierarchy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u="none" smtClean="0"/>
              <a:t>Token Passing: Faults</a:t>
            </a:r>
          </a:p>
        </p:txBody>
      </p:sp>
      <p:sp>
        <p:nvSpPr>
          <p:cNvPr id="14339" name="Rectangle 3"/>
          <p:cNvSpPr>
            <a:spLocks noGrp="1" noChangeArrowheads="1"/>
          </p:cNvSpPr>
          <p:nvPr>
            <p:ph type="body" idx="1"/>
          </p:nvPr>
        </p:nvSpPr>
        <p:spPr/>
        <p:txBody>
          <a:bodyPr/>
          <a:lstStyle/>
          <a:p>
            <a:r>
              <a:rPr lang="en-US" smtClean="0"/>
              <a:t>Transient fault, soft errors, wrong CRC, unexpected temporal severe conditions, etc.</a:t>
            </a:r>
          </a:p>
          <a:p>
            <a:r>
              <a:rPr lang="en-US" smtClean="0"/>
              <a:t>Assigns each processor with an arbitrary state (in the range of its state space).</a:t>
            </a:r>
          </a:p>
          <a:p>
            <a:r>
              <a:rPr lang="en-US" smtClean="0"/>
              <a:t>For example </a:t>
            </a:r>
            <a:r>
              <a:rPr lang="en-US" i="1" smtClean="0">
                <a:latin typeface="Courier New" pitchFamily="49" charset="0"/>
                <a:cs typeface="Courier New" pitchFamily="49" charset="0"/>
              </a:rPr>
              <a:t>{3; 4; 4; 1; 0}</a:t>
            </a:r>
            <a:r>
              <a:rPr lang="en-US" smtClean="0"/>
              <a:t>. </a:t>
            </a:r>
          </a:p>
          <a:p>
            <a:r>
              <a:rPr lang="en-US" i="1" smtClean="0">
                <a:latin typeface="Courier New" pitchFamily="49" charset="0"/>
                <a:cs typeface="Courier New" pitchFamily="49" charset="0"/>
              </a:rPr>
              <a:t>p</a:t>
            </a:r>
            <a:r>
              <a:rPr lang="en-US" i="1" baseline="-30000" smtClean="0">
                <a:latin typeface="Courier New" pitchFamily="49" charset="0"/>
                <a:cs typeface="Courier New" pitchFamily="49" charset="0"/>
              </a:rPr>
              <a:t>2</a:t>
            </a:r>
            <a:r>
              <a:rPr lang="en-US" smtClean="0"/>
              <a:t>; </a:t>
            </a:r>
            <a:r>
              <a:rPr lang="en-US" i="1" smtClean="0">
                <a:latin typeface="Courier New" pitchFamily="49" charset="0"/>
                <a:cs typeface="Courier New" pitchFamily="49" charset="0"/>
              </a:rPr>
              <a:t>p</a:t>
            </a:r>
            <a:r>
              <a:rPr lang="en-US" i="1" baseline="-30000" smtClean="0">
                <a:latin typeface="Courier New" pitchFamily="49" charset="0"/>
                <a:cs typeface="Courier New" pitchFamily="49" charset="0"/>
              </a:rPr>
              <a:t>4</a:t>
            </a:r>
            <a:r>
              <a:rPr lang="en-US" smtClean="0"/>
              <a:t>; and </a:t>
            </a:r>
            <a:r>
              <a:rPr lang="en-US" i="1" smtClean="0">
                <a:latin typeface="Courier New" pitchFamily="49" charset="0"/>
                <a:cs typeface="Courier New" pitchFamily="49" charset="0"/>
              </a:rPr>
              <a:t>p</a:t>
            </a:r>
            <a:r>
              <a:rPr lang="en-US" i="1" baseline="-30000" smtClean="0">
                <a:latin typeface="Courier New" pitchFamily="49" charset="0"/>
                <a:cs typeface="Courier New" pitchFamily="49" charset="0"/>
              </a:rPr>
              <a:t>5</a:t>
            </a:r>
            <a:r>
              <a:rPr lang="en-US" smtClean="0"/>
              <a:t> have tokens!</a:t>
            </a:r>
          </a:p>
          <a:p>
            <a:r>
              <a:rPr lang="en-US" smtClean="0"/>
              <a:t>Will the system ever recover? </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u="none" smtClean="0">
                <a:solidFill>
                  <a:srgbClr val="0070C0"/>
                </a:solidFill>
              </a:rPr>
              <a:t>Talk Outline</a:t>
            </a:r>
            <a:endParaRPr lang="he-IL" u="none" smtClean="0">
              <a:solidFill>
                <a:srgbClr val="0070C0"/>
              </a:solidFill>
            </a:endParaRPr>
          </a:p>
        </p:txBody>
      </p:sp>
      <p:sp>
        <p:nvSpPr>
          <p:cNvPr id="7" name="Content Placeholder 2"/>
          <p:cNvSpPr>
            <a:spLocks noGrp="1"/>
          </p:cNvSpPr>
          <p:nvPr>
            <p:ph idx="1"/>
          </p:nvPr>
        </p:nvSpPr>
        <p:spPr>
          <a:xfrm>
            <a:off x="369888" y="1160463"/>
            <a:ext cx="8596312" cy="4610100"/>
          </a:xfrm>
        </p:spPr>
        <p:txBody>
          <a:bodyPr/>
          <a:lstStyle/>
          <a:p>
            <a:pPr>
              <a:buFont typeface="ZapfDingbats" pitchFamily="82" charset="2"/>
              <a:buNone/>
              <a:defRPr/>
            </a:pPr>
            <a:r>
              <a:rPr lang="en-US" dirty="0" smtClean="0">
                <a:solidFill>
                  <a:srgbClr val="FF0000"/>
                </a:solidFill>
              </a:rPr>
              <a:t>Stateless infrastructure</a:t>
            </a:r>
          </a:p>
          <a:p>
            <a:pPr marL="514350" indent="-514350">
              <a:defRPr/>
            </a:pPr>
            <a:r>
              <a:rPr lang="en-US" dirty="0" smtClean="0">
                <a:solidFill>
                  <a:srgbClr val="0070C0"/>
                </a:solidFill>
              </a:rPr>
              <a:t>Random walks [DSW06]</a:t>
            </a:r>
          </a:p>
          <a:p>
            <a:pPr marL="514350" indent="-514350">
              <a:defRPr/>
            </a:pPr>
            <a:r>
              <a:rPr lang="en-US" dirty="0" smtClean="0">
                <a:solidFill>
                  <a:srgbClr val="0070C0"/>
                </a:solidFill>
              </a:rPr>
              <a:t>Imaginary polygons [DHL06]</a:t>
            </a:r>
          </a:p>
          <a:p>
            <a:pPr marL="514350" indent="-514350">
              <a:buFont typeface="ZapfDingbats" pitchFamily="82" charset="2"/>
              <a:buNone/>
              <a:defRPr/>
            </a:pPr>
            <a:r>
              <a:rPr lang="en-US" dirty="0" smtClean="0">
                <a:solidFill>
                  <a:srgbClr val="FF0000"/>
                </a:solidFill>
              </a:rPr>
              <a:t>Stateless with GPS-Oracle</a:t>
            </a:r>
          </a:p>
          <a:p>
            <a:pPr marL="514350" indent="-514350">
              <a:defRPr/>
            </a:pPr>
            <a:r>
              <a:rPr lang="en-US" dirty="0" smtClean="0">
                <a:solidFill>
                  <a:srgbClr val="0070C0"/>
                </a:solidFill>
              </a:rPr>
              <a:t>Virtual Stationary Automaton [DGLSW05]</a:t>
            </a:r>
          </a:p>
          <a:p>
            <a:pPr marL="514350" indent="-514350">
              <a:defRPr/>
            </a:pPr>
            <a:r>
              <a:rPr lang="en-US" dirty="0" smtClean="0">
                <a:solidFill>
                  <a:srgbClr val="0070C0"/>
                </a:solidFill>
              </a:rPr>
              <a:t> Virtual Autonomous Automaton [DGSSW05]</a:t>
            </a:r>
          </a:p>
          <a:p>
            <a:pPr marL="514350" indent="-514350">
              <a:buFont typeface="ZapfDingbats" pitchFamily="82" charset="2"/>
              <a:buNone/>
              <a:defRPr/>
            </a:pPr>
            <a:r>
              <a:rPr lang="en-US" dirty="0" smtClean="0">
                <a:solidFill>
                  <a:srgbClr val="FF0000"/>
                </a:solidFill>
              </a:rPr>
              <a:t>Local state oblivious to global changes</a:t>
            </a:r>
          </a:p>
          <a:p>
            <a:pPr marL="514350" indent="-514350">
              <a:defRPr/>
            </a:pPr>
            <a:r>
              <a:rPr lang="en-US" dirty="0" smtClean="0">
                <a:solidFill>
                  <a:srgbClr val="0070C0"/>
                </a:solidFill>
              </a:rPr>
              <a:t>Empire of colonies [DT06]</a:t>
            </a:r>
          </a:p>
          <a:p>
            <a:pPr marL="514350" indent="-514350">
              <a:defRPr/>
            </a:pPr>
            <a:r>
              <a:rPr lang="en-US" u="sng" dirty="0" err="1" smtClean="0">
                <a:solidFill>
                  <a:srgbClr val="C00000"/>
                </a:solidFill>
              </a:rPr>
              <a:t>Spanders</a:t>
            </a:r>
            <a:r>
              <a:rPr lang="en-US" u="sng" dirty="0" smtClean="0">
                <a:solidFill>
                  <a:srgbClr val="C00000"/>
                </a:solidFill>
              </a:rPr>
              <a:t>, spanning expanders [DT06]</a:t>
            </a:r>
          </a:p>
          <a:p>
            <a:pPr marL="514350" indent="-514350">
              <a:buFont typeface="ZapfDingbats" pitchFamily="82" charset="2"/>
              <a:buNone/>
              <a:defRPr/>
            </a:pPr>
            <a:endParaRPr lang="he-IL" dirty="0" smtClean="0">
              <a:solidFill>
                <a:srgbClr val="FF0000"/>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251" y="655093"/>
            <a:ext cx="8639033" cy="1470025"/>
          </a:xfrm>
        </p:spPr>
        <p:txBody>
          <a:bodyPr>
            <a:noAutofit/>
            <a:scene3d>
              <a:camera prst="orthographicFront"/>
              <a:lightRig rig="soft" dir="t"/>
            </a:scene3d>
            <a:sp3d prstMaterial="plastic">
              <a:bevelT w="25400" h="25400"/>
            </a:sp3d>
          </a:bodyPr>
          <a:lstStyle/>
          <a:p>
            <a:pPr>
              <a:defRPr/>
            </a:pPr>
            <a:r>
              <a:rPr lang="en-US" sz="5400" u="none" dirty="0" smtClean="0">
                <a:ln>
                  <a:solidFill>
                    <a:schemeClr val="tx1"/>
                  </a:solidFill>
                </a:ln>
                <a:solidFill>
                  <a:srgbClr val="0070C0"/>
                </a:solidFill>
                <a:effectLst>
                  <a:outerShdw blurRad="50800" dist="38100" dir="2700000" algn="tl" rotWithShape="0">
                    <a:prstClr val="black">
                      <a:alpha val="40000"/>
                    </a:prstClr>
                  </a:outerShdw>
                </a:effectLst>
              </a:rPr>
              <a:t>Spanders: </a:t>
            </a:r>
            <a:r>
              <a:rPr lang="en-US" sz="3600" u="none" dirty="0" smtClean="0">
                <a:ln>
                  <a:solidFill>
                    <a:schemeClr val="tx1"/>
                  </a:solidFill>
                </a:ln>
                <a:solidFill>
                  <a:srgbClr val="0070C0"/>
                </a:solidFill>
                <a:effectLst>
                  <a:outerShdw blurRad="50800" dist="38100" dir="2700000" algn="tl" rotWithShape="0">
                    <a:prstClr val="black">
                      <a:alpha val="40000"/>
                    </a:prstClr>
                  </a:outerShdw>
                </a:effectLst>
              </a:rPr>
              <a:t>Distributed</a:t>
            </a:r>
            <a:r>
              <a:rPr lang="en-US" sz="4400" u="none" dirty="0" smtClean="0">
                <a:ln>
                  <a:solidFill>
                    <a:schemeClr val="tx1"/>
                  </a:solidFill>
                </a:ln>
                <a:solidFill>
                  <a:srgbClr val="0070C0"/>
                </a:solidFill>
                <a:effectLst>
                  <a:outerShdw blurRad="50800" dist="38100" dir="2700000" algn="tl" rotWithShape="0">
                    <a:prstClr val="black">
                      <a:alpha val="40000"/>
                    </a:prstClr>
                  </a:outerShdw>
                </a:effectLst>
              </a:rPr>
              <a:t> </a:t>
            </a:r>
            <a:r>
              <a:rPr lang="en-US" sz="5400" u="none" dirty="0" smtClean="0">
                <a:ln>
                  <a:solidFill>
                    <a:schemeClr val="tx1"/>
                  </a:solidFill>
                </a:ln>
                <a:solidFill>
                  <a:srgbClr val="0070C0"/>
                </a:solidFill>
                <a:effectLst>
                  <a:outerShdw blurRad="50800" dist="38100" dir="2700000" algn="tl" rotWithShape="0">
                    <a:prstClr val="black">
                      <a:alpha val="40000"/>
                    </a:prstClr>
                  </a:outerShdw>
                </a:effectLst>
              </a:rPr>
              <a:t>Spanning Expanders</a:t>
            </a:r>
            <a:endParaRPr lang="he-IL" sz="5400" u="none" dirty="0">
              <a:ln>
                <a:solidFill>
                  <a:schemeClr val="tx1"/>
                </a:solidFill>
              </a:ln>
              <a:solidFill>
                <a:srgbClr val="0070C0"/>
              </a:solidFill>
              <a:effectLst>
                <a:outerShdw blurRad="50800" dist="38100" dir="2700000" algn="tl" rotWithShape="0">
                  <a:prstClr val="black">
                    <a:alpha val="40000"/>
                  </a:prstClr>
                </a:outerShdw>
              </a:effectLst>
            </a:endParaRPr>
          </a:p>
        </p:txBody>
      </p:sp>
      <p:sp>
        <p:nvSpPr>
          <p:cNvPr id="97283" name="Subtitle 2"/>
          <p:cNvSpPr>
            <a:spLocks noGrp="1"/>
          </p:cNvSpPr>
          <p:nvPr>
            <p:ph type="subTitle" idx="1"/>
          </p:nvPr>
        </p:nvSpPr>
        <p:spPr>
          <a:xfrm>
            <a:off x="1371600" y="3009900"/>
            <a:ext cx="6400800" cy="1752600"/>
          </a:xfrm>
        </p:spPr>
        <p:txBody>
          <a:bodyPr/>
          <a:lstStyle/>
          <a:p>
            <a:r>
              <a:rPr lang="en-US" sz="3200" smtClean="0">
                <a:solidFill>
                  <a:srgbClr val="FF0000"/>
                </a:solidFill>
              </a:rPr>
              <a:t>Shlomi Dolev and Nir Tzachar</a:t>
            </a:r>
          </a:p>
          <a:p>
            <a:endParaRPr lang="en-US" sz="3200" smtClean="0"/>
          </a:p>
          <a:p>
            <a:r>
              <a:rPr lang="en-US" sz="3200" smtClean="0"/>
              <a:t>CRI 2008 </a:t>
            </a:r>
          </a:p>
          <a:p>
            <a:endParaRPr lang="en-US" sz="3200" smtClean="0"/>
          </a:p>
        </p:txBody>
      </p:sp>
      <p:pic>
        <p:nvPicPr>
          <p:cNvPr id="97284" name="Picture 2" descr="http://talks.php.net/presentations/slides/encryption/blowfish.png"/>
          <p:cNvPicPr>
            <a:picLocks noChangeAspect="1" noChangeArrowheads="1"/>
          </p:cNvPicPr>
          <p:nvPr/>
        </p:nvPicPr>
        <p:blipFill>
          <a:blip r:embed="rId2"/>
          <a:srcRect/>
          <a:stretch>
            <a:fillRect/>
          </a:stretch>
        </p:blipFill>
        <p:spPr bwMode="auto">
          <a:xfrm>
            <a:off x="7358063" y="5451475"/>
            <a:ext cx="1785937" cy="1406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1"/>
          <p:cNvSpPr>
            <a:spLocks noGrp="1"/>
          </p:cNvSpPr>
          <p:nvPr>
            <p:ph idx="1"/>
          </p:nvPr>
        </p:nvSpPr>
        <p:spPr/>
        <p:txBody>
          <a:bodyPr/>
          <a:lstStyle/>
          <a:p>
            <a:r>
              <a:rPr lang="he-IL" dirty="0" smtClean="0"/>
              <a:t>Edge expansion parameter :</a:t>
            </a:r>
          </a:p>
          <a:p>
            <a:endParaRPr lang="he-IL" dirty="0" smtClean="0"/>
          </a:p>
          <a:p>
            <a:endParaRPr lang="he-IL" dirty="0" smtClean="0"/>
          </a:p>
          <a:p>
            <a:endParaRPr lang="he-IL" dirty="0" smtClean="0"/>
          </a:p>
          <a:p>
            <a:endParaRPr lang="en-US" dirty="0" smtClean="0"/>
          </a:p>
          <a:p>
            <a:endParaRPr lang="he-IL" dirty="0" smtClean="0"/>
          </a:p>
          <a:p>
            <a:endParaRPr lang="en-US" dirty="0" smtClean="0"/>
          </a:p>
          <a:p>
            <a:r>
              <a:rPr lang="en-US" dirty="0" smtClean="0"/>
              <a:t>W</a:t>
            </a:r>
            <a:r>
              <a:rPr lang="he-IL" dirty="0" smtClean="0"/>
              <a:t>here </a:t>
            </a:r>
            <a:r>
              <a:rPr lang="en-US" sz="3600" dirty="0" smtClean="0">
                <a:solidFill>
                  <a:srgbClr val="002060"/>
                </a:solidFill>
              </a:rPr>
              <a:t>c</a:t>
            </a:r>
            <a:r>
              <a:rPr lang="he-IL" dirty="0" smtClean="0"/>
              <a:t> is a constant</a:t>
            </a:r>
          </a:p>
        </p:txBody>
      </p:sp>
      <p:sp>
        <p:nvSpPr>
          <p:cNvPr id="3" name="Title 2"/>
          <p:cNvSpPr>
            <a:spLocks noGrp="1"/>
          </p:cNvSpPr>
          <p:nvPr>
            <p:ph type="title"/>
          </p:nvPr>
        </p:nvSpPr>
        <p:spPr/>
        <p:txBody>
          <a:bodyPr>
            <a:normAutofit fontScale="90000"/>
          </a:bodyPr>
          <a:lstStyle/>
          <a:p>
            <a:pPr>
              <a:defRPr/>
            </a:pPr>
            <a:r>
              <a:rPr lang="en-US" u="none" dirty="0" smtClean="0">
                <a:solidFill>
                  <a:srgbClr val="0070C0"/>
                </a:solidFill>
              </a:rPr>
              <a:t>Formal Definition of Edge Expanders</a:t>
            </a:r>
            <a:endParaRPr lang="en-US" u="none" dirty="0">
              <a:solidFill>
                <a:srgbClr val="0070C0"/>
              </a:solidFill>
            </a:endParaRPr>
          </a:p>
        </p:txBody>
      </p:sp>
      <p:graphicFrame>
        <p:nvGraphicFramePr>
          <p:cNvPr id="4098" name="Object 2"/>
          <p:cNvGraphicFramePr>
            <a:graphicFrameLocks noChangeAspect="1"/>
          </p:cNvGraphicFramePr>
          <p:nvPr/>
        </p:nvGraphicFramePr>
        <p:xfrm>
          <a:off x="2286000" y="2500313"/>
          <a:ext cx="5100638" cy="2571750"/>
        </p:xfrm>
        <a:graphic>
          <a:graphicData uri="http://schemas.openxmlformats.org/presentationml/2006/ole">
            <mc:AlternateContent xmlns:mc="http://schemas.openxmlformats.org/markup-compatibility/2006">
              <mc:Choice xmlns:v="urn:schemas-microsoft-com:vml" Requires="v">
                <p:oleObj spid="_x0000_s4099" name="Equation" r:id="rId3" imgW="1511280" imgH="761760" progId="Equation.3">
                  <p:embed/>
                </p:oleObj>
              </mc:Choice>
              <mc:Fallback>
                <p:oleObj name="Equation" r:id="rId3" imgW="1511280" imgH="7617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00313"/>
                        <a:ext cx="5100638" cy="257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ounded Rectangular Callout 5"/>
          <p:cNvSpPr/>
          <p:nvPr/>
        </p:nvSpPr>
        <p:spPr>
          <a:xfrm>
            <a:off x="214282" y="2428868"/>
            <a:ext cx="2000264" cy="928694"/>
          </a:xfrm>
          <a:prstGeom prst="wedgeRoundRectCallout">
            <a:avLst>
              <a:gd name="adj1" fmla="val 55590"/>
              <a:gd name="adj2" fmla="val 97647"/>
              <a:gd name="adj3" fmla="val 16667"/>
            </a:avLst>
          </a:prstGeom>
        </p:spPr>
        <p:style>
          <a:lnRef idx="0">
            <a:schemeClr val="accent1"/>
          </a:lnRef>
          <a:fillRef idx="3">
            <a:schemeClr val="accent1"/>
          </a:fillRef>
          <a:effectRef idx="3">
            <a:schemeClr val="accent1"/>
          </a:effectRef>
          <a:fontRef idx="minor">
            <a:schemeClr val="lt1"/>
          </a:fontRef>
        </p:style>
        <p:txBody>
          <a:bodyPr anchor="ctr"/>
          <a:lstStyle/>
          <a:p>
            <a:pPr>
              <a:defRPr/>
            </a:pPr>
            <a:r>
              <a:rPr lang="en-US" sz="2000" dirty="0"/>
              <a:t>For each subset S of V</a:t>
            </a:r>
          </a:p>
        </p:txBody>
      </p:sp>
      <p:sp>
        <p:nvSpPr>
          <p:cNvPr id="7" name="Rounded Rectangular Callout 6"/>
          <p:cNvSpPr/>
          <p:nvPr/>
        </p:nvSpPr>
        <p:spPr>
          <a:xfrm>
            <a:off x="4000496" y="4286256"/>
            <a:ext cx="2000264" cy="1071570"/>
          </a:xfrm>
          <a:prstGeom prst="wedgeRoundRectCallout">
            <a:avLst>
              <a:gd name="adj1" fmla="val -58066"/>
              <a:gd name="adj2" fmla="val -92951"/>
              <a:gd name="adj3" fmla="val 16667"/>
            </a:avLst>
          </a:prstGeom>
        </p:spPr>
        <p:style>
          <a:lnRef idx="0">
            <a:schemeClr val="accent1"/>
          </a:lnRef>
          <a:fillRef idx="3">
            <a:schemeClr val="accent1"/>
          </a:fillRef>
          <a:effectRef idx="3">
            <a:schemeClr val="accent1"/>
          </a:effectRef>
          <a:fontRef idx="minor">
            <a:schemeClr val="lt1"/>
          </a:fontRef>
        </p:style>
        <p:txBody>
          <a:bodyPr anchor="ctr"/>
          <a:lstStyle/>
          <a:p>
            <a:pPr>
              <a:defRPr/>
            </a:pPr>
            <a:r>
              <a:rPr lang="en-US" sz="2000" dirty="0"/>
              <a:t>Such that S is not too large</a:t>
            </a:r>
          </a:p>
        </p:txBody>
      </p:sp>
      <p:sp>
        <p:nvSpPr>
          <p:cNvPr id="8" name="Rounded Rectangular Callout 7"/>
          <p:cNvSpPr/>
          <p:nvPr/>
        </p:nvSpPr>
        <p:spPr>
          <a:xfrm>
            <a:off x="6215074" y="4000504"/>
            <a:ext cx="2643206" cy="1357322"/>
          </a:xfrm>
          <a:prstGeom prst="wedgeRoundRectCallout">
            <a:avLst>
              <a:gd name="adj1" fmla="val -64856"/>
              <a:gd name="adj2" fmla="val -97135"/>
              <a:gd name="adj3" fmla="val 16667"/>
            </a:avLst>
          </a:prstGeom>
        </p:spPr>
        <p:style>
          <a:lnRef idx="0">
            <a:schemeClr val="accent1"/>
          </a:lnRef>
          <a:fillRef idx="3">
            <a:schemeClr val="accent1"/>
          </a:fillRef>
          <a:effectRef idx="3">
            <a:schemeClr val="accent1"/>
          </a:effectRef>
          <a:fontRef idx="minor">
            <a:schemeClr val="lt1"/>
          </a:fontRef>
        </p:style>
        <p:txBody>
          <a:bodyPr anchor="ctr"/>
          <a:lstStyle/>
          <a:p>
            <a:pPr>
              <a:defRPr/>
            </a:pPr>
            <a:r>
              <a:rPr lang="en-US" sz="2000" dirty="0"/>
              <a:t>The ratio between edges exiting S and the size of S</a:t>
            </a:r>
          </a:p>
        </p:txBody>
      </p:sp>
      <p:sp>
        <p:nvSpPr>
          <p:cNvPr id="9" name="Rounded Rectangular Callout 8"/>
          <p:cNvSpPr/>
          <p:nvPr/>
        </p:nvSpPr>
        <p:spPr>
          <a:xfrm>
            <a:off x="7000892" y="1928802"/>
            <a:ext cx="2000264" cy="928694"/>
          </a:xfrm>
          <a:prstGeom prst="wedgeRoundRectCallout">
            <a:avLst>
              <a:gd name="adj1" fmla="val -40871"/>
              <a:gd name="adj2" fmla="val 71451"/>
              <a:gd name="adj3" fmla="val 16667"/>
            </a:avLst>
          </a:prstGeom>
        </p:spPr>
        <p:style>
          <a:lnRef idx="0">
            <a:schemeClr val="accent1"/>
          </a:lnRef>
          <a:fillRef idx="3">
            <a:schemeClr val="accent1"/>
          </a:fillRef>
          <a:effectRef idx="3">
            <a:schemeClr val="accent1"/>
          </a:effectRef>
          <a:fontRef idx="minor">
            <a:schemeClr val="lt1"/>
          </a:fontRef>
        </p:style>
        <p:txBody>
          <a:bodyPr anchor="ctr"/>
          <a:lstStyle/>
          <a:p>
            <a:pPr>
              <a:defRPr/>
            </a:pPr>
            <a:r>
              <a:rPr lang="en-US" sz="2000" dirty="0"/>
              <a:t>Is larger than a </a:t>
            </a:r>
            <a:r>
              <a:rPr lang="en-US" dirty="0"/>
              <a:t>constant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1"/>
          <p:cNvSpPr>
            <a:spLocks noGrp="1"/>
          </p:cNvSpPr>
          <p:nvPr>
            <p:ph idx="1"/>
          </p:nvPr>
        </p:nvSpPr>
        <p:spPr/>
        <p:txBody>
          <a:bodyPr/>
          <a:lstStyle/>
          <a:p>
            <a:r>
              <a:rPr lang="he-IL" dirty="0" smtClean="0"/>
              <a:t>Cryptography</a:t>
            </a:r>
          </a:p>
          <a:p>
            <a:r>
              <a:rPr lang="en-US" dirty="0" smtClean="0"/>
              <a:t>E</a:t>
            </a:r>
            <a:r>
              <a:rPr lang="he-IL" dirty="0" smtClean="0"/>
              <a:t>rror correcting codes</a:t>
            </a:r>
          </a:p>
          <a:p>
            <a:r>
              <a:rPr lang="he-IL" dirty="0" smtClean="0"/>
              <a:t>PCP proofs</a:t>
            </a:r>
          </a:p>
          <a:p>
            <a:r>
              <a:rPr lang="en-US" dirty="0" smtClean="0"/>
              <a:t>E</a:t>
            </a:r>
            <a:r>
              <a:rPr lang="he-IL" dirty="0" smtClean="0"/>
              <a:t>tc</a:t>
            </a:r>
            <a:r>
              <a:rPr lang="en-US" dirty="0" smtClean="0"/>
              <a:t>…</a:t>
            </a:r>
          </a:p>
          <a:p>
            <a:endParaRPr lang="he-IL" dirty="0" smtClean="0"/>
          </a:p>
          <a:p>
            <a:r>
              <a:rPr lang="he-IL" sz="4400" dirty="0" smtClean="0">
                <a:solidFill>
                  <a:srgbClr val="00CC00"/>
                </a:solidFill>
              </a:rPr>
              <a:t> Communication!</a:t>
            </a:r>
            <a:endParaRPr lang="en-US" dirty="0" smtClean="0">
              <a:solidFill>
                <a:srgbClr val="00CC00"/>
              </a:solidFill>
            </a:endParaRPr>
          </a:p>
        </p:txBody>
      </p:sp>
      <p:sp>
        <p:nvSpPr>
          <p:cNvPr id="98307" name="Title 2"/>
          <p:cNvSpPr>
            <a:spLocks noGrp="1"/>
          </p:cNvSpPr>
          <p:nvPr>
            <p:ph type="title"/>
          </p:nvPr>
        </p:nvSpPr>
        <p:spPr/>
        <p:txBody>
          <a:bodyPr/>
          <a:lstStyle/>
          <a:p>
            <a:r>
              <a:rPr lang="he-IL" u="none" smtClean="0">
                <a:solidFill>
                  <a:srgbClr val="0070C0"/>
                </a:solidFill>
              </a:rPr>
              <a:t>What Are </a:t>
            </a:r>
            <a:r>
              <a:rPr lang="en-US" u="none" smtClean="0">
                <a:solidFill>
                  <a:srgbClr val="0070C0"/>
                </a:solidFill>
              </a:rPr>
              <a:t>Expandrs</a:t>
            </a:r>
            <a:r>
              <a:rPr lang="he-IL" u="none" smtClean="0">
                <a:solidFill>
                  <a:srgbClr val="0070C0"/>
                </a:solidFill>
              </a:rPr>
              <a:t> Good For</a:t>
            </a:r>
            <a:endParaRPr lang="en-US" u="none" smtClean="0">
              <a:solidFill>
                <a:srgbClr val="0070C0"/>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2"/>
          <p:cNvSpPr>
            <a:spLocks noGrp="1"/>
          </p:cNvSpPr>
          <p:nvPr>
            <p:ph idx="1"/>
          </p:nvPr>
        </p:nvSpPr>
        <p:spPr/>
        <p:txBody>
          <a:bodyPr/>
          <a:lstStyle/>
          <a:p>
            <a:r>
              <a:rPr lang="en-US" dirty="0" smtClean="0"/>
              <a:t>Highly connected</a:t>
            </a:r>
          </a:p>
          <a:p>
            <a:r>
              <a:rPr lang="en-US" dirty="0" smtClean="0"/>
              <a:t>Symmetric</a:t>
            </a:r>
          </a:p>
          <a:p>
            <a:r>
              <a:rPr lang="en-US" dirty="0" smtClean="0"/>
              <a:t>Sparse</a:t>
            </a:r>
          </a:p>
          <a:p>
            <a:r>
              <a:rPr lang="en-US" dirty="0" smtClean="0"/>
              <a:t>Small diameter (log n)</a:t>
            </a:r>
          </a:p>
          <a:p>
            <a:r>
              <a:rPr lang="en-US" dirty="0" smtClean="0"/>
              <a:t>Robust for dynamic changes</a:t>
            </a:r>
          </a:p>
          <a:p>
            <a:r>
              <a:rPr lang="he-IL" dirty="0" smtClean="0"/>
              <a:t>Fast mixing rate </a:t>
            </a:r>
            <a:r>
              <a:rPr lang="en-US" dirty="0" smtClean="0">
                <a:sym typeface="Wingdings" pitchFamily="2" charset="2"/>
              </a:rPr>
              <a:t> sampling</a:t>
            </a:r>
            <a:endParaRPr lang="en-US" dirty="0" smtClean="0"/>
          </a:p>
        </p:txBody>
      </p:sp>
      <p:sp>
        <p:nvSpPr>
          <p:cNvPr id="2" name="Title 1"/>
          <p:cNvSpPr>
            <a:spLocks noGrp="1"/>
          </p:cNvSpPr>
          <p:nvPr>
            <p:ph type="title"/>
          </p:nvPr>
        </p:nvSpPr>
        <p:spPr/>
        <p:txBody>
          <a:bodyPr>
            <a:normAutofit fontScale="90000"/>
          </a:bodyPr>
          <a:lstStyle/>
          <a:p>
            <a:pPr>
              <a:defRPr/>
            </a:pPr>
            <a:r>
              <a:rPr lang="en-US" u="none" dirty="0" smtClean="0">
                <a:solidFill>
                  <a:srgbClr val="0070C0"/>
                </a:solidFill>
              </a:rPr>
              <a:t>Expanders as Communication Networks</a:t>
            </a:r>
            <a:endParaRPr lang="he-IL" u="none" dirty="0">
              <a:solidFill>
                <a:srgbClr val="0070C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he-IL" smtClean="0"/>
              <a:t>Input: an arbitrary expander graph</a:t>
            </a:r>
          </a:p>
          <a:p>
            <a:r>
              <a:rPr lang="he-IL" smtClean="0"/>
              <a:t>Output: a </a:t>
            </a:r>
            <a:r>
              <a:rPr lang="he-IL" sz="3600" smtClean="0">
                <a:solidFill>
                  <a:srgbClr val="7030A0"/>
                </a:solidFill>
              </a:rPr>
              <a:t>spander (a spanning expand</a:t>
            </a:r>
            <a:r>
              <a:rPr lang="en-US" sz="3600" smtClean="0">
                <a:solidFill>
                  <a:srgbClr val="7030A0"/>
                </a:solidFill>
              </a:rPr>
              <a:t>er)</a:t>
            </a:r>
            <a:endParaRPr lang="he-IL" smtClean="0">
              <a:solidFill>
                <a:srgbClr val="7030A0"/>
              </a:solidFill>
            </a:endParaRPr>
          </a:p>
          <a:p>
            <a:r>
              <a:rPr lang="he-IL" smtClean="0"/>
              <a:t>Construct expanders in a </a:t>
            </a:r>
            <a:r>
              <a:rPr lang="he-IL" smtClean="0">
                <a:solidFill>
                  <a:srgbClr val="00CC00"/>
                </a:solidFill>
              </a:rPr>
              <a:t>distributed</a:t>
            </a:r>
            <a:r>
              <a:rPr lang="he-IL" smtClean="0"/>
              <a:t> setting</a:t>
            </a:r>
          </a:p>
          <a:p>
            <a:r>
              <a:rPr lang="he-IL" smtClean="0"/>
              <a:t>The construction must be </a:t>
            </a:r>
            <a:r>
              <a:rPr lang="he-IL" smtClean="0">
                <a:solidFill>
                  <a:srgbClr val="FF01FF"/>
                </a:solidFill>
              </a:rPr>
              <a:t>self-stabilizing</a:t>
            </a:r>
            <a:r>
              <a:rPr lang="he-IL" smtClean="0"/>
              <a:t> and </a:t>
            </a:r>
            <a:r>
              <a:rPr lang="he-IL" smtClean="0">
                <a:solidFill>
                  <a:srgbClr val="FF01FF"/>
                </a:solidFill>
              </a:rPr>
              <a:t>self-organizing</a:t>
            </a:r>
          </a:p>
        </p:txBody>
      </p:sp>
      <p:sp>
        <p:nvSpPr>
          <p:cNvPr id="100355" name="Title 2"/>
          <p:cNvSpPr>
            <a:spLocks noGrp="1"/>
          </p:cNvSpPr>
          <p:nvPr>
            <p:ph type="title"/>
          </p:nvPr>
        </p:nvSpPr>
        <p:spPr/>
        <p:txBody>
          <a:bodyPr/>
          <a:lstStyle/>
          <a:p>
            <a:r>
              <a:rPr lang="en-US" u="none" smtClean="0">
                <a:solidFill>
                  <a:srgbClr val="0070C0"/>
                </a:solidFill>
              </a:rPr>
              <a:t>Mission Statement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2"/>
          <p:cNvSpPr>
            <a:spLocks noGrp="1"/>
          </p:cNvSpPr>
          <p:nvPr>
            <p:ph idx="1"/>
          </p:nvPr>
        </p:nvSpPr>
        <p:spPr/>
        <p:txBody>
          <a:bodyPr/>
          <a:lstStyle/>
          <a:p>
            <a:r>
              <a:rPr lang="en-US" smtClean="0"/>
              <a:t>A sub-domain of </a:t>
            </a:r>
            <a:r>
              <a:rPr lang="en-US" smtClean="0">
                <a:solidFill>
                  <a:srgbClr val="FF01FF"/>
                </a:solidFill>
              </a:rPr>
              <a:t>self-stabilization</a:t>
            </a:r>
          </a:p>
          <a:p>
            <a:r>
              <a:rPr lang="en-US" smtClean="0"/>
              <a:t>Convergence time is </a:t>
            </a:r>
            <a:r>
              <a:rPr lang="en-US" smtClean="0">
                <a:solidFill>
                  <a:srgbClr val="00CC00"/>
                </a:solidFill>
              </a:rPr>
              <a:t>sub-linear</a:t>
            </a:r>
            <a:r>
              <a:rPr lang="en-US" smtClean="0"/>
              <a:t> (o(n))</a:t>
            </a:r>
          </a:p>
          <a:p>
            <a:r>
              <a:rPr lang="en-US" smtClean="0"/>
              <a:t>Quick reaction to topology changes (</a:t>
            </a:r>
            <a:r>
              <a:rPr lang="en-US" smtClean="0">
                <a:solidFill>
                  <a:srgbClr val="00CC00"/>
                </a:solidFill>
              </a:rPr>
              <a:t>o(convergence)</a:t>
            </a:r>
            <a:r>
              <a:rPr lang="en-US" smtClean="0"/>
              <a:t>)</a:t>
            </a:r>
          </a:p>
        </p:txBody>
      </p:sp>
      <p:sp>
        <p:nvSpPr>
          <p:cNvPr id="101379" name="Title 1"/>
          <p:cNvSpPr>
            <a:spLocks noGrp="1"/>
          </p:cNvSpPr>
          <p:nvPr>
            <p:ph type="title"/>
          </p:nvPr>
        </p:nvSpPr>
        <p:spPr/>
        <p:txBody>
          <a:bodyPr/>
          <a:lstStyle/>
          <a:p>
            <a:r>
              <a:rPr lang="en-US" u="none" smtClean="0">
                <a:solidFill>
                  <a:srgbClr val="0070C0"/>
                </a:solidFill>
              </a:rPr>
              <a:t>Self-Organization</a:t>
            </a:r>
            <a:endParaRPr lang="he-IL" u="none" smtClean="0">
              <a:solidFill>
                <a:srgbClr val="0070C0"/>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ntent Placeholder 1"/>
          <p:cNvSpPr>
            <a:spLocks noGrp="1"/>
          </p:cNvSpPr>
          <p:nvPr>
            <p:ph idx="1"/>
          </p:nvPr>
        </p:nvSpPr>
        <p:spPr>
          <a:xfrm>
            <a:off x="449263" y="1600200"/>
            <a:ext cx="7772400" cy="4648200"/>
          </a:xfrm>
        </p:spPr>
        <p:txBody>
          <a:bodyPr/>
          <a:lstStyle/>
          <a:p>
            <a:r>
              <a:rPr lang="en-US" smtClean="0"/>
              <a:t>We construct a </a:t>
            </a:r>
            <a:r>
              <a:rPr lang="en-US" smtClean="0">
                <a:solidFill>
                  <a:srgbClr val="00CC00"/>
                </a:solidFill>
              </a:rPr>
              <a:t>non-regular</a:t>
            </a:r>
            <a:r>
              <a:rPr lang="en-US" smtClean="0"/>
              <a:t> expander with high probability without using communication </a:t>
            </a:r>
          </a:p>
          <a:p>
            <a:r>
              <a:rPr lang="en-US" smtClean="0"/>
              <a:t>Each node </a:t>
            </a:r>
            <a:r>
              <a:rPr lang="he-IL" smtClean="0"/>
              <a:t>selects</a:t>
            </a:r>
            <a:r>
              <a:rPr lang="en-US" smtClean="0"/>
              <a:t> </a:t>
            </a:r>
            <a:r>
              <a:rPr lang="he-IL" smtClean="0">
                <a:solidFill>
                  <a:srgbClr val="FF01FF"/>
                </a:solidFill>
              </a:rPr>
              <a:t>d random neighbors</a:t>
            </a:r>
          </a:p>
          <a:p>
            <a:r>
              <a:rPr lang="en-US" smtClean="0"/>
              <a:t>Yields an expander with </a:t>
            </a:r>
            <a:br>
              <a:rPr lang="en-US" smtClean="0"/>
            </a:br>
            <a:r>
              <a:rPr lang="en-US" smtClean="0"/>
              <a:t>probability </a:t>
            </a:r>
            <a:r>
              <a:rPr lang="en-US" smtClean="0">
                <a:hlinkClick r:id="rId2" action="ppaction://hlinksldjump"/>
              </a:rPr>
              <a:t>1-o(1)</a:t>
            </a:r>
            <a:endParaRPr lang="en-US" smtClean="0"/>
          </a:p>
          <a:p>
            <a:r>
              <a:rPr lang="en-US" smtClean="0">
                <a:solidFill>
                  <a:srgbClr val="FF01FF"/>
                </a:solidFill>
              </a:rPr>
              <a:t>Maximal</a:t>
            </a:r>
            <a:r>
              <a:rPr lang="en-US" smtClean="0"/>
              <a:t> degree O(log n)</a:t>
            </a:r>
          </a:p>
          <a:p>
            <a:r>
              <a:rPr lang="en-US" smtClean="0">
                <a:solidFill>
                  <a:srgbClr val="FF01FF"/>
                </a:solidFill>
              </a:rPr>
              <a:t>Average</a:t>
            </a:r>
            <a:r>
              <a:rPr lang="en-US" smtClean="0"/>
              <a:t> degree d</a:t>
            </a:r>
          </a:p>
        </p:txBody>
      </p:sp>
      <p:sp>
        <p:nvSpPr>
          <p:cNvPr id="102403" name="Title 2"/>
          <p:cNvSpPr>
            <a:spLocks noGrp="1"/>
          </p:cNvSpPr>
          <p:nvPr>
            <p:ph type="title"/>
          </p:nvPr>
        </p:nvSpPr>
        <p:spPr/>
        <p:txBody>
          <a:bodyPr/>
          <a:lstStyle/>
          <a:p>
            <a:r>
              <a:rPr lang="en-US" u="none" smtClean="0">
                <a:solidFill>
                  <a:srgbClr val="0070C0"/>
                </a:solidFill>
              </a:rPr>
              <a:t>Spanning  K</a:t>
            </a:r>
            <a:r>
              <a:rPr lang="en-US" u="none" baseline="-25000" smtClean="0">
                <a:solidFill>
                  <a:srgbClr val="0070C0"/>
                </a:solidFill>
              </a:rPr>
              <a:t>n</a:t>
            </a:r>
            <a:r>
              <a:rPr lang="en-US" u="none" smtClean="0">
                <a:solidFill>
                  <a:srgbClr val="0070C0"/>
                </a:solidFill>
              </a:rPr>
              <a:t> with an Expander</a:t>
            </a:r>
            <a:endParaRPr lang="he-IL" u="none" smtClean="0">
              <a:solidFill>
                <a:srgbClr val="0070C0"/>
              </a:solidFill>
            </a:endParaRPr>
          </a:p>
        </p:txBody>
      </p:sp>
      <p:grpSp>
        <p:nvGrpSpPr>
          <p:cNvPr id="102404" name="Group 74"/>
          <p:cNvGrpSpPr>
            <a:grpSpLocks/>
          </p:cNvGrpSpPr>
          <p:nvPr/>
        </p:nvGrpSpPr>
        <p:grpSpPr bwMode="auto">
          <a:xfrm>
            <a:off x="6429375" y="3857625"/>
            <a:ext cx="2005013" cy="2019300"/>
            <a:chOff x="4286248" y="2714620"/>
            <a:chExt cx="3923335" cy="3953550"/>
          </a:xfrm>
        </p:grpSpPr>
        <p:cxnSp>
          <p:nvCxnSpPr>
            <p:cNvPr id="4" name="Straight Connector 3"/>
            <p:cNvCxnSpPr>
              <a:stCxn id="0" idx="0"/>
              <a:endCxn id="0" idx="3"/>
            </p:cNvCxnSpPr>
            <p:nvPr/>
          </p:nvCxnSpPr>
          <p:spPr>
            <a:xfrm rot="16200000" flipH="1">
              <a:off x="7498058" y="3880272"/>
              <a:ext cx="593653" cy="357233"/>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 name="Straight Connector 4"/>
            <p:cNvCxnSpPr>
              <a:stCxn id="0" idx="6"/>
              <a:endCxn id="0" idx="2"/>
            </p:cNvCxnSpPr>
            <p:nvPr/>
          </p:nvCxnSpPr>
          <p:spPr>
            <a:xfrm rot="10800000" flipV="1">
              <a:off x="5190200" y="3718549"/>
              <a:ext cx="2047091" cy="1777854"/>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 name="Straight Connector 5"/>
            <p:cNvCxnSpPr>
              <a:stCxn id="0" idx="4"/>
              <a:endCxn id="0" idx="1"/>
            </p:cNvCxnSpPr>
            <p:nvPr/>
          </p:nvCxnSpPr>
          <p:spPr>
            <a:xfrm rot="16200000" flipV="1">
              <a:off x="6808523" y="2863990"/>
              <a:ext cx="323246" cy="62748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7" name="Straight Connector 6"/>
            <p:cNvCxnSpPr>
              <a:stCxn id="0" idx="5"/>
              <a:endCxn id="0" idx="2"/>
            </p:cNvCxnSpPr>
            <p:nvPr/>
          </p:nvCxnSpPr>
          <p:spPr>
            <a:xfrm rot="16200000" flipH="1" flipV="1">
              <a:off x="5505383" y="2725739"/>
              <a:ext cx="391625" cy="8418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8" name="Straight Connector 7"/>
            <p:cNvCxnSpPr>
              <a:stCxn id="0" idx="6"/>
              <a:endCxn id="0" idx="3"/>
            </p:cNvCxnSpPr>
            <p:nvPr/>
          </p:nvCxnSpPr>
          <p:spPr>
            <a:xfrm rot="10800000" flipV="1">
              <a:off x="4587566" y="3675035"/>
              <a:ext cx="270252" cy="63716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9" name="Straight Connector 8"/>
            <p:cNvCxnSpPr>
              <a:stCxn id="0" idx="7"/>
              <a:endCxn id="0" idx="4"/>
            </p:cNvCxnSpPr>
            <p:nvPr/>
          </p:nvCxnSpPr>
          <p:spPr>
            <a:xfrm rot="16200000" flipH="1">
              <a:off x="4365287" y="5003847"/>
              <a:ext cx="606088" cy="291998"/>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0" name="Straight Connector 9"/>
            <p:cNvCxnSpPr>
              <a:stCxn id="0" idx="0"/>
              <a:endCxn id="0" idx="4"/>
            </p:cNvCxnSpPr>
            <p:nvPr/>
          </p:nvCxnSpPr>
          <p:spPr>
            <a:xfrm rot="16200000" flipH="1">
              <a:off x="5388918" y="5633389"/>
              <a:ext cx="310814" cy="795228"/>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1" name="Straight Connector 10"/>
            <p:cNvCxnSpPr>
              <a:stCxn id="0" idx="2"/>
              <a:endCxn id="0" idx="6"/>
            </p:cNvCxnSpPr>
            <p:nvPr/>
          </p:nvCxnSpPr>
          <p:spPr>
            <a:xfrm flipV="1">
              <a:off x="6317808" y="5863164"/>
              <a:ext cx="885314" cy="36986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2" name="Straight Connector 11"/>
            <p:cNvCxnSpPr>
              <a:stCxn id="0" idx="2"/>
              <a:endCxn id="0" idx="7"/>
            </p:cNvCxnSpPr>
            <p:nvPr/>
          </p:nvCxnSpPr>
          <p:spPr>
            <a:xfrm flipV="1">
              <a:off x="7625587" y="4890316"/>
              <a:ext cx="282678" cy="640276"/>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3" name="Straight Connector 12"/>
            <p:cNvCxnSpPr>
              <a:stCxn id="0" idx="7"/>
              <a:endCxn id="0" idx="3"/>
            </p:cNvCxnSpPr>
            <p:nvPr/>
          </p:nvCxnSpPr>
          <p:spPr>
            <a:xfrm rot="3110421">
              <a:off x="5181825" y="3714446"/>
              <a:ext cx="2132182" cy="19539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4" name="Straight Connector 13"/>
            <p:cNvCxnSpPr>
              <a:stCxn id="0" idx="0"/>
              <a:endCxn id="0" idx="4"/>
            </p:cNvCxnSpPr>
            <p:nvPr/>
          </p:nvCxnSpPr>
          <p:spPr>
            <a:xfrm rot="16200000" flipH="1">
              <a:off x="5360545" y="3597906"/>
              <a:ext cx="1765422" cy="201292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5" name="Straight Connector 14"/>
            <p:cNvCxnSpPr>
              <a:stCxn id="0" idx="1"/>
              <a:endCxn id="0" idx="5"/>
            </p:cNvCxnSpPr>
            <p:nvPr/>
          </p:nvCxnSpPr>
          <p:spPr>
            <a:xfrm rot="5400000" flipH="1" flipV="1">
              <a:off x="6237037" y="3178548"/>
              <a:ext cx="21758" cy="284853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6" name="Straight Connector 15"/>
            <p:cNvCxnSpPr>
              <a:stCxn id="0" idx="6"/>
              <a:endCxn id="0" idx="0"/>
            </p:cNvCxnSpPr>
            <p:nvPr/>
          </p:nvCxnSpPr>
          <p:spPr>
            <a:xfrm rot="10800000" flipV="1">
              <a:off x="5236794" y="3718549"/>
              <a:ext cx="2000497" cy="310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7" name="Straight Connector 16"/>
            <p:cNvCxnSpPr>
              <a:endCxn id="0" idx="2"/>
            </p:cNvCxnSpPr>
            <p:nvPr/>
          </p:nvCxnSpPr>
          <p:spPr>
            <a:xfrm rot="5400000">
              <a:off x="4180037" y="4417898"/>
              <a:ext cx="2088668" cy="6834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8" name="Straight Connector 17"/>
            <p:cNvCxnSpPr>
              <a:stCxn id="0" idx="2"/>
              <a:endCxn id="0" idx="4"/>
            </p:cNvCxnSpPr>
            <p:nvPr/>
          </p:nvCxnSpPr>
          <p:spPr>
            <a:xfrm flipV="1">
              <a:off x="5190200" y="5487078"/>
              <a:ext cx="2059516" cy="93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9" name="Straight Connector 18"/>
            <p:cNvCxnSpPr>
              <a:stCxn id="0" idx="4"/>
              <a:endCxn id="0" idx="6"/>
            </p:cNvCxnSpPr>
            <p:nvPr/>
          </p:nvCxnSpPr>
          <p:spPr>
            <a:xfrm rot="16200000" flipV="1">
              <a:off x="6359238" y="4596602"/>
              <a:ext cx="1768529" cy="124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0" name="Straight Connector 19"/>
            <p:cNvCxnSpPr>
              <a:stCxn id="0" idx="7"/>
              <a:endCxn id="0" idx="5"/>
            </p:cNvCxnSpPr>
            <p:nvPr/>
          </p:nvCxnSpPr>
          <p:spPr>
            <a:xfrm rot="16200000" flipH="1">
              <a:off x="6345384" y="3265137"/>
              <a:ext cx="1339606" cy="131399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1" name="Straight Connector 20"/>
            <p:cNvCxnSpPr>
              <a:stCxn id="0" idx="5"/>
              <a:endCxn id="0" idx="3"/>
            </p:cNvCxnSpPr>
            <p:nvPr/>
          </p:nvCxnSpPr>
          <p:spPr>
            <a:xfrm rot="16200000" flipH="1" flipV="1">
              <a:off x="6135646" y="4593928"/>
              <a:ext cx="1538529" cy="153454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2" name="Straight Connector 21"/>
            <p:cNvCxnSpPr>
              <a:stCxn id="0" idx="3"/>
              <a:endCxn id="0" idx="1"/>
            </p:cNvCxnSpPr>
            <p:nvPr/>
          </p:nvCxnSpPr>
          <p:spPr>
            <a:xfrm rot="16200000" flipV="1">
              <a:off x="4722259" y="4715083"/>
              <a:ext cx="1516771" cy="131399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3" name="Straight Connector 22"/>
            <p:cNvCxnSpPr>
              <a:stCxn id="0" idx="1"/>
              <a:endCxn id="0" idx="7"/>
            </p:cNvCxnSpPr>
            <p:nvPr/>
          </p:nvCxnSpPr>
          <p:spPr>
            <a:xfrm rot="5400000" flipH="1" flipV="1">
              <a:off x="4910239" y="3165739"/>
              <a:ext cx="1361364" cy="153454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4" name="Straight Connector 23"/>
            <p:cNvCxnSpPr>
              <a:stCxn id="0" idx="4"/>
              <a:endCxn id="0" idx="1"/>
            </p:cNvCxnSpPr>
            <p:nvPr/>
          </p:nvCxnSpPr>
          <p:spPr>
            <a:xfrm rot="16200000" flipV="1">
              <a:off x="5599990" y="3837352"/>
              <a:ext cx="873385" cy="242606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5" name="Straight Connector 24"/>
            <p:cNvCxnSpPr>
              <a:stCxn id="0" idx="4"/>
              <a:endCxn id="0" idx="7"/>
            </p:cNvCxnSpPr>
            <p:nvPr/>
          </p:nvCxnSpPr>
          <p:spPr>
            <a:xfrm rot="16200000" flipV="1">
              <a:off x="5686579" y="3923941"/>
              <a:ext cx="2234749" cy="8915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6" name="Straight Connector 25"/>
            <p:cNvCxnSpPr>
              <a:stCxn id="0" idx="3"/>
              <a:endCxn id="0" idx="6"/>
            </p:cNvCxnSpPr>
            <p:nvPr/>
          </p:nvCxnSpPr>
          <p:spPr>
            <a:xfrm rot="5400000" flipH="1" flipV="1">
              <a:off x="5481509" y="4374679"/>
              <a:ext cx="2411914" cy="109965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7" name="Straight Connector 26"/>
            <p:cNvCxnSpPr>
              <a:stCxn id="0" idx="3"/>
              <a:endCxn id="0" idx="0"/>
            </p:cNvCxnSpPr>
            <p:nvPr/>
          </p:nvCxnSpPr>
          <p:spPr>
            <a:xfrm rot="16200000" flipV="1">
              <a:off x="4482813" y="4475637"/>
              <a:ext cx="2408807" cy="90084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8" name="Straight Connector 27"/>
            <p:cNvCxnSpPr>
              <a:stCxn id="0" idx="1"/>
              <a:endCxn id="0" idx="6"/>
            </p:cNvCxnSpPr>
            <p:nvPr/>
          </p:nvCxnSpPr>
          <p:spPr>
            <a:xfrm rot="5400000" flipH="1" flipV="1">
              <a:off x="5582900" y="2959299"/>
              <a:ext cx="895143" cy="241364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9" name="Straight Connector 28"/>
            <p:cNvCxnSpPr>
              <a:stCxn id="0" idx="5"/>
              <a:endCxn id="0" idx="0"/>
            </p:cNvCxnSpPr>
            <p:nvPr/>
          </p:nvCxnSpPr>
          <p:spPr>
            <a:xfrm rot="16200000" flipV="1">
              <a:off x="6019349" y="2939102"/>
              <a:ext cx="870278" cy="243538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30" name="Straight Connector 29"/>
            <p:cNvCxnSpPr>
              <a:stCxn id="0" idx="5"/>
              <a:endCxn id="0" idx="2"/>
            </p:cNvCxnSpPr>
            <p:nvPr/>
          </p:nvCxnSpPr>
          <p:spPr>
            <a:xfrm rot="16200000" flipH="1" flipV="1">
              <a:off x="5978955" y="3803179"/>
              <a:ext cx="904469" cy="248198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31" name="Straight Connector 30"/>
            <p:cNvCxnSpPr>
              <a:stCxn id="0" idx="2"/>
              <a:endCxn id="0" idx="7"/>
            </p:cNvCxnSpPr>
            <p:nvPr/>
          </p:nvCxnSpPr>
          <p:spPr>
            <a:xfrm flipV="1">
              <a:off x="5190200" y="3252329"/>
              <a:ext cx="1167992" cy="2244075"/>
            </a:xfrm>
            <a:prstGeom prst="line">
              <a:avLst/>
            </a:prstGeom>
            <a:ln w="9525">
              <a:tailEnd type="none"/>
            </a:ln>
          </p:spPr>
          <p:style>
            <a:lnRef idx="3">
              <a:schemeClr val="dk1"/>
            </a:lnRef>
            <a:fillRef idx="0">
              <a:schemeClr val="dk1"/>
            </a:fillRef>
            <a:effectRef idx="2">
              <a:schemeClr val="dk1"/>
            </a:effectRef>
            <a:fontRef idx="minor">
              <a:schemeClr val="tx1"/>
            </a:fontRef>
          </p:style>
        </p:cxnSp>
        <p:sp>
          <p:nvSpPr>
            <p:cNvPr id="32" name="Oval 31"/>
            <p:cNvSpPr/>
            <p:nvPr/>
          </p:nvSpPr>
          <p:spPr>
            <a:xfrm rot="8510421">
              <a:off x="7671446" y="4353755"/>
              <a:ext cx="538137" cy="538137"/>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3" name="Oval 32"/>
            <p:cNvSpPr/>
            <p:nvPr/>
          </p:nvSpPr>
          <p:spPr>
            <a:xfrm rot="8510421">
              <a:off x="7181074" y="3282185"/>
              <a:ext cx="538137" cy="538137"/>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4" name="Oval 33"/>
            <p:cNvSpPr/>
            <p:nvPr/>
          </p:nvSpPr>
          <p:spPr>
            <a:xfrm rot="8510421">
              <a:off x="6119825" y="2714620"/>
              <a:ext cx="538137" cy="538137"/>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5" name="Oval 34"/>
            <p:cNvSpPr/>
            <p:nvPr/>
          </p:nvSpPr>
          <p:spPr>
            <a:xfrm rot="8510421">
              <a:off x="4286248" y="4311109"/>
              <a:ext cx="538137" cy="538137"/>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6" name="Oval 35"/>
            <p:cNvSpPr/>
            <p:nvPr/>
          </p:nvSpPr>
          <p:spPr>
            <a:xfrm rot="8510421">
              <a:off x="4800023" y="3240367"/>
              <a:ext cx="538137" cy="538137"/>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7" name="Oval 36"/>
            <p:cNvSpPr/>
            <p:nvPr/>
          </p:nvSpPr>
          <p:spPr>
            <a:xfrm rot="8510421">
              <a:off x="7146193" y="5429156"/>
              <a:ext cx="538137" cy="538137"/>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8" name="Oval 37"/>
            <p:cNvSpPr/>
            <p:nvPr/>
          </p:nvSpPr>
          <p:spPr>
            <a:xfrm rot="8510421">
              <a:off x="4710937" y="5395132"/>
              <a:ext cx="538137" cy="538137"/>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9" name="Oval 38"/>
            <p:cNvSpPr/>
            <p:nvPr/>
          </p:nvSpPr>
          <p:spPr>
            <a:xfrm rot="8510421">
              <a:off x="5837871" y="6130033"/>
              <a:ext cx="538137" cy="538137"/>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1"/>
          <p:cNvSpPr>
            <a:spLocks noGrp="1"/>
          </p:cNvSpPr>
          <p:nvPr>
            <p:ph idx="1"/>
          </p:nvPr>
        </p:nvSpPr>
        <p:spPr/>
        <p:txBody>
          <a:bodyPr/>
          <a:lstStyle/>
          <a:p>
            <a:r>
              <a:rPr lang="en-US" smtClean="0">
                <a:solidFill>
                  <a:srgbClr val="FF0000"/>
                </a:solidFill>
              </a:rPr>
              <a:t>The previous technique does not work!</a:t>
            </a:r>
          </a:p>
          <a:p>
            <a:r>
              <a:rPr lang="en-US" smtClean="0">
                <a:hlinkClick r:id="rId2" action="ppaction://hlinksldjump"/>
              </a:rPr>
              <a:t>Example recipe</a:t>
            </a:r>
            <a:r>
              <a:rPr lang="en-US" smtClean="0"/>
              <a:t>: take an expander, </a:t>
            </a:r>
            <a:r>
              <a:rPr lang="en-US" smtClean="0">
                <a:solidFill>
                  <a:srgbClr val="FF01FF"/>
                </a:solidFill>
              </a:rPr>
              <a:t>“clique”</a:t>
            </a:r>
            <a:r>
              <a:rPr lang="en-US" smtClean="0">
                <a:solidFill>
                  <a:srgbClr val="00CC00"/>
                </a:solidFill>
              </a:rPr>
              <a:t> </a:t>
            </a:r>
            <a:r>
              <a:rPr lang="en-US" smtClean="0"/>
              <a:t>half of the nodes.</a:t>
            </a:r>
          </a:p>
          <a:p>
            <a:r>
              <a:rPr lang="en-US" smtClean="0">
                <a:solidFill>
                  <a:srgbClr val="00CC00"/>
                </a:solidFill>
              </a:rPr>
              <a:t>Solution</a:t>
            </a:r>
            <a:r>
              <a:rPr lang="he-IL" smtClean="0">
                <a:solidFill>
                  <a:srgbClr val="00CC00"/>
                </a:solidFill>
              </a:rPr>
              <a:t>: each node chooses each edge with probability </a:t>
            </a:r>
            <a:r>
              <a:rPr lang="en-US" smtClean="0">
                <a:solidFill>
                  <a:srgbClr val="7030A0"/>
                </a:solidFill>
              </a:rPr>
              <a:t>p</a:t>
            </a:r>
          </a:p>
          <a:p>
            <a:r>
              <a:rPr lang="en-US" smtClean="0"/>
              <a:t>Observation: </a:t>
            </a:r>
            <a:r>
              <a:rPr lang="en-US" smtClean="0">
                <a:solidFill>
                  <a:srgbClr val="FFBC01"/>
                </a:solidFill>
              </a:rPr>
              <a:t>“fat” </a:t>
            </a:r>
            <a:r>
              <a:rPr lang="en-US" smtClean="0"/>
              <a:t>cuts in the graph will remain </a:t>
            </a:r>
            <a:r>
              <a:rPr lang="he-IL" smtClean="0">
                <a:solidFill>
                  <a:srgbClr val="FFBC01"/>
                </a:solidFill>
              </a:rPr>
              <a:t>“fat”</a:t>
            </a:r>
            <a:r>
              <a:rPr lang="he-IL" smtClean="0"/>
              <a:t>.</a:t>
            </a:r>
          </a:p>
        </p:txBody>
      </p:sp>
      <p:sp>
        <p:nvSpPr>
          <p:cNvPr id="103427" name="Title 2"/>
          <p:cNvSpPr>
            <a:spLocks noGrp="1"/>
          </p:cNvSpPr>
          <p:nvPr>
            <p:ph type="title"/>
          </p:nvPr>
        </p:nvSpPr>
        <p:spPr/>
        <p:txBody>
          <a:bodyPr/>
          <a:lstStyle/>
          <a:p>
            <a:r>
              <a:rPr lang="en-US" u="none" smtClean="0">
                <a:solidFill>
                  <a:srgbClr val="0070C0"/>
                </a:solidFill>
              </a:rPr>
              <a:t>Arbitrary Graphs</a:t>
            </a:r>
            <a:endParaRPr lang="he-IL" u="none" smtClean="0">
              <a:solidFill>
                <a:srgbClr val="0070C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scene3d>
              <a:camera prst="orthographicFront"/>
              <a:lightRig rig="threePt" dir="t"/>
            </a:scene3d>
            <a:sp3d extrusionH="57150">
              <a:bevelT w="38100" h="38100"/>
            </a:sp3d>
          </a:bodyPr>
          <a:lstStyle/>
          <a:p>
            <a:pPr>
              <a:defRPr/>
            </a:pPr>
            <a:r>
              <a:t>Given an expander G=(V,E), with edge expansion</a:t>
            </a: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sz="3600" smtClean="0">
                <a:solidFill>
                  <a:srgbClr val="7030A0"/>
                </a:solidFill>
                <a:effectLst>
                  <a:glow rad="63500">
                    <a:schemeClr val="accent5">
                      <a:satMod val="175000"/>
                      <a:alpha val="40000"/>
                    </a:schemeClr>
                  </a:glow>
                  <a:outerShdw blurRad="50800" dist="38100" dir="2700000" algn="tl" rotWithShape="0">
                    <a:prstClr val="black">
                      <a:alpha val="40000"/>
                    </a:prstClr>
                  </a:outerShdw>
                </a:effectLst>
              </a:rPr>
              <a:t>c</a:t>
            </a:r>
            <a:r>
              <a:rPr lang="en-US" sz="3600" dirty="0" smtClean="0">
                <a:solidFill>
                  <a:srgbClr val="7030A0"/>
                </a:solidFill>
                <a:effectLst>
                  <a:glow rad="63500">
                    <a:schemeClr val="accent5">
                      <a:satMod val="175000"/>
                      <a:alpha val="40000"/>
                    </a:schemeClr>
                  </a:glow>
                  <a:outerShdw blurRad="50800" dist="38100" dir="2700000" algn="tl" rotWithShape="0">
                    <a:prstClr val="black">
                      <a:alpha val="40000"/>
                    </a:prstClr>
                  </a:outerShdw>
                </a:effectLst>
              </a:rPr>
              <a:t>log n</a:t>
            </a:r>
            <a:endParaRPr sz="3600">
              <a:solidFill>
                <a:srgbClr val="7030A0"/>
              </a:solidFill>
              <a:effectLst>
                <a:glow rad="63500">
                  <a:schemeClr val="accent5">
                    <a:satMod val="175000"/>
                    <a:alpha val="40000"/>
                  </a:schemeClr>
                </a:glow>
                <a:outerShdw blurRad="50800" dist="38100" dir="2700000" algn="tl" rotWithShape="0">
                  <a:prstClr val="black">
                    <a:alpha val="40000"/>
                  </a:prstClr>
                </a:outerShdw>
              </a:effectLst>
            </a:endParaRPr>
          </a:p>
          <a:p>
            <a:pPr indent="-228600">
              <a:defRPr/>
            </a:pPr>
            <a:r>
              <a:rPr lang="he-IL" dirty="0" smtClean="0"/>
              <a:t> </a:t>
            </a:r>
            <a:r>
              <a:rPr smtClean="0"/>
              <a:t>Define</a:t>
            </a:r>
            <a:r>
              <a:t>: G’=(V,E’) where E’⊂E and</a:t>
            </a:r>
          </a:p>
          <a:p>
            <a:pPr indent="-228600">
              <a:buFont typeface="ZapfDingbats" pitchFamily="82" charset="2"/>
              <a:buNone/>
              <a:defRPr/>
            </a:pPr>
            <a:r>
              <a:t>         P[(u,v) ∈ E’] = </a:t>
            </a:r>
            <a:r>
              <a:rPr>
                <a:solidFill>
                  <a:srgbClr val="7030A0"/>
                </a:solidFill>
              </a:rPr>
              <a:t>p</a:t>
            </a:r>
          </a:p>
          <a:p>
            <a:pPr>
              <a:defRPr/>
            </a:pPr>
            <a:r>
              <a:t>G’ has expansion</a:t>
            </a: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smtClean="0">
                <a:solidFill>
                  <a:srgbClr val="7030A0"/>
                </a:solidFill>
              </a:rPr>
              <a:t>p·O(log n)</a:t>
            </a: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t>with</a:t>
            </a: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4000" b="1" dirty="0" smtClean="0">
                <a:ln w="1905"/>
                <a:solidFill>
                  <a:srgbClr val="00CC00"/>
                </a:solidFill>
                <a:effectLst>
                  <a:outerShdw blurRad="50800" dist="38100" dir="2700000" algn="tl" rotWithShape="0">
                    <a:prstClr val="black">
                      <a:alpha val="40000"/>
                    </a:prstClr>
                  </a:outerShdw>
                </a:effectLst>
              </a:rPr>
              <a:t>probability</a:t>
            </a: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50800" dist="38100" dir="2700000" algn="tl" rotWithShape="0">
                    <a:prstClr val="black">
                      <a:alpha val="40000"/>
                    </a:prstClr>
                  </a:outerShdw>
                </a:effectLst>
              </a:rPr>
              <a:t> </a:t>
            </a: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ction="ppaction://hlinksldjump"/>
              </a:rPr>
              <a:t>1-o(1)</a:t>
            </a:r>
            <a:endParaRPr lang="he-IL"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4451" name="Title 2"/>
          <p:cNvSpPr>
            <a:spLocks noGrp="1"/>
          </p:cNvSpPr>
          <p:nvPr>
            <p:ph type="title"/>
          </p:nvPr>
        </p:nvSpPr>
        <p:spPr/>
        <p:txBody>
          <a:bodyPr/>
          <a:lstStyle/>
          <a:p>
            <a:r>
              <a:rPr lang="en-US" u="none" smtClean="0">
                <a:solidFill>
                  <a:srgbClr val="0070C0"/>
                </a:solidFill>
              </a:rPr>
              <a:t>Arbitrary Graphs</a:t>
            </a:r>
            <a:endParaRPr lang="he-IL" u="none" smtClean="0">
              <a:solidFill>
                <a:srgbClr val="0070C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3600" u="none" smtClean="0">
                <a:solidFill>
                  <a:srgbClr val="0070C0"/>
                </a:solidFill>
              </a:rPr>
              <a:t>Token Passing: Automatic Recovery</a:t>
            </a:r>
          </a:p>
        </p:txBody>
      </p:sp>
      <p:sp>
        <p:nvSpPr>
          <p:cNvPr id="15363" name="Rectangle 3"/>
          <p:cNvSpPr>
            <a:spLocks noGrp="1" noChangeArrowheads="1"/>
          </p:cNvSpPr>
          <p:nvPr>
            <p:ph type="body" idx="1"/>
          </p:nvPr>
        </p:nvSpPr>
        <p:spPr/>
        <p:txBody>
          <a:bodyPr/>
          <a:lstStyle/>
          <a:p>
            <a:pPr>
              <a:lnSpc>
                <a:spcPct val="90000"/>
              </a:lnSpc>
            </a:pPr>
            <a:r>
              <a:rPr lang="en-US" i="1" dirty="0" smtClean="0">
                <a:solidFill>
                  <a:srgbClr val="FF0000"/>
                </a:solidFill>
                <a:latin typeface="Courier New" pitchFamily="49" charset="0"/>
                <a:cs typeface="Courier New" pitchFamily="49" charset="0"/>
              </a:rPr>
              <a:t>p</a:t>
            </a:r>
            <a:r>
              <a:rPr lang="en-US" i="1" baseline="-25000" dirty="0" smtClean="0">
                <a:solidFill>
                  <a:srgbClr val="FF0000"/>
                </a:solidFill>
                <a:latin typeface="Courier New" pitchFamily="49" charset="0"/>
                <a:cs typeface="Courier New" pitchFamily="49" charset="0"/>
              </a:rPr>
              <a:t>1</a:t>
            </a:r>
            <a:r>
              <a:rPr lang="en-US" dirty="0" smtClean="0">
                <a:solidFill>
                  <a:srgbClr val="FF0000"/>
                </a:solidFill>
              </a:rPr>
              <a:t> changes state infinitely often,</a:t>
            </a:r>
          </a:p>
          <a:p>
            <a:pPr>
              <a:lnSpc>
                <a:spcPct val="90000"/>
              </a:lnSpc>
            </a:pPr>
            <a:r>
              <a:rPr lang="en-US" dirty="0" smtClean="0"/>
              <a:t>Otherwise, let </a:t>
            </a:r>
            <a:r>
              <a:rPr lang="en-US" i="1" dirty="0" smtClean="0">
                <a:latin typeface="Courier New" pitchFamily="49" charset="0"/>
                <a:cs typeface="Courier New" pitchFamily="49" charset="0"/>
              </a:rPr>
              <a:t>s</a:t>
            </a:r>
            <a:r>
              <a:rPr lang="en-US" i="1" baseline="-25000" dirty="0" smtClean="0">
                <a:latin typeface="Courier New" pitchFamily="49" charset="0"/>
                <a:cs typeface="Courier New" pitchFamily="49" charset="0"/>
              </a:rPr>
              <a:t>1</a:t>
            </a:r>
            <a:r>
              <a:rPr lang="en-US" dirty="0" smtClean="0"/>
              <a:t> be the fixed state of </a:t>
            </a:r>
            <a:r>
              <a:rPr lang="en-US" i="1" dirty="0" smtClean="0">
                <a:latin typeface="Courier New" pitchFamily="49" charset="0"/>
                <a:cs typeface="Courier New" pitchFamily="49" charset="0"/>
              </a:rPr>
              <a:t>p</a:t>
            </a:r>
            <a:r>
              <a:rPr lang="en-US" i="1" baseline="-25000" dirty="0" smtClean="0">
                <a:latin typeface="Courier New" pitchFamily="49" charset="0"/>
                <a:cs typeface="Courier New" pitchFamily="49" charset="0"/>
              </a:rPr>
              <a:t>1</a:t>
            </a:r>
            <a:r>
              <a:rPr lang="en-US" dirty="0" smtClean="0"/>
              <a:t>, </a:t>
            </a:r>
          </a:p>
          <a:p>
            <a:pPr>
              <a:lnSpc>
                <a:spcPct val="90000"/>
              </a:lnSpc>
            </a:pPr>
            <a:r>
              <a:rPr lang="en-US" i="1" dirty="0" smtClean="0">
                <a:latin typeface="Courier New" pitchFamily="49" charset="0"/>
                <a:cs typeface="Courier New" pitchFamily="49" charset="0"/>
              </a:rPr>
              <a:t>p</a:t>
            </a:r>
            <a:r>
              <a:rPr lang="en-US" i="1" baseline="-25000" dirty="0" smtClean="0">
                <a:latin typeface="Courier New" pitchFamily="49" charset="0"/>
                <a:cs typeface="Courier New" pitchFamily="49" charset="0"/>
              </a:rPr>
              <a:t>2</a:t>
            </a:r>
            <a:r>
              <a:rPr lang="en-US" dirty="0" smtClean="0"/>
              <a:t> eventually copies </a:t>
            </a:r>
            <a:r>
              <a:rPr lang="en-US" i="1" dirty="0" smtClean="0">
                <a:latin typeface="Courier New" pitchFamily="49" charset="0"/>
                <a:cs typeface="Courier New" pitchFamily="49" charset="0"/>
              </a:rPr>
              <a:t>s</a:t>
            </a:r>
            <a:r>
              <a:rPr lang="en-US" i="1" baseline="-25000" dirty="0" smtClean="0">
                <a:latin typeface="Courier New" pitchFamily="49" charset="0"/>
                <a:cs typeface="Courier New" pitchFamily="49" charset="0"/>
              </a:rPr>
              <a:t>1</a:t>
            </a:r>
            <a:r>
              <a:rPr lang="en-US" dirty="0" smtClean="0"/>
              <a:t> from </a:t>
            </a:r>
            <a:r>
              <a:rPr lang="en-US" i="1" dirty="0" smtClean="0">
                <a:latin typeface="Courier New" pitchFamily="49" charset="0"/>
                <a:cs typeface="Courier New" pitchFamily="49" charset="0"/>
              </a:rPr>
              <a:t>p</a:t>
            </a:r>
            <a:r>
              <a:rPr lang="en-US" i="1" baseline="-25000" dirty="0" smtClean="0">
                <a:latin typeface="Courier New" pitchFamily="49" charset="0"/>
                <a:cs typeface="Courier New" pitchFamily="49" charset="0"/>
              </a:rPr>
              <a:t>1</a:t>
            </a:r>
            <a:r>
              <a:rPr lang="en-US" dirty="0" smtClean="0"/>
              <a:t>, then </a:t>
            </a:r>
          </a:p>
          <a:p>
            <a:pPr>
              <a:lnSpc>
                <a:spcPct val="90000"/>
              </a:lnSpc>
            </a:pPr>
            <a:r>
              <a:rPr lang="en-US" i="1" dirty="0" smtClean="0">
                <a:latin typeface="Courier New" pitchFamily="49" charset="0"/>
                <a:cs typeface="Courier New" pitchFamily="49" charset="0"/>
              </a:rPr>
              <a:t>p</a:t>
            </a:r>
            <a:r>
              <a:rPr lang="en-US" i="1" baseline="-25000" dirty="0" smtClean="0">
                <a:latin typeface="Courier New" pitchFamily="49" charset="0"/>
                <a:cs typeface="Courier New" pitchFamily="49" charset="0"/>
              </a:rPr>
              <a:t>3</a:t>
            </a:r>
            <a:r>
              <a:rPr lang="en-US" dirty="0" smtClean="0"/>
              <a:t> eventually copies </a:t>
            </a:r>
            <a:r>
              <a:rPr lang="en-US" i="1" dirty="0" smtClean="0">
                <a:latin typeface="Courier New" pitchFamily="49" charset="0"/>
                <a:cs typeface="Courier New" pitchFamily="49" charset="0"/>
              </a:rPr>
              <a:t>s</a:t>
            </a:r>
            <a:r>
              <a:rPr lang="en-US" i="1" baseline="-25000" dirty="0" smtClean="0">
                <a:latin typeface="Courier New" pitchFamily="49" charset="0"/>
                <a:cs typeface="Courier New" pitchFamily="49" charset="0"/>
              </a:rPr>
              <a:t>1</a:t>
            </a:r>
            <a:r>
              <a:rPr lang="en-US" dirty="0" smtClean="0"/>
              <a:t> from </a:t>
            </a:r>
            <a:r>
              <a:rPr lang="en-US" i="1" dirty="0" smtClean="0">
                <a:latin typeface="Courier New" pitchFamily="49" charset="0"/>
                <a:cs typeface="Courier New" pitchFamily="49" charset="0"/>
              </a:rPr>
              <a:t>p</a:t>
            </a:r>
            <a:r>
              <a:rPr lang="en-US" i="1" baseline="-25000" dirty="0" smtClean="0">
                <a:latin typeface="Courier New" pitchFamily="49" charset="0"/>
                <a:cs typeface="Courier New" pitchFamily="49" charset="0"/>
              </a:rPr>
              <a:t>2</a:t>
            </a:r>
            <a:r>
              <a:rPr lang="en-US" dirty="0" smtClean="0"/>
              <a:t>, then </a:t>
            </a:r>
          </a:p>
          <a:p>
            <a:pPr>
              <a:lnSpc>
                <a:spcPct val="90000"/>
              </a:lnSpc>
              <a:buFont typeface="Wingdings" pitchFamily="2" charset="2"/>
              <a:buNone/>
            </a:pPr>
            <a:r>
              <a:rPr lang="en-US" dirty="0" smtClean="0"/>
              <a:t>     ...  </a:t>
            </a:r>
          </a:p>
          <a:p>
            <a:pPr>
              <a:lnSpc>
                <a:spcPct val="90000"/>
              </a:lnSpc>
            </a:pPr>
            <a:r>
              <a:rPr lang="en-US" i="1" dirty="0" err="1" smtClean="0">
                <a:latin typeface="Courier New" pitchFamily="49" charset="0"/>
                <a:cs typeface="Courier New" pitchFamily="49" charset="0"/>
              </a:rPr>
              <a:t>p</a:t>
            </a:r>
            <a:r>
              <a:rPr lang="en-US" i="1" baseline="-25000" dirty="0" err="1" smtClean="0">
                <a:latin typeface="Courier New" pitchFamily="49" charset="0"/>
                <a:cs typeface="Courier New" pitchFamily="49" charset="0"/>
              </a:rPr>
              <a:t>n</a:t>
            </a:r>
            <a:r>
              <a:rPr lang="en-US" dirty="0" smtClean="0"/>
              <a:t> eventually copies </a:t>
            </a:r>
            <a:r>
              <a:rPr lang="en-US" i="1" dirty="0" smtClean="0">
                <a:latin typeface="Courier New" pitchFamily="49" charset="0"/>
                <a:cs typeface="Courier New" pitchFamily="49" charset="0"/>
              </a:rPr>
              <a:t>s</a:t>
            </a:r>
            <a:r>
              <a:rPr lang="en-US" i="1" baseline="-25000" dirty="0" smtClean="0">
                <a:latin typeface="Courier New" pitchFamily="49" charset="0"/>
                <a:cs typeface="Courier New" pitchFamily="49" charset="0"/>
              </a:rPr>
              <a:t>1</a:t>
            </a:r>
            <a:r>
              <a:rPr lang="en-US" dirty="0" smtClean="0"/>
              <a:t> from </a:t>
            </a:r>
            <a:r>
              <a:rPr lang="en-US" i="1" dirty="0" smtClean="0">
                <a:latin typeface="Courier New" pitchFamily="49" charset="0"/>
                <a:cs typeface="Courier New" pitchFamily="49" charset="0"/>
              </a:rPr>
              <a:t>p</a:t>
            </a:r>
            <a:r>
              <a:rPr lang="en-US" i="1" baseline="-25000" dirty="0" smtClean="0">
                <a:latin typeface="Courier New" pitchFamily="49" charset="0"/>
                <a:cs typeface="Courier New" pitchFamily="49" charset="0"/>
              </a:rPr>
              <a:t>n-1</a:t>
            </a:r>
            <a:r>
              <a:rPr lang="en-US" dirty="0" smtClean="0"/>
              <a:t>, then </a:t>
            </a:r>
          </a:p>
          <a:p>
            <a:pPr>
              <a:lnSpc>
                <a:spcPct val="90000"/>
              </a:lnSpc>
            </a:pPr>
            <a:r>
              <a:rPr lang="en-US" i="1" dirty="0" smtClean="0">
                <a:latin typeface="Courier New" pitchFamily="49" charset="0"/>
                <a:cs typeface="Courier New" pitchFamily="49" charset="0"/>
              </a:rPr>
              <a:t>p</a:t>
            </a:r>
            <a:r>
              <a:rPr lang="en-US" i="1" baseline="-25000" dirty="0" smtClean="0">
                <a:latin typeface="Courier New" pitchFamily="49" charset="0"/>
                <a:cs typeface="Courier New" pitchFamily="49" charset="0"/>
              </a:rPr>
              <a:t>1</a:t>
            </a:r>
            <a:r>
              <a:rPr lang="en-US" dirty="0" smtClean="0"/>
              <a:t> changes state. </a:t>
            </a:r>
          </a:p>
          <a:p>
            <a:pPr>
              <a:lnSpc>
                <a:spcPct val="90000"/>
              </a:lnSpc>
            </a:pPr>
            <a:r>
              <a:rPr lang="en-US" i="1" dirty="0" smtClean="0">
                <a:latin typeface="Courier New" pitchFamily="49" charset="0"/>
                <a:cs typeface="Courier New" pitchFamily="49" charset="0"/>
              </a:rPr>
              <a:t>p</a:t>
            </a:r>
            <a:r>
              <a:rPr lang="en-US" i="1" baseline="-25000" dirty="0" smtClean="0">
                <a:latin typeface="Courier New" pitchFamily="49" charset="0"/>
                <a:cs typeface="Courier New" pitchFamily="49" charset="0"/>
              </a:rPr>
              <a:t>1</a:t>
            </a:r>
            <a:r>
              <a:rPr lang="en-US" dirty="0" smtClean="0"/>
              <a:t> changes state in the order </a:t>
            </a:r>
            <a:r>
              <a:rPr lang="en-US" i="1" dirty="0" smtClean="0">
                <a:latin typeface="Courier New" pitchFamily="49" charset="0"/>
                <a:cs typeface="Courier New" pitchFamily="49" charset="0"/>
              </a:rPr>
              <a:t>4; 5; 0; 1; 2; 3; 4; 5; 0; ...</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scene3d>
              <a:camera prst="orthographicFront"/>
              <a:lightRig rig="threePt" dir="t"/>
            </a:scene3d>
            <a:sp3d extrusionH="57150">
              <a:bevelT w="38100" h="38100"/>
            </a:sp3d>
          </a:bodyPr>
          <a:lstStyle/>
          <a:p>
            <a:pPr>
              <a:defRPr/>
            </a:pPr>
            <a:r>
              <a:rPr lang="en-US" dirty="0" smtClean="0">
                <a:solidFill>
                  <a:srgbClr val="00CC00"/>
                </a:solidFill>
                <a:effectLst>
                  <a:outerShdw blurRad="50800" dist="38100" dir="2700000" algn="tl" rotWithShape="0">
                    <a:prstClr val="black">
                      <a:alpha val="40000"/>
                    </a:prstClr>
                  </a:outerShdw>
                </a:effectLst>
              </a:rPr>
              <a:t>Trivially</a:t>
            </a:r>
            <a:r>
              <a:rPr lang="en-US" dirty="0" smtClean="0">
                <a:effectLst>
                  <a:outerShdw blurRad="50800" dist="38100" dir="2700000" algn="tl" rotWithShape="0">
                    <a:prstClr val="black">
                      <a:alpha val="40000"/>
                    </a:prstClr>
                  </a:outerShdw>
                </a:effectLst>
              </a:rPr>
              <a:t> </a:t>
            </a:r>
            <a:r>
              <a:t>implemented</a:t>
            </a:r>
            <a:r>
              <a:rPr lang="en-US" dirty="0" smtClean="0">
                <a:effectLst>
                  <a:outerShdw blurRad="50800" dist="38100" dir="2700000" algn="tl" rotWithShape="0">
                    <a:prstClr val="black">
                      <a:alpha val="40000"/>
                    </a:prstClr>
                  </a:outerShdw>
                </a:effectLst>
              </a:rPr>
              <a:t> </a:t>
            </a:r>
            <a:r>
              <a:rPr lang="en-US" dirty="0" smtClean="0">
                <a:solidFill>
                  <a:srgbClr val="FFBC01"/>
                </a:solidFill>
                <a:effectLst>
                  <a:outerShdw blurRad="50800" dist="38100" dir="2700000" algn="tl" rotWithShape="0">
                    <a:prstClr val="black">
                      <a:alpha val="40000"/>
                    </a:prstClr>
                  </a:outerShdw>
                </a:effectLst>
              </a:rPr>
              <a:t>distributively </a:t>
            </a:r>
            <a:endParaRPr/>
          </a:p>
          <a:p>
            <a:pPr>
              <a:defRPr/>
            </a:pPr>
            <a:r>
              <a:rPr smtClean="0"/>
              <a:t>The cons</a:t>
            </a:r>
            <a:r>
              <a:t>t</a:t>
            </a:r>
            <a:r>
              <a:rPr smtClean="0"/>
              <a:t>ruction </a:t>
            </a:r>
            <a:r>
              <a:t>is </a:t>
            </a:r>
            <a:r>
              <a:rPr sz="3600" smtClean="0">
                <a:solidFill>
                  <a:srgbClr val="FF01FF"/>
                </a:solidFill>
              </a:rPr>
              <a:t>probabilistic</a:t>
            </a:r>
            <a:r>
              <a:rPr sz="4000">
                <a:solidFill>
                  <a:srgbClr val="FF0000"/>
                </a:solidFill>
              </a:rPr>
              <a:t> </a:t>
            </a:r>
            <a:r>
              <a:rPr sz="4000" smtClean="0">
                <a:solidFill>
                  <a:srgbClr val="FF0000"/>
                </a:solidFill>
                <a:effectLst>
                  <a:outerShdw blurRad="50800" dist="38100" dir="2700000" algn="tl" rotWithShape="0">
                    <a:prstClr val="black">
                      <a:alpha val="40000"/>
                    </a:prstClr>
                  </a:outerShdw>
                </a:effectLst>
              </a:rPr>
              <a:t> </a:t>
            </a:r>
            <a:r>
              <a:t>and (</a:t>
            </a:r>
            <a:r>
              <a:rPr smtClean="0"/>
              <a:t>therefore) </a:t>
            </a:r>
            <a:r>
              <a:t>easily </a:t>
            </a:r>
            <a:r>
              <a:rPr smtClean="0"/>
              <a:t>copes </a:t>
            </a:r>
            <a:r>
              <a:t>with</a:t>
            </a:r>
            <a:r>
              <a:rPr sz="4000" smtClean="0">
                <a:solidFill>
                  <a:srgbClr val="FF0000"/>
                </a:solidFill>
              </a:rPr>
              <a:t> </a:t>
            </a:r>
            <a:r>
              <a:rPr>
                <a:solidFill>
                  <a:srgbClr val="00CC00"/>
                </a:solidFill>
              </a:rPr>
              <a:t>dynamic </a:t>
            </a:r>
            <a:r>
              <a:rPr smtClean="0">
                <a:solidFill>
                  <a:srgbClr val="00CC00"/>
                </a:solidFill>
              </a:rPr>
              <a:t>changes</a:t>
            </a:r>
          </a:p>
          <a:p>
            <a:pPr>
              <a:defRPr/>
            </a:pPr>
            <a:r>
              <a:t>The construction should be </a:t>
            </a:r>
            <a:r>
              <a:rPr>
                <a:solidFill>
                  <a:srgbClr val="7030A0"/>
                </a:solidFill>
              </a:rPr>
              <a:t>self-stabilizing</a:t>
            </a:r>
          </a:p>
          <a:p>
            <a:pPr>
              <a:buFont typeface="ZapfDingbats" pitchFamily="82" charset="2"/>
              <a:buNone/>
              <a:defRPr/>
            </a:pPr>
            <a:r>
              <a:rPr lang="en-US" dirty="0" smtClean="0">
                <a:sym typeface="Wingdings" pitchFamily="2" charset="2"/>
              </a:rPr>
              <a:t></a:t>
            </a:r>
            <a:r>
              <a:rPr smtClean="0"/>
              <a:t>We </a:t>
            </a:r>
            <a:r>
              <a:t>n</a:t>
            </a:r>
            <a:r>
              <a:rPr smtClean="0"/>
              <a:t>eed </a:t>
            </a:r>
            <a:r>
              <a:t>a</a:t>
            </a:r>
            <a:r>
              <a:rPr lang="en-US" dirty="0" smtClean="0">
                <a:effectLst>
                  <a:outerShdw blurRad="50800" dist="38100" dir="2700000" algn="tl" rotWithShape="0">
                    <a:prstClr val="black">
                      <a:alpha val="40000"/>
                    </a:prstClr>
                  </a:outerShdw>
                </a:effectLst>
              </a:rPr>
              <a:t> </a:t>
            </a:r>
            <a:r>
              <a:rPr lang="en-US" sz="4000" dirty="0" smtClean="0">
                <a:solidFill>
                  <a:srgbClr val="00309A"/>
                </a:solidFill>
                <a:effectLst>
                  <a:outerShdw blurRad="50800" dist="38100" dir="2700000" algn="tl" rotWithShape="0">
                    <a:prstClr val="black">
                      <a:alpha val="40000"/>
                    </a:prstClr>
                  </a:outerShdw>
                </a:effectLst>
              </a:rPr>
              <a:t>monitoring</a:t>
            </a:r>
            <a:r>
              <a:rPr lang="en-US" sz="4000" dirty="0" smtClean="0">
                <a:effectLst>
                  <a:outerShdw blurRad="50800" dist="38100" dir="2700000" algn="tl" rotWithShape="0">
                    <a:prstClr val="black">
                      <a:alpha val="40000"/>
                    </a:prstClr>
                  </a:outerShdw>
                </a:effectLst>
              </a:rPr>
              <a:t> </a:t>
            </a:r>
            <a:r>
              <a:rPr smtClean="0"/>
              <a:t>algorithm (expansion verification)</a:t>
            </a:r>
          </a:p>
          <a:p>
            <a:pPr>
              <a:buFont typeface="ZapfDingbats" pitchFamily="82" charset="2"/>
              <a:buNone/>
              <a:defRPr/>
            </a:pPr>
            <a:endParaRPr lang="he-IL" dirty="0"/>
          </a:p>
        </p:txBody>
      </p:sp>
      <p:sp>
        <p:nvSpPr>
          <p:cNvPr id="105475" name="Title 2"/>
          <p:cNvSpPr>
            <a:spLocks noGrp="1"/>
          </p:cNvSpPr>
          <p:nvPr>
            <p:ph type="title"/>
          </p:nvPr>
        </p:nvSpPr>
        <p:spPr/>
        <p:txBody>
          <a:bodyPr/>
          <a:lstStyle/>
          <a:p>
            <a:r>
              <a:rPr lang="en-US" u="none" smtClean="0">
                <a:solidFill>
                  <a:srgbClr val="0070C0"/>
                </a:solidFill>
              </a:rPr>
              <a:t>Distributed Construction</a:t>
            </a:r>
            <a:endParaRPr lang="he-IL" u="none" smtClean="0">
              <a:solidFill>
                <a:srgbClr val="0070C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dirty="0" smtClean="0">
                <a:solidFill>
                  <a:srgbClr val="00CC00"/>
                </a:solidFill>
              </a:rPr>
              <a:t>Snap Stabilizing </a:t>
            </a:r>
            <a:r>
              <a:rPr lang="en-US" dirty="0" smtClean="0"/>
              <a:t>Reset for message passing systems</a:t>
            </a:r>
          </a:p>
          <a:p>
            <a:pPr>
              <a:defRPr/>
            </a:pPr>
            <a:r>
              <a:rPr lang="en-US" dirty="0" smtClean="0"/>
              <a:t>Distributed </a:t>
            </a:r>
            <a:r>
              <a:rPr lang="en-US" dirty="0" smtClean="0">
                <a:solidFill>
                  <a:srgbClr val="00CC00"/>
                </a:solidFill>
              </a:rPr>
              <a:t>rooted</a:t>
            </a:r>
            <a:r>
              <a:rPr lang="en-US" dirty="0" smtClean="0"/>
              <a:t> tree</a:t>
            </a:r>
          </a:p>
          <a:p>
            <a:pPr>
              <a:defRPr/>
            </a:pPr>
            <a:r>
              <a:rPr lang="en-US" dirty="0" smtClean="0">
                <a:solidFill>
                  <a:srgbClr val="00CC00"/>
                </a:solidFill>
              </a:rPr>
              <a:t>Single shot</a:t>
            </a:r>
            <a:r>
              <a:rPr lang="en-US" dirty="0" smtClean="0"/>
              <a:t> monitoring using </a:t>
            </a:r>
            <a:r>
              <a:rPr lang="en-US" dirty="0" smtClean="0">
                <a:solidFill>
                  <a:srgbClr val="FF01FF"/>
                </a:solidFill>
              </a:rPr>
              <a:t>short</a:t>
            </a:r>
            <a:r>
              <a:rPr lang="en-US" dirty="0" smtClean="0"/>
              <a:t> </a:t>
            </a:r>
            <a:r>
              <a:rPr lang="en-US" sz="4000" dirty="0" smtClean="0">
                <a:solidFill>
                  <a:schemeClr val="accent1">
                    <a:lumMod val="75000"/>
                  </a:schemeClr>
                </a:solidFill>
              </a:rPr>
              <a:t>random walks</a:t>
            </a:r>
            <a:endParaRPr lang="en-US" dirty="0">
              <a:solidFill>
                <a:schemeClr val="accent1">
                  <a:lumMod val="75000"/>
                </a:schemeClr>
              </a:solidFill>
            </a:endParaRPr>
          </a:p>
        </p:txBody>
      </p:sp>
      <p:sp>
        <p:nvSpPr>
          <p:cNvPr id="106499" name="Title 2"/>
          <p:cNvSpPr>
            <a:spLocks noGrp="1"/>
          </p:cNvSpPr>
          <p:nvPr>
            <p:ph type="title"/>
          </p:nvPr>
        </p:nvSpPr>
        <p:spPr/>
        <p:txBody>
          <a:bodyPr/>
          <a:lstStyle/>
          <a:p>
            <a:r>
              <a:rPr lang="en-US" u="none" smtClean="0">
                <a:solidFill>
                  <a:srgbClr val="0070C0"/>
                </a:solidFill>
              </a:rPr>
              <a:t>Monitoring Building Blocks</a:t>
            </a:r>
            <a:endParaRPr lang="he-IL" u="none" smtClean="0">
              <a:solidFill>
                <a:srgbClr val="0070C0"/>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Content Placeholder 1"/>
          <p:cNvSpPr>
            <a:spLocks noGrp="1"/>
          </p:cNvSpPr>
          <p:nvPr>
            <p:ph idx="1"/>
          </p:nvPr>
        </p:nvSpPr>
        <p:spPr/>
        <p:txBody>
          <a:bodyPr/>
          <a:lstStyle/>
          <a:p>
            <a:r>
              <a:rPr lang="he-IL" smtClean="0"/>
              <a:t>If expansion is </a:t>
            </a:r>
            <a:r>
              <a:rPr lang="he-IL" smtClean="0">
                <a:solidFill>
                  <a:srgbClr val="FF01FF"/>
                </a:solidFill>
              </a:rPr>
              <a:t>less than </a:t>
            </a:r>
            <a:r>
              <a:rPr lang="he-IL" smtClean="0"/>
              <a:t>1/8log</a:t>
            </a:r>
            <a:r>
              <a:rPr lang="he-IL" baseline="30000" smtClean="0"/>
              <a:t>3</a:t>
            </a:r>
            <a:r>
              <a:rPr lang="he-IL" smtClean="0"/>
              <a:t>n, nlog(n) random walks do not cover the entire graph with </a:t>
            </a:r>
            <a:r>
              <a:rPr lang="he-IL" smtClean="0">
                <a:solidFill>
                  <a:srgbClr val="00CC00"/>
                </a:solidFill>
              </a:rPr>
              <a:t>probabiliy at least </a:t>
            </a:r>
            <a:r>
              <a:rPr lang="en-US" smtClean="0">
                <a:solidFill>
                  <a:srgbClr val="00CC00"/>
                </a:solidFill>
              </a:rPr>
              <a:t>½</a:t>
            </a:r>
            <a:endParaRPr lang="he-IL" smtClean="0">
              <a:solidFill>
                <a:srgbClr val="00CC00"/>
              </a:solidFill>
            </a:endParaRPr>
          </a:p>
          <a:p>
            <a:r>
              <a:rPr lang="he-IL" smtClean="0"/>
              <a:t>Intuition: </a:t>
            </a:r>
            <a:r>
              <a:rPr lang="he-IL" smtClean="0">
                <a:solidFill>
                  <a:srgbClr val="FFBC01"/>
                </a:solidFill>
              </a:rPr>
              <a:t>small</a:t>
            </a:r>
            <a:r>
              <a:rPr lang="he-IL" smtClean="0"/>
              <a:t> cuts will not be crossed very often</a:t>
            </a:r>
          </a:p>
        </p:txBody>
      </p:sp>
      <p:sp>
        <p:nvSpPr>
          <p:cNvPr id="107523" name="Title 2"/>
          <p:cNvSpPr>
            <a:spLocks noGrp="1"/>
          </p:cNvSpPr>
          <p:nvPr>
            <p:ph type="title"/>
          </p:nvPr>
        </p:nvSpPr>
        <p:spPr/>
        <p:txBody>
          <a:bodyPr/>
          <a:lstStyle/>
          <a:p>
            <a:r>
              <a:rPr lang="en-US" u="none" smtClean="0">
                <a:solidFill>
                  <a:srgbClr val="0070C0"/>
                </a:solidFill>
              </a:rPr>
              <a:t>Detecting Bad Expansion</a:t>
            </a:r>
          </a:p>
        </p:txBody>
      </p:sp>
      <p:sp>
        <p:nvSpPr>
          <p:cNvPr id="4" name="Left-Right Arrow 3"/>
          <p:cNvSpPr/>
          <p:nvPr/>
        </p:nvSpPr>
        <p:spPr>
          <a:xfrm>
            <a:off x="3483652" y="4798774"/>
            <a:ext cx="2286016" cy="1357322"/>
          </a:xfrm>
          <a:prstGeom prst="lef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1"/>
          </a:lnRef>
          <a:fillRef idx="3">
            <a:schemeClr val="accent1"/>
          </a:fillRef>
          <a:effectRef idx="3">
            <a:schemeClr val="accent1"/>
          </a:effectRef>
          <a:fontRef idx="minor">
            <a:schemeClr val="lt1"/>
          </a:fontRef>
        </p:style>
        <p:txBody>
          <a:bodyPr anchor="ctr"/>
          <a:lstStyle/>
          <a:p>
            <a:pPr>
              <a:defRPr/>
            </a:pPr>
            <a:r>
              <a:rPr lang="en-US" dirty="0"/>
              <a:t>Detection Gap</a:t>
            </a:r>
          </a:p>
        </p:txBody>
      </p:sp>
      <p:sp>
        <p:nvSpPr>
          <p:cNvPr id="5" name="TextBox 4"/>
          <p:cNvSpPr txBox="1"/>
          <p:nvPr/>
        </p:nvSpPr>
        <p:spPr>
          <a:xfrm>
            <a:off x="1071563" y="5143500"/>
            <a:ext cx="2286000" cy="584200"/>
          </a:xfrm>
          <a:prstGeom prst="rect">
            <a:avLst/>
          </a:prstGeom>
          <a:noFill/>
        </p:spPr>
        <p:txBody>
          <a:bodyPr>
            <a:spAutoFit/>
          </a:bodyPr>
          <a:lstStyle/>
          <a:p>
            <a:pPr>
              <a:defRPr/>
            </a:pPr>
            <a:r>
              <a:rPr lang="en-US" sz="3200" b="1" dirty="0">
                <a:ln w="1905"/>
                <a:solidFill>
                  <a:srgbClr val="0000FF"/>
                </a:solidFill>
                <a:effectLst>
                  <a:outerShdw blurRad="50800" dist="38100" dir="2700000" algn="tl" rotWithShape="0">
                    <a:prstClr val="black">
                      <a:alpha val="40000"/>
                    </a:prstClr>
                  </a:outerShdw>
                </a:effectLst>
              </a:rPr>
              <a:t>O(1/log</a:t>
            </a:r>
            <a:r>
              <a:rPr lang="en-US" sz="3200" b="1" baseline="30000" dirty="0">
                <a:ln w="1905"/>
                <a:solidFill>
                  <a:srgbClr val="0000FF"/>
                </a:solidFill>
                <a:effectLst>
                  <a:outerShdw blurRad="50800" dist="38100" dir="2700000" algn="tl" rotWithShape="0">
                    <a:prstClr val="black">
                      <a:alpha val="40000"/>
                    </a:prstClr>
                  </a:outerShdw>
                </a:effectLst>
              </a:rPr>
              <a:t>3</a:t>
            </a:r>
            <a:r>
              <a:rPr lang="en-US" sz="3200" b="1" dirty="0">
                <a:ln w="1905"/>
                <a:solidFill>
                  <a:srgbClr val="0000FF"/>
                </a:solidFill>
                <a:effectLst>
                  <a:outerShdw blurRad="50800" dist="38100" dir="2700000" algn="tl" rotWithShape="0">
                    <a:prstClr val="black">
                      <a:alpha val="40000"/>
                    </a:prstClr>
                  </a:outerShdw>
                </a:effectLst>
              </a:rPr>
              <a:t>n)</a:t>
            </a:r>
          </a:p>
        </p:txBody>
      </p:sp>
      <p:sp>
        <p:nvSpPr>
          <p:cNvPr id="6" name="TextBox 5"/>
          <p:cNvSpPr txBox="1"/>
          <p:nvPr/>
        </p:nvSpPr>
        <p:spPr>
          <a:xfrm>
            <a:off x="5643563" y="5143500"/>
            <a:ext cx="2286000" cy="584200"/>
          </a:xfrm>
          <a:prstGeom prst="rect">
            <a:avLst/>
          </a:prstGeom>
          <a:noFill/>
        </p:spPr>
        <p:txBody>
          <a:bodyPr>
            <a:spAutoFit/>
          </a:bodyPr>
          <a:lstStyle/>
          <a:p>
            <a:pPr>
              <a:defRPr/>
            </a:pPr>
            <a:r>
              <a:rPr lang="en-US" sz="3200" b="1" dirty="0">
                <a:ln w="1905"/>
                <a:solidFill>
                  <a:srgbClr val="0000FF"/>
                </a:solidFill>
                <a:effectLst>
                  <a:outerShdw blurRad="50800" dist="38100" dir="2700000" algn="tl" rotWithShape="0">
                    <a:prstClr val="black">
                      <a:alpha val="40000"/>
                    </a:prstClr>
                  </a:outerShdw>
                </a:effectLst>
              </a:rPr>
              <a:t>O(log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2"/>
          <p:cNvSpPr>
            <a:spLocks noGrp="1"/>
          </p:cNvSpPr>
          <p:nvPr>
            <p:ph type="title"/>
          </p:nvPr>
        </p:nvSpPr>
        <p:spPr/>
        <p:txBody>
          <a:bodyPr/>
          <a:lstStyle/>
          <a:p>
            <a:r>
              <a:rPr lang="en-US" u="none" smtClean="0">
                <a:solidFill>
                  <a:srgbClr val="0070C0"/>
                </a:solidFill>
              </a:rPr>
              <a:t>S</a:t>
            </a:r>
            <a:r>
              <a:rPr lang="he-IL" u="none" smtClean="0">
                <a:solidFill>
                  <a:srgbClr val="0070C0"/>
                </a:solidFill>
              </a:rPr>
              <a:t>ome More Trouble in Paradise</a:t>
            </a:r>
            <a:endParaRPr lang="en-US" u="none" smtClean="0">
              <a:solidFill>
                <a:srgbClr val="0070C0"/>
              </a:solidFill>
            </a:endParaRPr>
          </a:p>
        </p:txBody>
      </p:sp>
      <p:cxnSp>
        <p:nvCxnSpPr>
          <p:cNvPr id="5" name="Straight Connector 4"/>
          <p:cNvCxnSpPr>
            <a:stCxn id="0" idx="0"/>
            <a:endCxn id="0" idx="3"/>
          </p:cNvCxnSpPr>
          <p:nvPr/>
        </p:nvCxnSpPr>
        <p:spPr>
          <a:xfrm rot="16200000" flipH="1">
            <a:off x="2794001" y="2886075"/>
            <a:ext cx="450850" cy="26987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 name="Straight Connector 5"/>
          <p:cNvCxnSpPr>
            <a:stCxn id="0" idx="6"/>
            <a:endCxn id="0" idx="2"/>
          </p:cNvCxnSpPr>
          <p:nvPr/>
        </p:nvCxnSpPr>
        <p:spPr>
          <a:xfrm rot="10800000" flipV="1">
            <a:off x="1044575" y="2760663"/>
            <a:ext cx="1552575" cy="135255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7" name="Straight Connector 6"/>
          <p:cNvCxnSpPr>
            <a:stCxn id="0" idx="4"/>
            <a:endCxn id="0" idx="1"/>
          </p:cNvCxnSpPr>
          <p:nvPr/>
        </p:nvCxnSpPr>
        <p:spPr>
          <a:xfrm rot="16200000" flipV="1">
            <a:off x="2270918" y="2113757"/>
            <a:ext cx="246063" cy="47625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8" name="Straight Connector 7"/>
          <p:cNvCxnSpPr>
            <a:stCxn id="0" idx="5"/>
            <a:endCxn id="0" idx="2"/>
          </p:cNvCxnSpPr>
          <p:nvPr/>
        </p:nvCxnSpPr>
        <p:spPr>
          <a:xfrm rot="16200000" flipH="1" flipV="1">
            <a:off x="1281907" y="2008981"/>
            <a:ext cx="296862" cy="63817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9" name="Straight Connector 8"/>
          <p:cNvCxnSpPr>
            <a:stCxn id="0" idx="6"/>
            <a:endCxn id="0" idx="3"/>
          </p:cNvCxnSpPr>
          <p:nvPr/>
        </p:nvCxnSpPr>
        <p:spPr>
          <a:xfrm rot="10800000" flipV="1">
            <a:off x="585788" y="2728913"/>
            <a:ext cx="204787" cy="48418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0" name="Straight Connector 9"/>
          <p:cNvCxnSpPr>
            <a:stCxn id="0" idx="7"/>
            <a:endCxn id="0" idx="4"/>
          </p:cNvCxnSpPr>
          <p:nvPr/>
        </p:nvCxnSpPr>
        <p:spPr>
          <a:xfrm rot="16200000" flipH="1">
            <a:off x="417513" y="3738562"/>
            <a:ext cx="458788" cy="220663"/>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1" name="Straight Connector 10"/>
          <p:cNvCxnSpPr>
            <a:stCxn id="0" idx="0"/>
            <a:endCxn id="0" idx="4"/>
          </p:cNvCxnSpPr>
          <p:nvPr/>
        </p:nvCxnSpPr>
        <p:spPr>
          <a:xfrm rot="16200000" flipH="1">
            <a:off x="1193006" y="4215607"/>
            <a:ext cx="236537" cy="60325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2" name="Straight Connector 11"/>
          <p:cNvCxnSpPr>
            <a:stCxn id="0" idx="2"/>
            <a:endCxn id="0" idx="6"/>
          </p:cNvCxnSpPr>
          <p:nvPr/>
        </p:nvCxnSpPr>
        <p:spPr>
          <a:xfrm flipV="1">
            <a:off x="1900238" y="4391025"/>
            <a:ext cx="671512" cy="2794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3" name="Straight Connector 12"/>
          <p:cNvCxnSpPr>
            <a:stCxn id="0" idx="2"/>
            <a:endCxn id="0" idx="7"/>
          </p:cNvCxnSpPr>
          <p:nvPr/>
        </p:nvCxnSpPr>
        <p:spPr>
          <a:xfrm flipV="1">
            <a:off x="2892425" y="3651250"/>
            <a:ext cx="214313" cy="487363"/>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4" name="Straight Connector 13"/>
          <p:cNvCxnSpPr>
            <a:stCxn id="0" idx="7"/>
            <a:endCxn id="0" idx="3"/>
          </p:cNvCxnSpPr>
          <p:nvPr/>
        </p:nvCxnSpPr>
        <p:spPr>
          <a:xfrm rot="3110421">
            <a:off x="1037431" y="2759869"/>
            <a:ext cx="1616075" cy="1481138"/>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5" name="Straight Connector 14"/>
          <p:cNvCxnSpPr>
            <a:stCxn id="0" idx="0"/>
            <a:endCxn id="0" idx="4"/>
          </p:cNvCxnSpPr>
          <p:nvPr/>
        </p:nvCxnSpPr>
        <p:spPr>
          <a:xfrm rot="16200000" flipH="1">
            <a:off x="1171576" y="2670175"/>
            <a:ext cx="1339850" cy="152717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6" name="Straight Connector 15"/>
          <p:cNvCxnSpPr>
            <a:stCxn id="0" idx="1"/>
            <a:endCxn id="0" idx="5"/>
          </p:cNvCxnSpPr>
          <p:nvPr/>
        </p:nvCxnSpPr>
        <p:spPr>
          <a:xfrm rot="5400000" flipH="1" flipV="1">
            <a:off x="1837531" y="2350295"/>
            <a:ext cx="15875" cy="21637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7" name="Straight Connector 16"/>
          <p:cNvCxnSpPr>
            <a:stCxn id="0" idx="6"/>
            <a:endCxn id="0" idx="0"/>
          </p:cNvCxnSpPr>
          <p:nvPr/>
        </p:nvCxnSpPr>
        <p:spPr>
          <a:xfrm rot="10800000" flipV="1">
            <a:off x="1077913" y="2760663"/>
            <a:ext cx="1519237" cy="317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8" name="Straight Connector 17"/>
          <p:cNvCxnSpPr>
            <a:endCxn id="0" idx="2"/>
          </p:cNvCxnSpPr>
          <p:nvPr/>
        </p:nvCxnSpPr>
        <p:spPr>
          <a:xfrm rot="5400000">
            <a:off x="275432" y="3294856"/>
            <a:ext cx="1587500" cy="49213"/>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9" name="Straight Connector 18"/>
          <p:cNvCxnSpPr>
            <a:stCxn id="0" idx="2"/>
            <a:endCxn id="0" idx="4"/>
          </p:cNvCxnSpPr>
          <p:nvPr/>
        </p:nvCxnSpPr>
        <p:spPr>
          <a:xfrm flipV="1">
            <a:off x="1044575" y="4103688"/>
            <a:ext cx="1560513" cy="95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0" name="Straight Connector 19"/>
          <p:cNvCxnSpPr>
            <a:stCxn id="0" idx="4"/>
            <a:endCxn id="0" idx="6"/>
          </p:cNvCxnSpPr>
          <p:nvPr/>
        </p:nvCxnSpPr>
        <p:spPr>
          <a:xfrm rot="16200000" flipV="1">
            <a:off x="1929606" y="3428207"/>
            <a:ext cx="1343025" cy="7938"/>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1" name="Straight Connector 20"/>
          <p:cNvCxnSpPr>
            <a:stCxn id="0" idx="7"/>
            <a:endCxn id="0" idx="5"/>
          </p:cNvCxnSpPr>
          <p:nvPr/>
        </p:nvCxnSpPr>
        <p:spPr>
          <a:xfrm rot="16200000" flipH="1">
            <a:off x="1919288" y="2416175"/>
            <a:ext cx="1017588" cy="99853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2" name="Straight Connector 21"/>
          <p:cNvCxnSpPr>
            <a:stCxn id="0" idx="5"/>
            <a:endCxn id="0" idx="3"/>
          </p:cNvCxnSpPr>
          <p:nvPr/>
        </p:nvCxnSpPr>
        <p:spPr>
          <a:xfrm rot="16200000" flipH="1" flipV="1">
            <a:off x="1760538" y="3427413"/>
            <a:ext cx="1169987" cy="116363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3" name="Straight Connector 22"/>
          <p:cNvCxnSpPr>
            <a:stCxn id="0" idx="3"/>
            <a:endCxn id="0" idx="1"/>
          </p:cNvCxnSpPr>
          <p:nvPr/>
        </p:nvCxnSpPr>
        <p:spPr>
          <a:xfrm rot="16200000" flipV="1">
            <a:off x="686595" y="3517106"/>
            <a:ext cx="1154112" cy="10001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4" name="Straight Connector 23"/>
          <p:cNvCxnSpPr>
            <a:stCxn id="0" idx="1"/>
            <a:endCxn id="0" idx="7"/>
          </p:cNvCxnSpPr>
          <p:nvPr/>
        </p:nvCxnSpPr>
        <p:spPr>
          <a:xfrm rot="5400000" flipH="1" flipV="1">
            <a:off x="829469" y="2340769"/>
            <a:ext cx="1033463" cy="11652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5" name="Straight Connector 24"/>
          <p:cNvCxnSpPr>
            <a:stCxn id="0" idx="4"/>
            <a:endCxn id="0" idx="1"/>
          </p:cNvCxnSpPr>
          <p:nvPr/>
        </p:nvCxnSpPr>
        <p:spPr>
          <a:xfrm rot="16200000" flipV="1">
            <a:off x="1352550" y="2851151"/>
            <a:ext cx="663575" cy="18415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6" name="Straight Connector 25"/>
          <p:cNvCxnSpPr>
            <a:stCxn id="0" idx="4"/>
            <a:endCxn id="0" idx="7"/>
          </p:cNvCxnSpPr>
          <p:nvPr/>
        </p:nvCxnSpPr>
        <p:spPr>
          <a:xfrm rot="16200000" flipV="1">
            <a:off x="1418432" y="2917031"/>
            <a:ext cx="1697038" cy="67627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7" name="Straight Connector 26"/>
          <p:cNvCxnSpPr>
            <a:stCxn id="0" idx="3"/>
            <a:endCxn id="0" idx="6"/>
          </p:cNvCxnSpPr>
          <p:nvPr/>
        </p:nvCxnSpPr>
        <p:spPr>
          <a:xfrm rot="5400000" flipH="1" flipV="1">
            <a:off x="1263651" y="3260725"/>
            <a:ext cx="1833562" cy="83343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8" name="Straight Connector 27"/>
          <p:cNvCxnSpPr>
            <a:stCxn id="0" idx="3"/>
            <a:endCxn id="0" idx="0"/>
          </p:cNvCxnSpPr>
          <p:nvPr/>
        </p:nvCxnSpPr>
        <p:spPr>
          <a:xfrm rot="16200000" flipV="1">
            <a:off x="505619" y="3336132"/>
            <a:ext cx="1830387" cy="6858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9" name="Straight Connector 28"/>
          <p:cNvCxnSpPr>
            <a:stCxn id="0" idx="1"/>
            <a:endCxn id="0" idx="6"/>
          </p:cNvCxnSpPr>
          <p:nvPr/>
        </p:nvCxnSpPr>
        <p:spPr>
          <a:xfrm rot="5400000" flipH="1" flipV="1">
            <a:off x="1340644" y="2183607"/>
            <a:ext cx="679450" cy="18335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30" name="Straight Connector 29"/>
          <p:cNvCxnSpPr>
            <a:stCxn id="0" idx="5"/>
            <a:endCxn id="0" idx="0"/>
          </p:cNvCxnSpPr>
          <p:nvPr/>
        </p:nvCxnSpPr>
        <p:spPr>
          <a:xfrm rot="16200000" flipV="1">
            <a:off x="1672432" y="2169319"/>
            <a:ext cx="660400" cy="184943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31" name="Straight Connector 30"/>
          <p:cNvCxnSpPr>
            <a:stCxn id="0" idx="5"/>
            <a:endCxn id="0" idx="2"/>
          </p:cNvCxnSpPr>
          <p:nvPr/>
        </p:nvCxnSpPr>
        <p:spPr>
          <a:xfrm rot="16200000" flipH="1" flipV="1">
            <a:off x="1641475" y="2827338"/>
            <a:ext cx="688975" cy="188277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32" name="Straight Connector 31"/>
          <p:cNvCxnSpPr>
            <a:stCxn id="0" idx="2"/>
            <a:endCxn id="0" idx="7"/>
          </p:cNvCxnSpPr>
          <p:nvPr/>
        </p:nvCxnSpPr>
        <p:spPr>
          <a:xfrm flipV="1">
            <a:off x="1044575" y="2406650"/>
            <a:ext cx="884238" cy="1706563"/>
          </a:xfrm>
          <a:prstGeom prst="line">
            <a:avLst/>
          </a:prstGeom>
          <a:ln w="9525">
            <a:tailEnd type="none"/>
          </a:ln>
        </p:spPr>
        <p:style>
          <a:lnRef idx="3">
            <a:schemeClr val="dk1"/>
          </a:lnRef>
          <a:fillRef idx="0">
            <a:schemeClr val="dk1"/>
          </a:fillRef>
          <a:effectRef idx="2">
            <a:schemeClr val="dk1"/>
          </a:effectRef>
          <a:fontRef idx="minor">
            <a:schemeClr val="tx1"/>
          </a:fontRef>
        </p:style>
      </p:cxnSp>
      <p:sp>
        <p:nvSpPr>
          <p:cNvPr id="33" name="Oval 32"/>
          <p:cNvSpPr/>
          <p:nvPr/>
        </p:nvSpPr>
        <p:spPr>
          <a:xfrm rot="8510421">
            <a:off x="2926225" y="3244199"/>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4" name="Oval 33"/>
          <p:cNvSpPr/>
          <p:nvPr/>
        </p:nvSpPr>
        <p:spPr>
          <a:xfrm rot="8510421">
            <a:off x="2554076" y="2430972"/>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5" name="Oval 34"/>
          <p:cNvSpPr/>
          <p:nvPr/>
        </p:nvSpPr>
        <p:spPr>
          <a:xfrm rot="8510421">
            <a:off x="1748682" y="2000240"/>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6" name="Oval 35"/>
          <p:cNvSpPr/>
          <p:nvPr/>
        </p:nvSpPr>
        <p:spPr>
          <a:xfrm rot="8510421">
            <a:off x="357158" y="3211834"/>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7" name="Oval 36"/>
          <p:cNvSpPr/>
          <p:nvPr/>
        </p:nvSpPr>
        <p:spPr>
          <a:xfrm rot="8510421">
            <a:off x="747068" y="2399236"/>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8" name="Oval 37"/>
          <p:cNvSpPr/>
          <p:nvPr/>
        </p:nvSpPr>
        <p:spPr>
          <a:xfrm rot="8510421">
            <a:off x="2527605" y="4060334"/>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9" name="Oval 38"/>
          <p:cNvSpPr/>
          <p:nvPr/>
        </p:nvSpPr>
        <p:spPr>
          <a:xfrm rot="8510421">
            <a:off x="679460" y="4034512"/>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40" name="Oval 39"/>
          <p:cNvSpPr/>
          <p:nvPr/>
        </p:nvSpPr>
        <p:spPr>
          <a:xfrm rot="8510421">
            <a:off x="1534703" y="4592237"/>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cxnSp>
        <p:nvCxnSpPr>
          <p:cNvPr id="42" name="Straight Connector 41"/>
          <p:cNvCxnSpPr>
            <a:stCxn id="0" idx="0"/>
            <a:endCxn id="0" idx="3"/>
          </p:cNvCxnSpPr>
          <p:nvPr/>
        </p:nvCxnSpPr>
        <p:spPr>
          <a:xfrm rot="16200000" flipH="1">
            <a:off x="8246269" y="2885282"/>
            <a:ext cx="450850" cy="2714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43" name="Straight Connector 42"/>
          <p:cNvCxnSpPr>
            <a:stCxn id="0" idx="6"/>
            <a:endCxn id="0" idx="2"/>
          </p:cNvCxnSpPr>
          <p:nvPr/>
        </p:nvCxnSpPr>
        <p:spPr>
          <a:xfrm rot="10800000" flipV="1">
            <a:off x="6496050" y="2760663"/>
            <a:ext cx="1554163" cy="135255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44" name="Straight Connector 43"/>
          <p:cNvCxnSpPr>
            <a:stCxn id="0" idx="4"/>
            <a:endCxn id="0" idx="1"/>
          </p:cNvCxnSpPr>
          <p:nvPr/>
        </p:nvCxnSpPr>
        <p:spPr>
          <a:xfrm rot="16200000" flipV="1">
            <a:off x="7722393" y="2113757"/>
            <a:ext cx="246063" cy="47625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45" name="Straight Connector 44"/>
          <p:cNvCxnSpPr>
            <a:stCxn id="0" idx="5"/>
            <a:endCxn id="0" idx="2"/>
          </p:cNvCxnSpPr>
          <p:nvPr/>
        </p:nvCxnSpPr>
        <p:spPr>
          <a:xfrm rot="16200000" flipH="1" flipV="1">
            <a:off x="6734970" y="2008981"/>
            <a:ext cx="296862" cy="63817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46" name="Straight Connector 45"/>
          <p:cNvCxnSpPr>
            <a:stCxn id="0" idx="6"/>
            <a:endCxn id="0" idx="3"/>
          </p:cNvCxnSpPr>
          <p:nvPr/>
        </p:nvCxnSpPr>
        <p:spPr>
          <a:xfrm rot="10800000" flipV="1">
            <a:off x="6037263" y="2728913"/>
            <a:ext cx="206375" cy="53498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47" name="Straight Connector 46"/>
          <p:cNvCxnSpPr>
            <a:stCxn id="0" idx="7"/>
            <a:endCxn id="0" idx="4"/>
          </p:cNvCxnSpPr>
          <p:nvPr/>
        </p:nvCxnSpPr>
        <p:spPr>
          <a:xfrm rot="16200000" flipH="1">
            <a:off x="5895181" y="3763170"/>
            <a:ext cx="409575" cy="2206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48" name="Straight Connector 47"/>
          <p:cNvCxnSpPr>
            <a:stCxn id="0" idx="0"/>
            <a:endCxn id="0" idx="4"/>
          </p:cNvCxnSpPr>
          <p:nvPr/>
        </p:nvCxnSpPr>
        <p:spPr>
          <a:xfrm rot="16200000" flipH="1">
            <a:off x="6645275" y="4216401"/>
            <a:ext cx="236537" cy="6016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49" name="Straight Connector 48"/>
          <p:cNvCxnSpPr>
            <a:stCxn id="0" idx="2"/>
            <a:endCxn id="0" idx="6"/>
          </p:cNvCxnSpPr>
          <p:nvPr/>
        </p:nvCxnSpPr>
        <p:spPr>
          <a:xfrm flipV="1">
            <a:off x="7351713" y="4391025"/>
            <a:ext cx="671512" cy="2794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0" name="Straight Connector 49"/>
          <p:cNvCxnSpPr>
            <a:stCxn id="0" idx="2"/>
            <a:endCxn id="0" idx="7"/>
          </p:cNvCxnSpPr>
          <p:nvPr/>
        </p:nvCxnSpPr>
        <p:spPr>
          <a:xfrm flipV="1">
            <a:off x="8343900" y="3651250"/>
            <a:ext cx="214313" cy="487363"/>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1" name="Straight Connector 50"/>
          <p:cNvCxnSpPr>
            <a:stCxn id="0" idx="7"/>
            <a:endCxn id="0" idx="3"/>
          </p:cNvCxnSpPr>
          <p:nvPr/>
        </p:nvCxnSpPr>
        <p:spPr>
          <a:xfrm rot="3110421">
            <a:off x="6490494" y="2759869"/>
            <a:ext cx="1616075" cy="148113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2" name="Straight Connector 51"/>
          <p:cNvCxnSpPr>
            <a:stCxn id="0" idx="0"/>
            <a:endCxn id="0" idx="4"/>
          </p:cNvCxnSpPr>
          <p:nvPr/>
        </p:nvCxnSpPr>
        <p:spPr>
          <a:xfrm rot="16200000" flipH="1">
            <a:off x="6623844" y="2669382"/>
            <a:ext cx="1339850" cy="15287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3" name="Straight Connector 52"/>
          <p:cNvCxnSpPr>
            <a:stCxn id="0" idx="1"/>
            <a:endCxn id="0" idx="5"/>
          </p:cNvCxnSpPr>
          <p:nvPr/>
        </p:nvCxnSpPr>
        <p:spPr>
          <a:xfrm rot="5400000" flipH="1" flipV="1">
            <a:off x="7265194" y="2375694"/>
            <a:ext cx="66675" cy="2163763"/>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4" name="Straight Connector 53"/>
          <p:cNvCxnSpPr>
            <a:stCxn id="0" idx="6"/>
            <a:endCxn id="0" idx="0"/>
          </p:cNvCxnSpPr>
          <p:nvPr/>
        </p:nvCxnSpPr>
        <p:spPr>
          <a:xfrm rot="10800000" flipV="1">
            <a:off x="6529388" y="2760663"/>
            <a:ext cx="1520825" cy="317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5" name="Straight Connector 54"/>
          <p:cNvCxnSpPr>
            <a:endCxn id="0" idx="2"/>
          </p:cNvCxnSpPr>
          <p:nvPr/>
        </p:nvCxnSpPr>
        <p:spPr>
          <a:xfrm rot="5400000">
            <a:off x="5727700" y="3294063"/>
            <a:ext cx="1587500" cy="508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6" name="Straight Connector 55"/>
          <p:cNvCxnSpPr>
            <a:stCxn id="0" idx="2"/>
            <a:endCxn id="0" idx="4"/>
          </p:cNvCxnSpPr>
          <p:nvPr/>
        </p:nvCxnSpPr>
        <p:spPr>
          <a:xfrm flipV="1">
            <a:off x="6496050" y="4103688"/>
            <a:ext cx="1562100" cy="95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7" name="Straight Connector 56"/>
          <p:cNvCxnSpPr>
            <a:stCxn id="0" idx="4"/>
            <a:endCxn id="0" idx="6"/>
          </p:cNvCxnSpPr>
          <p:nvPr/>
        </p:nvCxnSpPr>
        <p:spPr>
          <a:xfrm rot="16200000" flipV="1">
            <a:off x="7382669" y="3428207"/>
            <a:ext cx="1343025" cy="793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8" name="Straight Connector 57"/>
          <p:cNvCxnSpPr>
            <a:stCxn id="0" idx="7"/>
            <a:endCxn id="0" idx="5"/>
          </p:cNvCxnSpPr>
          <p:nvPr/>
        </p:nvCxnSpPr>
        <p:spPr>
          <a:xfrm rot="16200000" flipH="1">
            <a:off x="7371557" y="2415381"/>
            <a:ext cx="1017588" cy="10001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9" name="Straight Connector 58"/>
          <p:cNvCxnSpPr>
            <a:stCxn id="0" idx="5"/>
            <a:endCxn id="0" idx="3"/>
          </p:cNvCxnSpPr>
          <p:nvPr/>
        </p:nvCxnSpPr>
        <p:spPr>
          <a:xfrm rot="16200000" flipH="1" flipV="1">
            <a:off x="7212807" y="3426619"/>
            <a:ext cx="1169987" cy="11652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0" name="Straight Connector 59"/>
          <p:cNvCxnSpPr>
            <a:stCxn id="0" idx="3"/>
            <a:endCxn id="0" idx="1"/>
          </p:cNvCxnSpPr>
          <p:nvPr/>
        </p:nvCxnSpPr>
        <p:spPr>
          <a:xfrm rot="16200000" flipV="1">
            <a:off x="6164263" y="3543300"/>
            <a:ext cx="1103312" cy="998538"/>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1" name="Straight Connector 60"/>
          <p:cNvCxnSpPr>
            <a:stCxn id="0" idx="1"/>
            <a:endCxn id="0" idx="7"/>
          </p:cNvCxnSpPr>
          <p:nvPr/>
        </p:nvCxnSpPr>
        <p:spPr>
          <a:xfrm rot="5400000" flipH="1" flipV="1">
            <a:off x="6256337" y="2366963"/>
            <a:ext cx="1084263" cy="1163638"/>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2" name="Straight Connector 61"/>
          <p:cNvCxnSpPr>
            <a:stCxn id="0" idx="4"/>
            <a:endCxn id="0" idx="1"/>
          </p:cNvCxnSpPr>
          <p:nvPr/>
        </p:nvCxnSpPr>
        <p:spPr>
          <a:xfrm rot="16200000" flipV="1">
            <a:off x="6831012" y="2876551"/>
            <a:ext cx="612775" cy="18415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3" name="Straight Connector 62"/>
          <p:cNvCxnSpPr>
            <a:stCxn id="0" idx="4"/>
            <a:endCxn id="0" idx="7"/>
          </p:cNvCxnSpPr>
          <p:nvPr/>
        </p:nvCxnSpPr>
        <p:spPr>
          <a:xfrm rot="16200000" flipV="1">
            <a:off x="6870700" y="2916238"/>
            <a:ext cx="1697038" cy="6778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4" name="Straight Connector 63"/>
          <p:cNvCxnSpPr>
            <a:stCxn id="0" idx="3"/>
            <a:endCxn id="0" idx="6"/>
          </p:cNvCxnSpPr>
          <p:nvPr/>
        </p:nvCxnSpPr>
        <p:spPr>
          <a:xfrm rot="5400000" flipH="1" flipV="1">
            <a:off x="6715920" y="3259931"/>
            <a:ext cx="1833562" cy="8350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5" name="Straight Connector 64"/>
          <p:cNvCxnSpPr>
            <a:stCxn id="0" idx="3"/>
            <a:endCxn id="0" idx="0"/>
          </p:cNvCxnSpPr>
          <p:nvPr/>
        </p:nvCxnSpPr>
        <p:spPr>
          <a:xfrm rot="16200000" flipV="1">
            <a:off x="5957094" y="3336132"/>
            <a:ext cx="1830387" cy="6858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6" name="Straight Connector 65"/>
          <p:cNvCxnSpPr>
            <a:stCxn id="0" idx="1"/>
            <a:endCxn id="0" idx="6"/>
          </p:cNvCxnSpPr>
          <p:nvPr/>
        </p:nvCxnSpPr>
        <p:spPr>
          <a:xfrm rot="5400000" flipH="1" flipV="1">
            <a:off x="6768307" y="2209006"/>
            <a:ext cx="730250" cy="1833563"/>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7" name="Straight Connector 66"/>
          <p:cNvCxnSpPr>
            <a:stCxn id="0" idx="5"/>
            <a:endCxn id="0" idx="0"/>
          </p:cNvCxnSpPr>
          <p:nvPr/>
        </p:nvCxnSpPr>
        <p:spPr>
          <a:xfrm rot="16200000" flipV="1">
            <a:off x="7124701" y="2168525"/>
            <a:ext cx="660400" cy="18510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8" name="Straight Connector 67"/>
          <p:cNvCxnSpPr>
            <a:stCxn id="0" idx="5"/>
            <a:endCxn id="0" idx="2"/>
          </p:cNvCxnSpPr>
          <p:nvPr/>
        </p:nvCxnSpPr>
        <p:spPr>
          <a:xfrm rot="16200000" flipH="1" flipV="1">
            <a:off x="7093744" y="2826544"/>
            <a:ext cx="688975" cy="1884363"/>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9" name="Straight Connector 68"/>
          <p:cNvCxnSpPr>
            <a:stCxn id="0" idx="2"/>
            <a:endCxn id="0" idx="7"/>
          </p:cNvCxnSpPr>
          <p:nvPr/>
        </p:nvCxnSpPr>
        <p:spPr>
          <a:xfrm flipV="1">
            <a:off x="6496050" y="2406650"/>
            <a:ext cx="884238" cy="1706563"/>
          </a:xfrm>
          <a:prstGeom prst="line">
            <a:avLst/>
          </a:prstGeom>
          <a:ln w="9525">
            <a:tailEnd type="none"/>
          </a:ln>
        </p:spPr>
        <p:style>
          <a:lnRef idx="3">
            <a:schemeClr val="dk1"/>
          </a:lnRef>
          <a:fillRef idx="0">
            <a:schemeClr val="dk1"/>
          </a:fillRef>
          <a:effectRef idx="2">
            <a:schemeClr val="dk1"/>
          </a:effectRef>
          <a:fontRef idx="minor">
            <a:schemeClr val="tx1"/>
          </a:fontRef>
        </p:style>
      </p:cxnSp>
      <p:sp>
        <p:nvSpPr>
          <p:cNvPr id="70" name="Oval 69"/>
          <p:cNvSpPr/>
          <p:nvPr/>
        </p:nvSpPr>
        <p:spPr>
          <a:xfrm rot="8510421">
            <a:off x="8378443" y="3244199"/>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1" name="Oval 70"/>
          <p:cNvSpPr/>
          <p:nvPr/>
        </p:nvSpPr>
        <p:spPr>
          <a:xfrm rot="8510421">
            <a:off x="8006294" y="2430972"/>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2" name="Oval 71"/>
          <p:cNvSpPr/>
          <p:nvPr/>
        </p:nvSpPr>
        <p:spPr>
          <a:xfrm rot="8510421">
            <a:off x="7200900" y="2000240"/>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3" name="Oval 72"/>
          <p:cNvSpPr/>
          <p:nvPr/>
        </p:nvSpPr>
        <p:spPr>
          <a:xfrm rot="8510421">
            <a:off x="5809376" y="3262168"/>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4" name="Oval 73"/>
          <p:cNvSpPr/>
          <p:nvPr/>
        </p:nvSpPr>
        <p:spPr>
          <a:xfrm rot="8510421">
            <a:off x="6199286" y="2399236"/>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5" name="Oval 74"/>
          <p:cNvSpPr/>
          <p:nvPr/>
        </p:nvSpPr>
        <p:spPr>
          <a:xfrm rot="8510421">
            <a:off x="7979823" y="4060334"/>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6" name="Oval 75"/>
          <p:cNvSpPr/>
          <p:nvPr/>
        </p:nvSpPr>
        <p:spPr>
          <a:xfrm rot="8510421">
            <a:off x="6131678" y="4034512"/>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7" name="Oval 76"/>
          <p:cNvSpPr/>
          <p:nvPr/>
        </p:nvSpPr>
        <p:spPr>
          <a:xfrm rot="8510421">
            <a:off x="6986921" y="4592237"/>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8" name="Oval 77"/>
          <p:cNvSpPr/>
          <p:nvPr/>
        </p:nvSpPr>
        <p:spPr>
          <a:xfrm rot="7939412">
            <a:off x="4365116" y="3248993"/>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cxnSp>
        <p:nvCxnSpPr>
          <p:cNvPr id="86" name="Straight Connector 85"/>
          <p:cNvCxnSpPr>
            <a:stCxn id="0" idx="1"/>
            <a:endCxn id="0" idx="5"/>
          </p:cNvCxnSpPr>
          <p:nvPr/>
        </p:nvCxnSpPr>
        <p:spPr>
          <a:xfrm rot="5400000" flipH="1" flipV="1">
            <a:off x="3844132" y="2951956"/>
            <a:ext cx="11112" cy="1031875"/>
          </a:xfrm>
          <a:prstGeom prst="line">
            <a:avLst/>
          </a:prstGeom>
          <a:ln w="31750">
            <a:tailEnd type="arrow"/>
          </a:ln>
        </p:spPr>
        <p:style>
          <a:lnRef idx="3">
            <a:schemeClr val="dk1"/>
          </a:lnRef>
          <a:fillRef idx="0">
            <a:schemeClr val="dk1"/>
          </a:fillRef>
          <a:effectRef idx="2">
            <a:schemeClr val="dk1"/>
          </a:effectRef>
          <a:fontRef idx="minor">
            <a:schemeClr val="tx1"/>
          </a:fontRef>
        </p:style>
      </p:cxnSp>
      <p:cxnSp>
        <p:nvCxnSpPr>
          <p:cNvPr id="89" name="Straight Connector 88"/>
          <p:cNvCxnSpPr>
            <a:stCxn id="0" idx="1"/>
            <a:endCxn id="0" idx="5"/>
          </p:cNvCxnSpPr>
          <p:nvPr/>
        </p:nvCxnSpPr>
        <p:spPr>
          <a:xfrm flipV="1">
            <a:off x="4773613" y="3441700"/>
            <a:ext cx="1036637" cy="1588"/>
          </a:xfrm>
          <a:prstGeom prst="line">
            <a:avLst/>
          </a:prstGeom>
          <a:ln w="9525">
            <a:tailEnd type="none"/>
          </a:ln>
        </p:spPr>
        <p:style>
          <a:lnRef idx="3">
            <a:schemeClr val="dk1"/>
          </a:lnRef>
          <a:fillRef idx="0">
            <a:schemeClr val="dk1"/>
          </a:fillRef>
          <a:effectRef idx="2">
            <a:schemeClr val="dk1"/>
          </a:effectRef>
          <a:fontRef idx="minor">
            <a:schemeClr val="tx1"/>
          </a:fontRef>
        </p:style>
      </p:cxnSp>
      <p:sp>
        <p:nvSpPr>
          <p:cNvPr id="102" name="Down Arrow 101"/>
          <p:cNvSpPr/>
          <p:nvPr/>
        </p:nvSpPr>
        <p:spPr>
          <a:xfrm>
            <a:off x="3214678" y="1714488"/>
            <a:ext cx="1285884" cy="1571636"/>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defRPr/>
            </a:pPr>
            <a:endParaRPr lang="en-US"/>
          </a:p>
        </p:txBody>
      </p:sp>
      <p:grpSp>
        <p:nvGrpSpPr>
          <p:cNvPr id="2" name="Group 115"/>
          <p:cNvGrpSpPr>
            <a:grpSpLocks/>
          </p:cNvGrpSpPr>
          <p:nvPr/>
        </p:nvGrpSpPr>
        <p:grpSpPr bwMode="auto">
          <a:xfrm>
            <a:off x="2643188" y="2578100"/>
            <a:ext cx="3857625" cy="1746250"/>
            <a:chOff x="2643174" y="2578438"/>
            <a:chExt cx="3857652" cy="1745422"/>
          </a:xfrm>
        </p:grpSpPr>
        <p:grpSp>
          <p:nvGrpSpPr>
            <p:cNvPr id="108661" name="Group 109"/>
            <p:cNvGrpSpPr>
              <a:grpSpLocks/>
            </p:cNvGrpSpPr>
            <p:nvPr/>
          </p:nvGrpSpPr>
          <p:grpSpPr bwMode="auto">
            <a:xfrm>
              <a:off x="2643174" y="2599264"/>
              <a:ext cx="1738132" cy="1724596"/>
              <a:chOff x="2643174" y="2574097"/>
              <a:chExt cx="1738132" cy="1724596"/>
            </a:xfrm>
          </p:grpSpPr>
          <p:sp>
            <p:nvSpPr>
              <p:cNvPr id="104" name="Freeform 103"/>
              <p:cNvSpPr/>
              <p:nvPr/>
            </p:nvSpPr>
            <p:spPr>
              <a:xfrm>
                <a:off x="3071802" y="3451370"/>
                <a:ext cx="1309696" cy="847323"/>
              </a:xfrm>
              <a:custGeom>
                <a:avLst/>
                <a:gdLst>
                  <a:gd name="connsiteX0" fmla="*/ 1188440 w 1188440"/>
                  <a:gd name="connsiteY0" fmla="*/ 117446 h 1291905"/>
                  <a:gd name="connsiteX1" fmla="*/ 601211 w 1188440"/>
                  <a:gd name="connsiteY1" fmla="*/ 134224 h 1291905"/>
                  <a:gd name="connsiteX2" fmla="*/ 274040 w 1188440"/>
                  <a:gd name="connsiteY2" fmla="*/ 50334 h 1291905"/>
                  <a:gd name="connsiteX3" fmla="*/ 5593 w 1188440"/>
                  <a:gd name="connsiteY3" fmla="*/ 436228 h 1291905"/>
                  <a:gd name="connsiteX4" fmla="*/ 307596 w 1188440"/>
                  <a:gd name="connsiteY4" fmla="*/ 1166070 h 1291905"/>
                  <a:gd name="connsiteX5" fmla="*/ 148205 w 1188440"/>
                  <a:gd name="connsiteY5" fmla="*/ 1191237 h 1291905"/>
                  <a:gd name="connsiteX0" fmla="*/ 1188440 w 1188440"/>
                  <a:gd name="connsiteY0" fmla="*/ 117446 h 1166070"/>
                  <a:gd name="connsiteX1" fmla="*/ 601211 w 1188440"/>
                  <a:gd name="connsiteY1" fmla="*/ 134224 h 1166070"/>
                  <a:gd name="connsiteX2" fmla="*/ 274040 w 1188440"/>
                  <a:gd name="connsiteY2" fmla="*/ 50334 h 1166070"/>
                  <a:gd name="connsiteX3" fmla="*/ 5593 w 1188440"/>
                  <a:gd name="connsiteY3" fmla="*/ 436228 h 1166070"/>
                  <a:gd name="connsiteX4" fmla="*/ 307596 w 1188440"/>
                  <a:gd name="connsiteY4" fmla="*/ 1166070 h 1166070"/>
                  <a:gd name="connsiteX0" fmla="*/ 1333273 w 1333273"/>
                  <a:gd name="connsiteY0" fmla="*/ 117446 h 733485"/>
                  <a:gd name="connsiteX1" fmla="*/ 746044 w 1333273"/>
                  <a:gd name="connsiteY1" fmla="*/ 134224 h 733485"/>
                  <a:gd name="connsiteX2" fmla="*/ 418873 w 1333273"/>
                  <a:gd name="connsiteY2" fmla="*/ 50334 h 733485"/>
                  <a:gd name="connsiteX3" fmla="*/ 150426 w 1333273"/>
                  <a:gd name="connsiteY3" fmla="*/ 436228 h 733485"/>
                  <a:gd name="connsiteX4" fmla="*/ 23769 w 1333273"/>
                  <a:gd name="connsiteY4" fmla="*/ 733485 h 733485"/>
                  <a:gd name="connsiteX0" fmla="*/ 1309504 w 1309504"/>
                  <a:gd name="connsiteY0" fmla="*/ 117446 h 733485"/>
                  <a:gd name="connsiteX1" fmla="*/ 722275 w 1309504"/>
                  <a:gd name="connsiteY1" fmla="*/ 134224 h 733485"/>
                  <a:gd name="connsiteX2" fmla="*/ 395104 w 1309504"/>
                  <a:gd name="connsiteY2" fmla="*/ 50334 h 733485"/>
                  <a:gd name="connsiteX3" fmla="*/ 126657 w 1309504"/>
                  <a:gd name="connsiteY3" fmla="*/ 436228 h 733485"/>
                  <a:gd name="connsiteX4" fmla="*/ 0 w 1309504"/>
                  <a:gd name="connsiteY4" fmla="*/ 733485 h 733485"/>
                  <a:gd name="connsiteX0" fmla="*/ 1309504 w 1309504"/>
                  <a:gd name="connsiteY0" fmla="*/ 0 h 832344"/>
                  <a:gd name="connsiteX1" fmla="*/ 722275 w 1309504"/>
                  <a:gd name="connsiteY1" fmla="*/ 233083 h 832344"/>
                  <a:gd name="connsiteX2" fmla="*/ 395104 w 1309504"/>
                  <a:gd name="connsiteY2" fmla="*/ 149193 h 832344"/>
                  <a:gd name="connsiteX3" fmla="*/ 126657 w 1309504"/>
                  <a:gd name="connsiteY3" fmla="*/ 535087 h 832344"/>
                  <a:gd name="connsiteX4" fmla="*/ 0 w 1309504"/>
                  <a:gd name="connsiteY4" fmla="*/ 832344 h 832344"/>
                  <a:gd name="connsiteX0" fmla="*/ 1309504 w 1309504"/>
                  <a:gd name="connsiteY0" fmla="*/ 11053 h 843397"/>
                  <a:gd name="connsiteX1" fmla="*/ 722275 w 1309504"/>
                  <a:gd name="connsiteY1" fmla="*/ 244136 h 843397"/>
                  <a:gd name="connsiteX2" fmla="*/ 720022 w 1309504"/>
                  <a:gd name="connsiteY2" fmla="*/ 13982 h 843397"/>
                  <a:gd name="connsiteX3" fmla="*/ 395104 w 1309504"/>
                  <a:gd name="connsiteY3" fmla="*/ 160246 h 843397"/>
                  <a:gd name="connsiteX4" fmla="*/ 126657 w 1309504"/>
                  <a:gd name="connsiteY4" fmla="*/ 546140 h 843397"/>
                  <a:gd name="connsiteX5" fmla="*/ 0 w 1309504"/>
                  <a:gd name="connsiteY5" fmla="*/ 843397 h 843397"/>
                  <a:gd name="connsiteX0" fmla="*/ 1309504 w 1309504"/>
                  <a:gd name="connsiteY0" fmla="*/ 21936 h 854280"/>
                  <a:gd name="connsiteX1" fmla="*/ 720022 w 1309504"/>
                  <a:gd name="connsiteY1" fmla="*/ 24865 h 854280"/>
                  <a:gd name="connsiteX2" fmla="*/ 395104 w 1309504"/>
                  <a:gd name="connsiteY2" fmla="*/ 171129 h 854280"/>
                  <a:gd name="connsiteX3" fmla="*/ 126657 w 1309504"/>
                  <a:gd name="connsiteY3" fmla="*/ 557023 h 854280"/>
                  <a:gd name="connsiteX4" fmla="*/ 0 w 1309504"/>
                  <a:gd name="connsiteY4" fmla="*/ 854280 h 85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04" h="854280">
                    <a:moveTo>
                      <a:pt x="1309504" y="21936"/>
                    </a:moveTo>
                    <a:cubicBezTo>
                      <a:pt x="1186695" y="22546"/>
                      <a:pt x="872422" y="0"/>
                      <a:pt x="720022" y="24865"/>
                    </a:cubicBezTo>
                    <a:cubicBezTo>
                      <a:pt x="567622" y="49730"/>
                      <a:pt x="493998" y="82436"/>
                      <a:pt x="395104" y="171129"/>
                    </a:cubicBezTo>
                    <a:cubicBezTo>
                      <a:pt x="296210" y="259822"/>
                      <a:pt x="192508" y="443165"/>
                      <a:pt x="126657" y="557023"/>
                    </a:cubicBezTo>
                    <a:cubicBezTo>
                      <a:pt x="60806" y="670881"/>
                      <a:pt x="71405" y="661772"/>
                      <a:pt x="0" y="854280"/>
                    </a:cubicBezTo>
                  </a:path>
                </a:pathLst>
              </a:cu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107" name="Freeform 106"/>
              <p:cNvSpPr/>
              <p:nvPr/>
            </p:nvSpPr>
            <p:spPr>
              <a:xfrm flipV="1">
                <a:off x="2643174" y="3072138"/>
                <a:ext cx="1738324" cy="345911"/>
              </a:xfrm>
              <a:custGeom>
                <a:avLst/>
                <a:gdLst>
                  <a:gd name="connsiteX0" fmla="*/ 1188440 w 1188440"/>
                  <a:gd name="connsiteY0" fmla="*/ 117446 h 1291905"/>
                  <a:gd name="connsiteX1" fmla="*/ 601211 w 1188440"/>
                  <a:gd name="connsiteY1" fmla="*/ 134224 h 1291905"/>
                  <a:gd name="connsiteX2" fmla="*/ 274040 w 1188440"/>
                  <a:gd name="connsiteY2" fmla="*/ 50334 h 1291905"/>
                  <a:gd name="connsiteX3" fmla="*/ 5593 w 1188440"/>
                  <a:gd name="connsiteY3" fmla="*/ 436228 h 1291905"/>
                  <a:gd name="connsiteX4" fmla="*/ 307596 w 1188440"/>
                  <a:gd name="connsiteY4" fmla="*/ 1166070 h 1291905"/>
                  <a:gd name="connsiteX5" fmla="*/ 148205 w 1188440"/>
                  <a:gd name="connsiteY5" fmla="*/ 1191237 h 1291905"/>
                  <a:gd name="connsiteX0" fmla="*/ 1188440 w 1188440"/>
                  <a:gd name="connsiteY0" fmla="*/ 117446 h 1166070"/>
                  <a:gd name="connsiteX1" fmla="*/ 601211 w 1188440"/>
                  <a:gd name="connsiteY1" fmla="*/ 134224 h 1166070"/>
                  <a:gd name="connsiteX2" fmla="*/ 274040 w 1188440"/>
                  <a:gd name="connsiteY2" fmla="*/ 50334 h 1166070"/>
                  <a:gd name="connsiteX3" fmla="*/ 5593 w 1188440"/>
                  <a:gd name="connsiteY3" fmla="*/ 436228 h 1166070"/>
                  <a:gd name="connsiteX4" fmla="*/ 307596 w 1188440"/>
                  <a:gd name="connsiteY4" fmla="*/ 1166070 h 1166070"/>
                  <a:gd name="connsiteX0" fmla="*/ 1333273 w 1333273"/>
                  <a:gd name="connsiteY0" fmla="*/ 117446 h 733485"/>
                  <a:gd name="connsiteX1" fmla="*/ 746044 w 1333273"/>
                  <a:gd name="connsiteY1" fmla="*/ 134224 h 733485"/>
                  <a:gd name="connsiteX2" fmla="*/ 418873 w 1333273"/>
                  <a:gd name="connsiteY2" fmla="*/ 50334 h 733485"/>
                  <a:gd name="connsiteX3" fmla="*/ 150426 w 1333273"/>
                  <a:gd name="connsiteY3" fmla="*/ 436228 h 733485"/>
                  <a:gd name="connsiteX4" fmla="*/ 23769 w 1333273"/>
                  <a:gd name="connsiteY4" fmla="*/ 733485 h 733485"/>
                  <a:gd name="connsiteX0" fmla="*/ 1309504 w 1309504"/>
                  <a:gd name="connsiteY0" fmla="*/ 117446 h 733485"/>
                  <a:gd name="connsiteX1" fmla="*/ 722275 w 1309504"/>
                  <a:gd name="connsiteY1" fmla="*/ 134224 h 733485"/>
                  <a:gd name="connsiteX2" fmla="*/ 395104 w 1309504"/>
                  <a:gd name="connsiteY2" fmla="*/ 50334 h 733485"/>
                  <a:gd name="connsiteX3" fmla="*/ 126657 w 1309504"/>
                  <a:gd name="connsiteY3" fmla="*/ 436228 h 733485"/>
                  <a:gd name="connsiteX4" fmla="*/ 0 w 1309504"/>
                  <a:gd name="connsiteY4" fmla="*/ 733485 h 733485"/>
                  <a:gd name="connsiteX0" fmla="*/ 1309504 w 1309504"/>
                  <a:gd name="connsiteY0" fmla="*/ 0 h 832344"/>
                  <a:gd name="connsiteX1" fmla="*/ 722275 w 1309504"/>
                  <a:gd name="connsiteY1" fmla="*/ 233083 h 832344"/>
                  <a:gd name="connsiteX2" fmla="*/ 395104 w 1309504"/>
                  <a:gd name="connsiteY2" fmla="*/ 149193 h 832344"/>
                  <a:gd name="connsiteX3" fmla="*/ 126657 w 1309504"/>
                  <a:gd name="connsiteY3" fmla="*/ 535087 h 832344"/>
                  <a:gd name="connsiteX4" fmla="*/ 0 w 1309504"/>
                  <a:gd name="connsiteY4" fmla="*/ 832344 h 832344"/>
                  <a:gd name="connsiteX0" fmla="*/ 1309504 w 1309504"/>
                  <a:gd name="connsiteY0" fmla="*/ 11053 h 843397"/>
                  <a:gd name="connsiteX1" fmla="*/ 722275 w 1309504"/>
                  <a:gd name="connsiteY1" fmla="*/ 244136 h 843397"/>
                  <a:gd name="connsiteX2" fmla="*/ 720022 w 1309504"/>
                  <a:gd name="connsiteY2" fmla="*/ 13982 h 843397"/>
                  <a:gd name="connsiteX3" fmla="*/ 395104 w 1309504"/>
                  <a:gd name="connsiteY3" fmla="*/ 160246 h 843397"/>
                  <a:gd name="connsiteX4" fmla="*/ 126657 w 1309504"/>
                  <a:gd name="connsiteY4" fmla="*/ 546140 h 843397"/>
                  <a:gd name="connsiteX5" fmla="*/ 0 w 1309504"/>
                  <a:gd name="connsiteY5" fmla="*/ 843397 h 843397"/>
                  <a:gd name="connsiteX0" fmla="*/ 1309504 w 1309504"/>
                  <a:gd name="connsiteY0" fmla="*/ 21936 h 854280"/>
                  <a:gd name="connsiteX1" fmla="*/ 720022 w 1309504"/>
                  <a:gd name="connsiteY1" fmla="*/ 24865 h 854280"/>
                  <a:gd name="connsiteX2" fmla="*/ 395104 w 1309504"/>
                  <a:gd name="connsiteY2" fmla="*/ 171129 h 854280"/>
                  <a:gd name="connsiteX3" fmla="*/ 126657 w 1309504"/>
                  <a:gd name="connsiteY3" fmla="*/ 557023 h 854280"/>
                  <a:gd name="connsiteX4" fmla="*/ 0 w 1309504"/>
                  <a:gd name="connsiteY4" fmla="*/ 854280 h 85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04" h="854280">
                    <a:moveTo>
                      <a:pt x="1309504" y="21936"/>
                    </a:moveTo>
                    <a:cubicBezTo>
                      <a:pt x="1186695" y="22546"/>
                      <a:pt x="872422" y="0"/>
                      <a:pt x="720022" y="24865"/>
                    </a:cubicBezTo>
                    <a:cubicBezTo>
                      <a:pt x="567622" y="49730"/>
                      <a:pt x="493998" y="82436"/>
                      <a:pt x="395104" y="171129"/>
                    </a:cubicBezTo>
                    <a:cubicBezTo>
                      <a:pt x="296210" y="259822"/>
                      <a:pt x="192508" y="443165"/>
                      <a:pt x="126657" y="557023"/>
                    </a:cubicBezTo>
                    <a:cubicBezTo>
                      <a:pt x="60806" y="670881"/>
                      <a:pt x="71405" y="661772"/>
                      <a:pt x="0" y="854280"/>
                    </a:cubicBezTo>
                  </a:path>
                </a:pathLst>
              </a:cu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txBody>
              <a:bodyPr anchor="ctr"/>
              <a:lstStyle/>
              <a:p>
                <a:pPr>
                  <a:defRPr/>
                </a:pPr>
                <a:r>
                  <a:rPr lang="en-US" dirty="0"/>
                  <a:t>h</a:t>
                </a:r>
              </a:p>
            </p:txBody>
          </p:sp>
          <p:sp>
            <p:nvSpPr>
              <p:cNvPr id="108" name="Freeform 107"/>
              <p:cNvSpPr/>
              <p:nvPr/>
            </p:nvSpPr>
            <p:spPr>
              <a:xfrm>
                <a:off x="2643174" y="3467237"/>
                <a:ext cx="1738324" cy="345911"/>
              </a:xfrm>
              <a:custGeom>
                <a:avLst/>
                <a:gdLst>
                  <a:gd name="connsiteX0" fmla="*/ 1188440 w 1188440"/>
                  <a:gd name="connsiteY0" fmla="*/ 117446 h 1291905"/>
                  <a:gd name="connsiteX1" fmla="*/ 601211 w 1188440"/>
                  <a:gd name="connsiteY1" fmla="*/ 134224 h 1291905"/>
                  <a:gd name="connsiteX2" fmla="*/ 274040 w 1188440"/>
                  <a:gd name="connsiteY2" fmla="*/ 50334 h 1291905"/>
                  <a:gd name="connsiteX3" fmla="*/ 5593 w 1188440"/>
                  <a:gd name="connsiteY3" fmla="*/ 436228 h 1291905"/>
                  <a:gd name="connsiteX4" fmla="*/ 307596 w 1188440"/>
                  <a:gd name="connsiteY4" fmla="*/ 1166070 h 1291905"/>
                  <a:gd name="connsiteX5" fmla="*/ 148205 w 1188440"/>
                  <a:gd name="connsiteY5" fmla="*/ 1191237 h 1291905"/>
                  <a:gd name="connsiteX0" fmla="*/ 1188440 w 1188440"/>
                  <a:gd name="connsiteY0" fmla="*/ 117446 h 1166070"/>
                  <a:gd name="connsiteX1" fmla="*/ 601211 w 1188440"/>
                  <a:gd name="connsiteY1" fmla="*/ 134224 h 1166070"/>
                  <a:gd name="connsiteX2" fmla="*/ 274040 w 1188440"/>
                  <a:gd name="connsiteY2" fmla="*/ 50334 h 1166070"/>
                  <a:gd name="connsiteX3" fmla="*/ 5593 w 1188440"/>
                  <a:gd name="connsiteY3" fmla="*/ 436228 h 1166070"/>
                  <a:gd name="connsiteX4" fmla="*/ 307596 w 1188440"/>
                  <a:gd name="connsiteY4" fmla="*/ 1166070 h 1166070"/>
                  <a:gd name="connsiteX0" fmla="*/ 1333273 w 1333273"/>
                  <a:gd name="connsiteY0" fmla="*/ 117446 h 733485"/>
                  <a:gd name="connsiteX1" fmla="*/ 746044 w 1333273"/>
                  <a:gd name="connsiteY1" fmla="*/ 134224 h 733485"/>
                  <a:gd name="connsiteX2" fmla="*/ 418873 w 1333273"/>
                  <a:gd name="connsiteY2" fmla="*/ 50334 h 733485"/>
                  <a:gd name="connsiteX3" fmla="*/ 150426 w 1333273"/>
                  <a:gd name="connsiteY3" fmla="*/ 436228 h 733485"/>
                  <a:gd name="connsiteX4" fmla="*/ 23769 w 1333273"/>
                  <a:gd name="connsiteY4" fmla="*/ 733485 h 733485"/>
                  <a:gd name="connsiteX0" fmla="*/ 1309504 w 1309504"/>
                  <a:gd name="connsiteY0" fmla="*/ 117446 h 733485"/>
                  <a:gd name="connsiteX1" fmla="*/ 722275 w 1309504"/>
                  <a:gd name="connsiteY1" fmla="*/ 134224 h 733485"/>
                  <a:gd name="connsiteX2" fmla="*/ 395104 w 1309504"/>
                  <a:gd name="connsiteY2" fmla="*/ 50334 h 733485"/>
                  <a:gd name="connsiteX3" fmla="*/ 126657 w 1309504"/>
                  <a:gd name="connsiteY3" fmla="*/ 436228 h 733485"/>
                  <a:gd name="connsiteX4" fmla="*/ 0 w 1309504"/>
                  <a:gd name="connsiteY4" fmla="*/ 733485 h 733485"/>
                  <a:gd name="connsiteX0" fmla="*/ 1309504 w 1309504"/>
                  <a:gd name="connsiteY0" fmla="*/ 0 h 832344"/>
                  <a:gd name="connsiteX1" fmla="*/ 722275 w 1309504"/>
                  <a:gd name="connsiteY1" fmla="*/ 233083 h 832344"/>
                  <a:gd name="connsiteX2" fmla="*/ 395104 w 1309504"/>
                  <a:gd name="connsiteY2" fmla="*/ 149193 h 832344"/>
                  <a:gd name="connsiteX3" fmla="*/ 126657 w 1309504"/>
                  <a:gd name="connsiteY3" fmla="*/ 535087 h 832344"/>
                  <a:gd name="connsiteX4" fmla="*/ 0 w 1309504"/>
                  <a:gd name="connsiteY4" fmla="*/ 832344 h 832344"/>
                  <a:gd name="connsiteX0" fmla="*/ 1309504 w 1309504"/>
                  <a:gd name="connsiteY0" fmla="*/ 11053 h 843397"/>
                  <a:gd name="connsiteX1" fmla="*/ 722275 w 1309504"/>
                  <a:gd name="connsiteY1" fmla="*/ 244136 h 843397"/>
                  <a:gd name="connsiteX2" fmla="*/ 720022 w 1309504"/>
                  <a:gd name="connsiteY2" fmla="*/ 13982 h 843397"/>
                  <a:gd name="connsiteX3" fmla="*/ 395104 w 1309504"/>
                  <a:gd name="connsiteY3" fmla="*/ 160246 h 843397"/>
                  <a:gd name="connsiteX4" fmla="*/ 126657 w 1309504"/>
                  <a:gd name="connsiteY4" fmla="*/ 546140 h 843397"/>
                  <a:gd name="connsiteX5" fmla="*/ 0 w 1309504"/>
                  <a:gd name="connsiteY5" fmla="*/ 843397 h 843397"/>
                  <a:gd name="connsiteX0" fmla="*/ 1309504 w 1309504"/>
                  <a:gd name="connsiteY0" fmla="*/ 21936 h 854280"/>
                  <a:gd name="connsiteX1" fmla="*/ 720022 w 1309504"/>
                  <a:gd name="connsiteY1" fmla="*/ 24865 h 854280"/>
                  <a:gd name="connsiteX2" fmla="*/ 395104 w 1309504"/>
                  <a:gd name="connsiteY2" fmla="*/ 171129 h 854280"/>
                  <a:gd name="connsiteX3" fmla="*/ 126657 w 1309504"/>
                  <a:gd name="connsiteY3" fmla="*/ 557023 h 854280"/>
                  <a:gd name="connsiteX4" fmla="*/ 0 w 1309504"/>
                  <a:gd name="connsiteY4" fmla="*/ 854280 h 85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04" h="854280">
                    <a:moveTo>
                      <a:pt x="1309504" y="21936"/>
                    </a:moveTo>
                    <a:cubicBezTo>
                      <a:pt x="1186695" y="22546"/>
                      <a:pt x="872422" y="0"/>
                      <a:pt x="720022" y="24865"/>
                    </a:cubicBezTo>
                    <a:cubicBezTo>
                      <a:pt x="567622" y="49730"/>
                      <a:pt x="493998" y="82436"/>
                      <a:pt x="395104" y="171129"/>
                    </a:cubicBezTo>
                    <a:cubicBezTo>
                      <a:pt x="296210" y="259822"/>
                      <a:pt x="192508" y="443165"/>
                      <a:pt x="126657" y="557023"/>
                    </a:cubicBezTo>
                    <a:cubicBezTo>
                      <a:pt x="60806" y="670881"/>
                      <a:pt x="71405" y="661772"/>
                      <a:pt x="0" y="854280"/>
                    </a:cubicBezTo>
                  </a:path>
                </a:pathLst>
              </a:cu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dirty="0"/>
              </a:p>
            </p:txBody>
          </p:sp>
          <p:sp>
            <p:nvSpPr>
              <p:cNvPr id="109" name="Freeform 108"/>
              <p:cNvSpPr/>
              <p:nvPr/>
            </p:nvSpPr>
            <p:spPr>
              <a:xfrm flipV="1">
                <a:off x="3071802" y="2573899"/>
                <a:ext cx="1309696" cy="847323"/>
              </a:xfrm>
              <a:custGeom>
                <a:avLst/>
                <a:gdLst>
                  <a:gd name="connsiteX0" fmla="*/ 1188440 w 1188440"/>
                  <a:gd name="connsiteY0" fmla="*/ 117446 h 1291905"/>
                  <a:gd name="connsiteX1" fmla="*/ 601211 w 1188440"/>
                  <a:gd name="connsiteY1" fmla="*/ 134224 h 1291905"/>
                  <a:gd name="connsiteX2" fmla="*/ 274040 w 1188440"/>
                  <a:gd name="connsiteY2" fmla="*/ 50334 h 1291905"/>
                  <a:gd name="connsiteX3" fmla="*/ 5593 w 1188440"/>
                  <a:gd name="connsiteY3" fmla="*/ 436228 h 1291905"/>
                  <a:gd name="connsiteX4" fmla="*/ 307596 w 1188440"/>
                  <a:gd name="connsiteY4" fmla="*/ 1166070 h 1291905"/>
                  <a:gd name="connsiteX5" fmla="*/ 148205 w 1188440"/>
                  <a:gd name="connsiteY5" fmla="*/ 1191237 h 1291905"/>
                  <a:gd name="connsiteX0" fmla="*/ 1188440 w 1188440"/>
                  <a:gd name="connsiteY0" fmla="*/ 117446 h 1166070"/>
                  <a:gd name="connsiteX1" fmla="*/ 601211 w 1188440"/>
                  <a:gd name="connsiteY1" fmla="*/ 134224 h 1166070"/>
                  <a:gd name="connsiteX2" fmla="*/ 274040 w 1188440"/>
                  <a:gd name="connsiteY2" fmla="*/ 50334 h 1166070"/>
                  <a:gd name="connsiteX3" fmla="*/ 5593 w 1188440"/>
                  <a:gd name="connsiteY3" fmla="*/ 436228 h 1166070"/>
                  <a:gd name="connsiteX4" fmla="*/ 307596 w 1188440"/>
                  <a:gd name="connsiteY4" fmla="*/ 1166070 h 1166070"/>
                  <a:gd name="connsiteX0" fmla="*/ 1333273 w 1333273"/>
                  <a:gd name="connsiteY0" fmla="*/ 117446 h 733485"/>
                  <a:gd name="connsiteX1" fmla="*/ 746044 w 1333273"/>
                  <a:gd name="connsiteY1" fmla="*/ 134224 h 733485"/>
                  <a:gd name="connsiteX2" fmla="*/ 418873 w 1333273"/>
                  <a:gd name="connsiteY2" fmla="*/ 50334 h 733485"/>
                  <a:gd name="connsiteX3" fmla="*/ 150426 w 1333273"/>
                  <a:gd name="connsiteY3" fmla="*/ 436228 h 733485"/>
                  <a:gd name="connsiteX4" fmla="*/ 23769 w 1333273"/>
                  <a:gd name="connsiteY4" fmla="*/ 733485 h 733485"/>
                  <a:gd name="connsiteX0" fmla="*/ 1309504 w 1309504"/>
                  <a:gd name="connsiteY0" fmla="*/ 117446 h 733485"/>
                  <a:gd name="connsiteX1" fmla="*/ 722275 w 1309504"/>
                  <a:gd name="connsiteY1" fmla="*/ 134224 h 733485"/>
                  <a:gd name="connsiteX2" fmla="*/ 395104 w 1309504"/>
                  <a:gd name="connsiteY2" fmla="*/ 50334 h 733485"/>
                  <a:gd name="connsiteX3" fmla="*/ 126657 w 1309504"/>
                  <a:gd name="connsiteY3" fmla="*/ 436228 h 733485"/>
                  <a:gd name="connsiteX4" fmla="*/ 0 w 1309504"/>
                  <a:gd name="connsiteY4" fmla="*/ 733485 h 733485"/>
                  <a:gd name="connsiteX0" fmla="*/ 1309504 w 1309504"/>
                  <a:gd name="connsiteY0" fmla="*/ 0 h 832344"/>
                  <a:gd name="connsiteX1" fmla="*/ 722275 w 1309504"/>
                  <a:gd name="connsiteY1" fmla="*/ 233083 h 832344"/>
                  <a:gd name="connsiteX2" fmla="*/ 395104 w 1309504"/>
                  <a:gd name="connsiteY2" fmla="*/ 149193 h 832344"/>
                  <a:gd name="connsiteX3" fmla="*/ 126657 w 1309504"/>
                  <a:gd name="connsiteY3" fmla="*/ 535087 h 832344"/>
                  <a:gd name="connsiteX4" fmla="*/ 0 w 1309504"/>
                  <a:gd name="connsiteY4" fmla="*/ 832344 h 832344"/>
                  <a:gd name="connsiteX0" fmla="*/ 1309504 w 1309504"/>
                  <a:gd name="connsiteY0" fmla="*/ 11053 h 843397"/>
                  <a:gd name="connsiteX1" fmla="*/ 722275 w 1309504"/>
                  <a:gd name="connsiteY1" fmla="*/ 244136 h 843397"/>
                  <a:gd name="connsiteX2" fmla="*/ 720022 w 1309504"/>
                  <a:gd name="connsiteY2" fmla="*/ 13982 h 843397"/>
                  <a:gd name="connsiteX3" fmla="*/ 395104 w 1309504"/>
                  <a:gd name="connsiteY3" fmla="*/ 160246 h 843397"/>
                  <a:gd name="connsiteX4" fmla="*/ 126657 w 1309504"/>
                  <a:gd name="connsiteY4" fmla="*/ 546140 h 843397"/>
                  <a:gd name="connsiteX5" fmla="*/ 0 w 1309504"/>
                  <a:gd name="connsiteY5" fmla="*/ 843397 h 843397"/>
                  <a:gd name="connsiteX0" fmla="*/ 1309504 w 1309504"/>
                  <a:gd name="connsiteY0" fmla="*/ 21936 h 854280"/>
                  <a:gd name="connsiteX1" fmla="*/ 720022 w 1309504"/>
                  <a:gd name="connsiteY1" fmla="*/ 24865 h 854280"/>
                  <a:gd name="connsiteX2" fmla="*/ 395104 w 1309504"/>
                  <a:gd name="connsiteY2" fmla="*/ 171129 h 854280"/>
                  <a:gd name="connsiteX3" fmla="*/ 126657 w 1309504"/>
                  <a:gd name="connsiteY3" fmla="*/ 557023 h 854280"/>
                  <a:gd name="connsiteX4" fmla="*/ 0 w 1309504"/>
                  <a:gd name="connsiteY4" fmla="*/ 854280 h 85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04" h="854280">
                    <a:moveTo>
                      <a:pt x="1309504" y="21936"/>
                    </a:moveTo>
                    <a:cubicBezTo>
                      <a:pt x="1186695" y="22546"/>
                      <a:pt x="872422" y="0"/>
                      <a:pt x="720022" y="24865"/>
                    </a:cubicBezTo>
                    <a:cubicBezTo>
                      <a:pt x="567622" y="49730"/>
                      <a:pt x="493998" y="82436"/>
                      <a:pt x="395104" y="171129"/>
                    </a:cubicBezTo>
                    <a:cubicBezTo>
                      <a:pt x="296210" y="259822"/>
                      <a:pt x="192508" y="443165"/>
                      <a:pt x="126657" y="557023"/>
                    </a:cubicBezTo>
                    <a:cubicBezTo>
                      <a:pt x="60806" y="670881"/>
                      <a:pt x="71405" y="661772"/>
                      <a:pt x="0" y="854280"/>
                    </a:cubicBezTo>
                  </a:path>
                </a:pathLst>
              </a:cu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grpSp>
        <p:grpSp>
          <p:nvGrpSpPr>
            <p:cNvPr id="108662" name="Group 110"/>
            <p:cNvGrpSpPr>
              <a:grpSpLocks/>
            </p:cNvGrpSpPr>
            <p:nvPr/>
          </p:nvGrpSpPr>
          <p:grpSpPr bwMode="auto">
            <a:xfrm flipH="1">
              <a:off x="4762694" y="2578438"/>
              <a:ext cx="1738132" cy="1724596"/>
              <a:chOff x="2643174" y="2574097"/>
              <a:chExt cx="1738132" cy="1724596"/>
            </a:xfrm>
          </p:grpSpPr>
          <p:sp>
            <p:nvSpPr>
              <p:cNvPr id="112" name="Freeform 111"/>
              <p:cNvSpPr/>
              <p:nvPr/>
            </p:nvSpPr>
            <p:spPr>
              <a:xfrm>
                <a:off x="3071802" y="3451569"/>
                <a:ext cx="1309697" cy="847323"/>
              </a:xfrm>
              <a:custGeom>
                <a:avLst/>
                <a:gdLst>
                  <a:gd name="connsiteX0" fmla="*/ 1188440 w 1188440"/>
                  <a:gd name="connsiteY0" fmla="*/ 117446 h 1291905"/>
                  <a:gd name="connsiteX1" fmla="*/ 601211 w 1188440"/>
                  <a:gd name="connsiteY1" fmla="*/ 134224 h 1291905"/>
                  <a:gd name="connsiteX2" fmla="*/ 274040 w 1188440"/>
                  <a:gd name="connsiteY2" fmla="*/ 50334 h 1291905"/>
                  <a:gd name="connsiteX3" fmla="*/ 5593 w 1188440"/>
                  <a:gd name="connsiteY3" fmla="*/ 436228 h 1291905"/>
                  <a:gd name="connsiteX4" fmla="*/ 307596 w 1188440"/>
                  <a:gd name="connsiteY4" fmla="*/ 1166070 h 1291905"/>
                  <a:gd name="connsiteX5" fmla="*/ 148205 w 1188440"/>
                  <a:gd name="connsiteY5" fmla="*/ 1191237 h 1291905"/>
                  <a:gd name="connsiteX0" fmla="*/ 1188440 w 1188440"/>
                  <a:gd name="connsiteY0" fmla="*/ 117446 h 1166070"/>
                  <a:gd name="connsiteX1" fmla="*/ 601211 w 1188440"/>
                  <a:gd name="connsiteY1" fmla="*/ 134224 h 1166070"/>
                  <a:gd name="connsiteX2" fmla="*/ 274040 w 1188440"/>
                  <a:gd name="connsiteY2" fmla="*/ 50334 h 1166070"/>
                  <a:gd name="connsiteX3" fmla="*/ 5593 w 1188440"/>
                  <a:gd name="connsiteY3" fmla="*/ 436228 h 1166070"/>
                  <a:gd name="connsiteX4" fmla="*/ 307596 w 1188440"/>
                  <a:gd name="connsiteY4" fmla="*/ 1166070 h 1166070"/>
                  <a:gd name="connsiteX0" fmla="*/ 1333273 w 1333273"/>
                  <a:gd name="connsiteY0" fmla="*/ 117446 h 733485"/>
                  <a:gd name="connsiteX1" fmla="*/ 746044 w 1333273"/>
                  <a:gd name="connsiteY1" fmla="*/ 134224 h 733485"/>
                  <a:gd name="connsiteX2" fmla="*/ 418873 w 1333273"/>
                  <a:gd name="connsiteY2" fmla="*/ 50334 h 733485"/>
                  <a:gd name="connsiteX3" fmla="*/ 150426 w 1333273"/>
                  <a:gd name="connsiteY3" fmla="*/ 436228 h 733485"/>
                  <a:gd name="connsiteX4" fmla="*/ 23769 w 1333273"/>
                  <a:gd name="connsiteY4" fmla="*/ 733485 h 733485"/>
                  <a:gd name="connsiteX0" fmla="*/ 1309504 w 1309504"/>
                  <a:gd name="connsiteY0" fmla="*/ 117446 h 733485"/>
                  <a:gd name="connsiteX1" fmla="*/ 722275 w 1309504"/>
                  <a:gd name="connsiteY1" fmla="*/ 134224 h 733485"/>
                  <a:gd name="connsiteX2" fmla="*/ 395104 w 1309504"/>
                  <a:gd name="connsiteY2" fmla="*/ 50334 h 733485"/>
                  <a:gd name="connsiteX3" fmla="*/ 126657 w 1309504"/>
                  <a:gd name="connsiteY3" fmla="*/ 436228 h 733485"/>
                  <a:gd name="connsiteX4" fmla="*/ 0 w 1309504"/>
                  <a:gd name="connsiteY4" fmla="*/ 733485 h 733485"/>
                  <a:gd name="connsiteX0" fmla="*/ 1309504 w 1309504"/>
                  <a:gd name="connsiteY0" fmla="*/ 0 h 832344"/>
                  <a:gd name="connsiteX1" fmla="*/ 722275 w 1309504"/>
                  <a:gd name="connsiteY1" fmla="*/ 233083 h 832344"/>
                  <a:gd name="connsiteX2" fmla="*/ 395104 w 1309504"/>
                  <a:gd name="connsiteY2" fmla="*/ 149193 h 832344"/>
                  <a:gd name="connsiteX3" fmla="*/ 126657 w 1309504"/>
                  <a:gd name="connsiteY3" fmla="*/ 535087 h 832344"/>
                  <a:gd name="connsiteX4" fmla="*/ 0 w 1309504"/>
                  <a:gd name="connsiteY4" fmla="*/ 832344 h 832344"/>
                  <a:gd name="connsiteX0" fmla="*/ 1309504 w 1309504"/>
                  <a:gd name="connsiteY0" fmla="*/ 11053 h 843397"/>
                  <a:gd name="connsiteX1" fmla="*/ 722275 w 1309504"/>
                  <a:gd name="connsiteY1" fmla="*/ 244136 h 843397"/>
                  <a:gd name="connsiteX2" fmla="*/ 720022 w 1309504"/>
                  <a:gd name="connsiteY2" fmla="*/ 13982 h 843397"/>
                  <a:gd name="connsiteX3" fmla="*/ 395104 w 1309504"/>
                  <a:gd name="connsiteY3" fmla="*/ 160246 h 843397"/>
                  <a:gd name="connsiteX4" fmla="*/ 126657 w 1309504"/>
                  <a:gd name="connsiteY4" fmla="*/ 546140 h 843397"/>
                  <a:gd name="connsiteX5" fmla="*/ 0 w 1309504"/>
                  <a:gd name="connsiteY5" fmla="*/ 843397 h 843397"/>
                  <a:gd name="connsiteX0" fmla="*/ 1309504 w 1309504"/>
                  <a:gd name="connsiteY0" fmla="*/ 21936 h 854280"/>
                  <a:gd name="connsiteX1" fmla="*/ 720022 w 1309504"/>
                  <a:gd name="connsiteY1" fmla="*/ 24865 h 854280"/>
                  <a:gd name="connsiteX2" fmla="*/ 395104 w 1309504"/>
                  <a:gd name="connsiteY2" fmla="*/ 171129 h 854280"/>
                  <a:gd name="connsiteX3" fmla="*/ 126657 w 1309504"/>
                  <a:gd name="connsiteY3" fmla="*/ 557023 h 854280"/>
                  <a:gd name="connsiteX4" fmla="*/ 0 w 1309504"/>
                  <a:gd name="connsiteY4" fmla="*/ 854280 h 85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04" h="854280">
                    <a:moveTo>
                      <a:pt x="1309504" y="21936"/>
                    </a:moveTo>
                    <a:cubicBezTo>
                      <a:pt x="1186695" y="22546"/>
                      <a:pt x="872422" y="0"/>
                      <a:pt x="720022" y="24865"/>
                    </a:cubicBezTo>
                    <a:cubicBezTo>
                      <a:pt x="567622" y="49730"/>
                      <a:pt x="493998" y="82436"/>
                      <a:pt x="395104" y="171129"/>
                    </a:cubicBezTo>
                    <a:cubicBezTo>
                      <a:pt x="296210" y="259822"/>
                      <a:pt x="192508" y="443165"/>
                      <a:pt x="126657" y="557023"/>
                    </a:cubicBezTo>
                    <a:cubicBezTo>
                      <a:pt x="60806" y="670881"/>
                      <a:pt x="71405" y="661772"/>
                      <a:pt x="0" y="854280"/>
                    </a:cubicBezTo>
                  </a:path>
                </a:pathLst>
              </a:cu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ln w="57150">
                    <a:solidFill>
                      <a:schemeClr val="tx1"/>
                    </a:solidFill>
                  </a:ln>
                </a:endParaRPr>
              </a:p>
            </p:txBody>
          </p:sp>
          <p:sp>
            <p:nvSpPr>
              <p:cNvPr id="113" name="Freeform 112"/>
              <p:cNvSpPr/>
              <p:nvPr/>
            </p:nvSpPr>
            <p:spPr>
              <a:xfrm flipV="1">
                <a:off x="2643174" y="3072336"/>
                <a:ext cx="1738325" cy="345911"/>
              </a:xfrm>
              <a:custGeom>
                <a:avLst/>
                <a:gdLst>
                  <a:gd name="connsiteX0" fmla="*/ 1188440 w 1188440"/>
                  <a:gd name="connsiteY0" fmla="*/ 117446 h 1291905"/>
                  <a:gd name="connsiteX1" fmla="*/ 601211 w 1188440"/>
                  <a:gd name="connsiteY1" fmla="*/ 134224 h 1291905"/>
                  <a:gd name="connsiteX2" fmla="*/ 274040 w 1188440"/>
                  <a:gd name="connsiteY2" fmla="*/ 50334 h 1291905"/>
                  <a:gd name="connsiteX3" fmla="*/ 5593 w 1188440"/>
                  <a:gd name="connsiteY3" fmla="*/ 436228 h 1291905"/>
                  <a:gd name="connsiteX4" fmla="*/ 307596 w 1188440"/>
                  <a:gd name="connsiteY4" fmla="*/ 1166070 h 1291905"/>
                  <a:gd name="connsiteX5" fmla="*/ 148205 w 1188440"/>
                  <a:gd name="connsiteY5" fmla="*/ 1191237 h 1291905"/>
                  <a:gd name="connsiteX0" fmla="*/ 1188440 w 1188440"/>
                  <a:gd name="connsiteY0" fmla="*/ 117446 h 1166070"/>
                  <a:gd name="connsiteX1" fmla="*/ 601211 w 1188440"/>
                  <a:gd name="connsiteY1" fmla="*/ 134224 h 1166070"/>
                  <a:gd name="connsiteX2" fmla="*/ 274040 w 1188440"/>
                  <a:gd name="connsiteY2" fmla="*/ 50334 h 1166070"/>
                  <a:gd name="connsiteX3" fmla="*/ 5593 w 1188440"/>
                  <a:gd name="connsiteY3" fmla="*/ 436228 h 1166070"/>
                  <a:gd name="connsiteX4" fmla="*/ 307596 w 1188440"/>
                  <a:gd name="connsiteY4" fmla="*/ 1166070 h 1166070"/>
                  <a:gd name="connsiteX0" fmla="*/ 1333273 w 1333273"/>
                  <a:gd name="connsiteY0" fmla="*/ 117446 h 733485"/>
                  <a:gd name="connsiteX1" fmla="*/ 746044 w 1333273"/>
                  <a:gd name="connsiteY1" fmla="*/ 134224 h 733485"/>
                  <a:gd name="connsiteX2" fmla="*/ 418873 w 1333273"/>
                  <a:gd name="connsiteY2" fmla="*/ 50334 h 733485"/>
                  <a:gd name="connsiteX3" fmla="*/ 150426 w 1333273"/>
                  <a:gd name="connsiteY3" fmla="*/ 436228 h 733485"/>
                  <a:gd name="connsiteX4" fmla="*/ 23769 w 1333273"/>
                  <a:gd name="connsiteY4" fmla="*/ 733485 h 733485"/>
                  <a:gd name="connsiteX0" fmla="*/ 1309504 w 1309504"/>
                  <a:gd name="connsiteY0" fmla="*/ 117446 h 733485"/>
                  <a:gd name="connsiteX1" fmla="*/ 722275 w 1309504"/>
                  <a:gd name="connsiteY1" fmla="*/ 134224 h 733485"/>
                  <a:gd name="connsiteX2" fmla="*/ 395104 w 1309504"/>
                  <a:gd name="connsiteY2" fmla="*/ 50334 h 733485"/>
                  <a:gd name="connsiteX3" fmla="*/ 126657 w 1309504"/>
                  <a:gd name="connsiteY3" fmla="*/ 436228 h 733485"/>
                  <a:gd name="connsiteX4" fmla="*/ 0 w 1309504"/>
                  <a:gd name="connsiteY4" fmla="*/ 733485 h 733485"/>
                  <a:gd name="connsiteX0" fmla="*/ 1309504 w 1309504"/>
                  <a:gd name="connsiteY0" fmla="*/ 0 h 832344"/>
                  <a:gd name="connsiteX1" fmla="*/ 722275 w 1309504"/>
                  <a:gd name="connsiteY1" fmla="*/ 233083 h 832344"/>
                  <a:gd name="connsiteX2" fmla="*/ 395104 w 1309504"/>
                  <a:gd name="connsiteY2" fmla="*/ 149193 h 832344"/>
                  <a:gd name="connsiteX3" fmla="*/ 126657 w 1309504"/>
                  <a:gd name="connsiteY3" fmla="*/ 535087 h 832344"/>
                  <a:gd name="connsiteX4" fmla="*/ 0 w 1309504"/>
                  <a:gd name="connsiteY4" fmla="*/ 832344 h 832344"/>
                  <a:gd name="connsiteX0" fmla="*/ 1309504 w 1309504"/>
                  <a:gd name="connsiteY0" fmla="*/ 11053 h 843397"/>
                  <a:gd name="connsiteX1" fmla="*/ 722275 w 1309504"/>
                  <a:gd name="connsiteY1" fmla="*/ 244136 h 843397"/>
                  <a:gd name="connsiteX2" fmla="*/ 720022 w 1309504"/>
                  <a:gd name="connsiteY2" fmla="*/ 13982 h 843397"/>
                  <a:gd name="connsiteX3" fmla="*/ 395104 w 1309504"/>
                  <a:gd name="connsiteY3" fmla="*/ 160246 h 843397"/>
                  <a:gd name="connsiteX4" fmla="*/ 126657 w 1309504"/>
                  <a:gd name="connsiteY4" fmla="*/ 546140 h 843397"/>
                  <a:gd name="connsiteX5" fmla="*/ 0 w 1309504"/>
                  <a:gd name="connsiteY5" fmla="*/ 843397 h 843397"/>
                  <a:gd name="connsiteX0" fmla="*/ 1309504 w 1309504"/>
                  <a:gd name="connsiteY0" fmla="*/ 21936 h 854280"/>
                  <a:gd name="connsiteX1" fmla="*/ 720022 w 1309504"/>
                  <a:gd name="connsiteY1" fmla="*/ 24865 h 854280"/>
                  <a:gd name="connsiteX2" fmla="*/ 395104 w 1309504"/>
                  <a:gd name="connsiteY2" fmla="*/ 171129 h 854280"/>
                  <a:gd name="connsiteX3" fmla="*/ 126657 w 1309504"/>
                  <a:gd name="connsiteY3" fmla="*/ 557023 h 854280"/>
                  <a:gd name="connsiteX4" fmla="*/ 0 w 1309504"/>
                  <a:gd name="connsiteY4" fmla="*/ 854280 h 85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04" h="854280">
                    <a:moveTo>
                      <a:pt x="1309504" y="21936"/>
                    </a:moveTo>
                    <a:cubicBezTo>
                      <a:pt x="1186695" y="22546"/>
                      <a:pt x="872422" y="0"/>
                      <a:pt x="720022" y="24865"/>
                    </a:cubicBezTo>
                    <a:cubicBezTo>
                      <a:pt x="567622" y="49730"/>
                      <a:pt x="493998" y="82436"/>
                      <a:pt x="395104" y="171129"/>
                    </a:cubicBezTo>
                    <a:cubicBezTo>
                      <a:pt x="296210" y="259822"/>
                      <a:pt x="192508" y="443165"/>
                      <a:pt x="126657" y="557023"/>
                    </a:cubicBezTo>
                    <a:cubicBezTo>
                      <a:pt x="60806" y="670881"/>
                      <a:pt x="71405" y="661772"/>
                      <a:pt x="0" y="854280"/>
                    </a:cubicBezTo>
                  </a:path>
                </a:pathLst>
              </a:cu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txBody>
              <a:bodyPr anchor="ctr"/>
              <a:lstStyle/>
              <a:p>
                <a:pPr>
                  <a:defRPr/>
                </a:pPr>
                <a:r>
                  <a:rPr lang="en-US" dirty="0"/>
                  <a:t>h</a:t>
                </a:r>
              </a:p>
            </p:txBody>
          </p:sp>
          <p:sp>
            <p:nvSpPr>
              <p:cNvPr id="114" name="Freeform 113"/>
              <p:cNvSpPr/>
              <p:nvPr/>
            </p:nvSpPr>
            <p:spPr>
              <a:xfrm>
                <a:off x="2643174" y="3467436"/>
                <a:ext cx="1738325" cy="345911"/>
              </a:xfrm>
              <a:custGeom>
                <a:avLst/>
                <a:gdLst>
                  <a:gd name="connsiteX0" fmla="*/ 1188440 w 1188440"/>
                  <a:gd name="connsiteY0" fmla="*/ 117446 h 1291905"/>
                  <a:gd name="connsiteX1" fmla="*/ 601211 w 1188440"/>
                  <a:gd name="connsiteY1" fmla="*/ 134224 h 1291905"/>
                  <a:gd name="connsiteX2" fmla="*/ 274040 w 1188440"/>
                  <a:gd name="connsiteY2" fmla="*/ 50334 h 1291905"/>
                  <a:gd name="connsiteX3" fmla="*/ 5593 w 1188440"/>
                  <a:gd name="connsiteY3" fmla="*/ 436228 h 1291905"/>
                  <a:gd name="connsiteX4" fmla="*/ 307596 w 1188440"/>
                  <a:gd name="connsiteY4" fmla="*/ 1166070 h 1291905"/>
                  <a:gd name="connsiteX5" fmla="*/ 148205 w 1188440"/>
                  <a:gd name="connsiteY5" fmla="*/ 1191237 h 1291905"/>
                  <a:gd name="connsiteX0" fmla="*/ 1188440 w 1188440"/>
                  <a:gd name="connsiteY0" fmla="*/ 117446 h 1166070"/>
                  <a:gd name="connsiteX1" fmla="*/ 601211 w 1188440"/>
                  <a:gd name="connsiteY1" fmla="*/ 134224 h 1166070"/>
                  <a:gd name="connsiteX2" fmla="*/ 274040 w 1188440"/>
                  <a:gd name="connsiteY2" fmla="*/ 50334 h 1166070"/>
                  <a:gd name="connsiteX3" fmla="*/ 5593 w 1188440"/>
                  <a:gd name="connsiteY3" fmla="*/ 436228 h 1166070"/>
                  <a:gd name="connsiteX4" fmla="*/ 307596 w 1188440"/>
                  <a:gd name="connsiteY4" fmla="*/ 1166070 h 1166070"/>
                  <a:gd name="connsiteX0" fmla="*/ 1333273 w 1333273"/>
                  <a:gd name="connsiteY0" fmla="*/ 117446 h 733485"/>
                  <a:gd name="connsiteX1" fmla="*/ 746044 w 1333273"/>
                  <a:gd name="connsiteY1" fmla="*/ 134224 h 733485"/>
                  <a:gd name="connsiteX2" fmla="*/ 418873 w 1333273"/>
                  <a:gd name="connsiteY2" fmla="*/ 50334 h 733485"/>
                  <a:gd name="connsiteX3" fmla="*/ 150426 w 1333273"/>
                  <a:gd name="connsiteY3" fmla="*/ 436228 h 733485"/>
                  <a:gd name="connsiteX4" fmla="*/ 23769 w 1333273"/>
                  <a:gd name="connsiteY4" fmla="*/ 733485 h 733485"/>
                  <a:gd name="connsiteX0" fmla="*/ 1309504 w 1309504"/>
                  <a:gd name="connsiteY0" fmla="*/ 117446 h 733485"/>
                  <a:gd name="connsiteX1" fmla="*/ 722275 w 1309504"/>
                  <a:gd name="connsiteY1" fmla="*/ 134224 h 733485"/>
                  <a:gd name="connsiteX2" fmla="*/ 395104 w 1309504"/>
                  <a:gd name="connsiteY2" fmla="*/ 50334 h 733485"/>
                  <a:gd name="connsiteX3" fmla="*/ 126657 w 1309504"/>
                  <a:gd name="connsiteY3" fmla="*/ 436228 h 733485"/>
                  <a:gd name="connsiteX4" fmla="*/ 0 w 1309504"/>
                  <a:gd name="connsiteY4" fmla="*/ 733485 h 733485"/>
                  <a:gd name="connsiteX0" fmla="*/ 1309504 w 1309504"/>
                  <a:gd name="connsiteY0" fmla="*/ 0 h 832344"/>
                  <a:gd name="connsiteX1" fmla="*/ 722275 w 1309504"/>
                  <a:gd name="connsiteY1" fmla="*/ 233083 h 832344"/>
                  <a:gd name="connsiteX2" fmla="*/ 395104 w 1309504"/>
                  <a:gd name="connsiteY2" fmla="*/ 149193 h 832344"/>
                  <a:gd name="connsiteX3" fmla="*/ 126657 w 1309504"/>
                  <a:gd name="connsiteY3" fmla="*/ 535087 h 832344"/>
                  <a:gd name="connsiteX4" fmla="*/ 0 w 1309504"/>
                  <a:gd name="connsiteY4" fmla="*/ 832344 h 832344"/>
                  <a:gd name="connsiteX0" fmla="*/ 1309504 w 1309504"/>
                  <a:gd name="connsiteY0" fmla="*/ 11053 h 843397"/>
                  <a:gd name="connsiteX1" fmla="*/ 722275 w 1309504"/>
                  <a:gd name="connsiteY1" fmla="*/ 244136 h 843397"/>
                  <a:gd name="connsiteX2" fmla="*/ 720022 w 1309504"/>
                  <a:gd name="connsiteY2" fmla="*/ 13982 h 843397"/>
                  <a:gd name="connsiteX3" fmla="*/ 395104 w 1309504"/>
                  <a:gd name="connsiteY3" fmla="*/ 160246 h 843397"/>
                  <a:gd name="connsiteX4" fmla="*/ 126657 w 1309504"/>
                  <a:gd name="connsiteY4" fmla="*/ 546140 h 843397"/>
                  <a:gd name="connsiteX5" fmla="*/ 0 w 1309504"/>
                  <a:gd name="connsiteY5" fmla="*/ 843397 h 843397"/>
                  <a:gd name="connsiteX0" fmla="*/ 1309504 w 1309504"/>
                  <a:gd name="connsiteY0" fmla="*/ 21936 h 854280"/>
                  <a:gd name="connsiteX1" fmla="*/ 720022 w 1309504"/>
                  <a:gd name="connsiteY1" fmla="*/ 24865 h 854280"/>
                  <a:gd name="connsiteX2" fmla="*/ 395104 w 1309504"/>
                  <a:gd name="connsiteY2" fmla="*/ 171129 h 854280"/>
                  <a:gd name="connsiteX3" fmla="*/ 126657 w 1309504"/>
                  <a:gd name="connsiteY3" fmla="*/ 557023 h 854280"/>
                  <a:gd name="connsiteX4" fmla="*/ 0 w 1309504"/>
                  <a:gd name="connsiteY4" fmla="*/ 854280 h 85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04" h="854280">
                    <a:moveTo>
                      <a:pt x="1309504" y="21936"/>
                    </a:moveTo>
                    <a:cubicBezTo>
                      <a:pt x="1186695" y="22546"/>
                      <a:pt x="872422" y="0"/>
                      <a:pt x="720022" y="24865"/>
                    </a:cubicBezTo>
                    <a:cubicBezTo>
                      <a:pt x="567622" y="49730"/>
                      <a:pt x="493998" y="82436"/>
                      <a:pt x="395104" y="171129"/>
                    </a:cubicBezTo>
                    <a:cubicBezTo>
                      <a:pt x="296210" y="259822"/>
                      <a:pt x="192508" y="443165"/>
                      <a:pt x="126657" y="557023"/>
                    </a:cubicBezTo>
                    <a:cubicBezTo>
                      <a:pt x="60806" y="670881"/>
                      <a:pt x="71405" y="661772"/>
                      <a:pt x="0" y="854280"/>
                    </a:cubicBezTo>
                  </a:path>
                </a:pathLst>
              </a:cu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dirty="0"/>
              </a:p>
            </p:txBody>
          </p:sp>
          <p:sp>
            <p:nvSpPr>
              <p:cNvPr id="115" name="Freeform 114"/>
              <p:cNvSpPr/>
              <p:nvPr/>
            </p:nvSpPr>
            <p:spPr>
              <a:xfrm flipV="1">
                <a:off x="3071802" y="2574097"/>
                <a:ext cx="1309697" cy="847323"/>
              </a:xfrm>
              <a:custGeom>
                <a:avLst/>
                <a:gdLst>
                  <a:gd name="connsiteX0" fmla="*/ 1188440 w 1188440"/>
                  <a:gd name="connsiteY0" fmla="*/ 117446 h 1291905"/>
                  <a:gd name="connsiteX1" fmla="*/ 601211 w 1188440"/>
                  <a:gd name="connsiteY1" fmla="*/ 134224 h 1291905"/>
                  <a:gd name="connsiteX2" fmla="*/ 274040 w 1188440"/>
                  <a:gd name="connsiteY2" fmla="*/ 50334 h 1291905"/>
                  <a:gd name="connsiteX3" fmla="*/ 5593 w 1188440"/>
                  <a:gd name="connsiteY3" fmla="*/ 436228 h 1291905"/>
                  <a:gd name="connsiteX4" fmla="*/ 307596 w 1188440"/>
                  <a:gd name="connsiteY4" fmla="*/ 1166070 h 1291905"/>
                  <a:gd name="connsiteX5" fmla="*/ 148205 w 1188440"/>
                  <a:gd name="connsiteY5" fmla="*/ 1191237 h 1291905"/>
                  <a:gd name="connsiteX0" fmla="*/ 1188440 w 1188440"/>
                  <a:gd name="connsiteY0" fmla="*/ 117446 h 1166070"/>
                  <a:gd name="connsiteX1" fmla="*/ 601211 w 1188440"/>
                  <a:gd name="connsiteY1" fmla="*/ 134224 h 1166070"/>
                  <a:gd name="connsiteX2" fmla="*/ 274040 w 1188440"/>
                  <a:gd name="connsiteY2" fmla="*/ 50334 h 1166070"/>
                  <a:gd name="connsiteX3" fmla="*/ 5593 w 1188440"/>
                  <a:gd name="connsiteY3" fmla="*/ 436228 h 1166070"/>
                  <a:gd name="connsiteX4" fmla="*/ 307596 w 1188440"/>
                  <a:gd name="connsiteY4" fmla="*/ 1166070 h 1166070"/>
                  <a:gd name="connsiteX0" fmla="*/ 1333273 w 1333273"/>
                  <a:gd name="connsiteY0" fmla="*/ 117446 h 733485"/>
                  <a:gd name="connsiteX1" fmla="*/ 746044 w 1333273"/>
                  <a:gd name="connsiteY1" fmla="*/ 134224 h 733485"/>
                  <a:gd name="connsiteX2" fmla="*/ 418873 w 1333273"/>
                  <a:gd name="connsiteY2" fmla="*/ 50334 h 733485"/>
                  <a:gd name="connsiteX3" fmla="*/ 150426 w 1333273"/>
                  <a:gd name="connsiteY3" fmla="*/ 436228 h 733485"/>
                  <a:gd name="connsiteX4" fmla="*/ 23769 w 1333273"/>
                  <a:gd name="connsiteY4" fmla="*/ 733485 h 733485"/>
                  <a:gd name="connsiteX0" fmla="*/ 1309504 w 1309504"/>
                  <a:gd name="connsiteY0" fmla="*/ 117446 h 733485"/>
                  <a:gd name="connsiteX1" fmla="*/ 722275 w 1309504"/>
                  <a:gd name="connsiteY1" fmla="*/ 134224 h 733485"/>
                  <a:gd name="connsiteX2" fmla="*/ 395104 w 1309504"/>
                  <a:gd name="connsiteY2" fmla="*/ 50334 h 733485"/>
                  <a:gd name="connsiteX3" fmla="*/ 126657 w 1309504"/>
                  <a:gd name="connsiteY3" fmla="*/ 436228 h 733485"/>
                  <a:gd name="connsiteX4" fmla="*/ 0 w 1309504"/>
                  <a:gd name="connsiteY4" fmla="*/ 733485 h 733485"/>
                  <a:gd name="connsiteX0" fmla="*/ 1309504 w 1309504"/>
                  <a:gd name="connsiteY0" fmla="*/ 0 h 832344"/>
                  <a:gd name="connsiteX1" fmla="*/ 722275 w 1309504"/>
                  <a:gd name="connsiteY1" fmla="*/ 233083 h 832344"/>
                  <a:gd name="connsiteX2" fmla="*/ 395104 w 1309504"/>
                  <a:gd name="connsiteY2" fmla="*/ 149193 h 832344"/>
                  <a:gd name="connsiteX3" fmla="*/ 126657 w 1309504"/>
                  <a:gd name="connsiteY3" fmla="*/ 535087 h 832344"/>
                  <a:gd name="connsiteX4" fmla="*/ 0 w 1309504"/>
                  <a:gd name="connsiteY4" fmla="*/ 832344 h 832344"/>
                  <a:gd name="connsiteX0" fmla="*/ 1309504 w 1309504"/>
                  <a:gd name="connsiteY0" fmla="*/ 11053 h 843397"/>
                  <a:gd name="connsiteX1" fmla="*/ 722275 w 1309504"/>
                  <a:gd name="connsiteY1" fmla="*/ 244136 h 843397"/>
                  <a:gd name="connsiteX2" fmla="*/ 720022 w 1309504"/>
                  <a:gd name="connsiteY2" fmla="*/ 13982 h 843397"/>
                  <a:gd name="connsiteX3" fmla="*/ 395104 w 1309504"/>
                  <a:gd name="connsiteY3" fmla="*/ 160246 h 843397"/>
                  <a:gd name="connsiteX4" fmla="*/ 126657 w 1309504"/>
                  <a:gd name="connsiteY4" fmla="*/ 546140 h 843397"/>
                  <a:gd name="connsiteX5" fmla="*/ 0 w 1309504"/>
                  <a:gd name="connsiteY5" fmla="*/ 843397 h 843397"/>
                  <a:gd name="connsiteX0" fmla="*/ 1309504 w 1309504"/>
                  <a:gd name="connsiteY0" fmla="*/ 21936 h 854280"/>
                  <a:gd name="connsiteX1" fmla="*/ 720022 w 1309504"/>
                  <a:gd name="connsiteY1" fmla="*/ 24865 h 854280"/>
                  <a:gd name="connsiteX2" fmla="*/ 395104 w 1309504"/>
                  <a:gd name="connsiteY2" fmla="*/ 171129 h 854280"/>
                  <a:gd name="connsiteX3" fmla="*/ 126657 w 1309504"/>
                  <a:gd name="connsiteY3" fmla="*/ 557023 h 854280"/>
                  <a:gd name="connsiteX4" fmla="*/ 0 w 1309504"/>
                  <a:gd name="connsiteY4" fmla="*/ 854280 h 85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04" h="854280">
                    <a:moveTo>
                      <a:pt x="1309504" y="21936"/>
                    </a:moveTo>
                    <a:cubicBezTo>
                      <a:pt x="1186695" y="22546"/>
                      <a:pt x="872422" y="0"/>
                      <a:pt x="720022" y="24865"/>
                    </a:cubicBezTo>
                    <a:cubicBezTo>
                      <a:pt x="567622" y="49730"/>
                      <a:pt x="493998" y="82436"/>
                      <a:pt x="395104" y="171129"/>
                    </a:cubicBezTo>
                    <a:cubicBezTo>
                      <a:pt x="296210" y="259822"/>
                      <a:pt x="192508" y="443165"/>
                      <a:pt x="126657" y="557023"/>
                    </a:cubicBezTo>
                    <a:cubicBezTo>
                      <a:pt x="60806" y="670881"/>
                      <a:pt x="71405" y="661772"/>
                      <a:pt x="0" y="854280"/>
                    </a:cubicBezTo>
                  </a:path>
                </a:pathLst>
              </a:cu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grpSp>
      </p:grpSp>
      <p:cxnSp>
        <p:nvCxnSpPr>
          <p:cNvPr id="117" name="Straight Connector 116"/>
          <p:cNvCxnSpPr/>
          <p:nvPr/>
        </p:nvCxnSpPr>
        <p:spPr>
          <a:xfrm flipV="1">
            <a:off x="3324225" y="3454400"/>
            <a:ext cx="1036638" cy="1588"/>
          </a:xfrm>
          <a:prstGeom prst="line">
            <a:avLst/>
          </a:prstGeom>
          <a:ln w="9525">
            <a:tailEnd type="non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xit" presetSubtype="0" fill="hold" nodeType="afterEffect">
                                  <p:stCondLst>
                                    <p:cond delay="2000"/>
                                  </p:stCondLst>
                                  <p:childTnLst>
                                    <p:set>
                                      <p:cBhvr>
                                        <p:cTn id="11" dur="1" fill="hold">
                                          <p:stCondLst>
                                            <p:cond delay="0"/>
                                          </p:stCondLst>
                                        </p:cTn>
                                        <p:tgtEl>
                                          <p:spTgt spid="102"/>
                                        </p:tgtEl>
                                        <p:attrNameLst>
                                          <p:attrName>style.visibility</p:attrName>
                                        </p:attrNameLst>
                                      </p:cBhvr>
                                      <p:to>
                                        <p:strVal val="hidden"/>
                                      </p:to>
                                    </p:set>
                                  </p:childTnLst>
                                </p:cTn>
                              </p:par>
                            </p:childTnLst>
                          </p:cTn>
                        </p:par>
                        <p:par>
                          <p:cTn id="12" fill="hold">
                            <p:stCondLst>
                              <p:cond delay="2500"/>
                            </p:stCondLst>
                            <p:childTnLst>
                              <p:par>
                                <p:cTn id="13" presetID="4" presetClass="entr" presetSubtype="32" repeatCount="indefinite"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out)">
                                      <p:cBhvr>
                                        <p:cTn id="15" dur="1000"/>
                                        <p:tgtEl>
                                          <p:spTgt spid="2"/>
                                        </p:tgtEl>
                                      </p:cBhvr>
                                    </p:animEffect>
                                  </p:childTnLst>
                                </p:cTn>
                              </p:par>
                              <p:par>
                                <p:cTn id="16" presetID="1" presetClass="exit" presetSubtype="0" fill="hold" nodeType="withEffect">
                                  <p:stCondLst>
                                    <p:cond delay="0"/>
                                  </p:stCondLst>
                                  <p:childTnLst>
                                    <p:set>
                                      <p:cBhvr>
                                        <p:cTn id="17" dur="1" fill="hold">
                                          <p:stCondLst>
                                            <p:cond delay="0"/>
                                          </p:stCondLst>
                                        </p:cTn>
                                        <p:tgtEl>
                                          <p:spTgt spid="86"/>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1"/>
          <p:cNvSpPr>
            <a:spLocks noGrp="1"/>
          </p:cNvSpPr>
          <p:nvPr>
            <p:ph idx="1"/>
          </p:nvPr>
        </p:nvSpPr>
        <p:spPr/>
        <p:txBody>
          <a:bodyPr/>
          <a:lstStyle/>
          <a:p>
            <a:r>
              <a:rPr lang="he-IL" dirty="0" smtClean="0"/>
              <a:t>Use the tree structure to </a:t>
            </a:r>
            <a:r>
              <a:rPr lang="en-US" dirty="0" smtClean="0">
                <a:solidFill>
                  <a:srgbClr val="FF01FF"/>
                </a:solidFill>
              </a:rPr>
              <a:t>(</a:t>
            </a:r>
            <a:r>
              <a:rPr lang="he-IL" dirty="0" smtClean="0">
                <a:solidFill>
                  <a:srgbClr val="FF01FF"/>
                </a:solidFill>
              </a:rPr>
              <a:t>uniformly) </a:t>
            </a:r>
            <a:r>
              <a:rPr lang="he-IL" dirty="0" smtClean="0"/>
              <a:t>select a </a:t>
            </a:r>
            <a:r>
              <a:rPr lang="he-IL" dirty="0" smtClean="0">
                <a:solidFill>
                  <a:srgbClr val="FF01FF"/>
                </a:solidFill>
              </a:rPr>
              <a:t>random edge </a:t>
            </a:r>
            <a:r>
              <a:rPr lang="he-IL" dirty="0" smtClean="0"/>
              <a:t>from which to start a single-shot monitoring</a:t>
            </a:r>
          </a:p>
          <a:p>
            <a:r>
              <a:rPr lang="en-US" dirty="0" smtClean="0">
                <a:solidFill>
                  <a:srgbClr val="00CC00"/>
                </a:solidFill>
              </a:rPr>
              <a:t>R</a:t>
            </a:r>
            <a:r>
              <a:rPr lang="he-IL" dirty="0" smtClean="0">
                <a:solidFill>
                  <a:srgbClr val="00CC00"/>
                </a:solidFill>
              </a:rPr>
              <a:t>epeat </a:t>
            </a:r>
            <a:r>
              <a:rPr lang="he-IL" dirty="0" smtClean="0"/>
              <a:t>a constant number of times to improve detection probabilities (</a:t>
            </a:r>
            <a:r>
              <a:rPr lang="he-IL" sz="2400" dirty="0" smtClean="0"/>
              <a:t>and solve the betweenness problem</a:t>
            </a:r>
            <a:r>
              <a:rPr lang="he-IL" dirty="0" smtClean="0"/>
              <a:t>(</a:t>
            </a:r>
            <a:endParaRPr lang="en-US" dirty="0" smtClean="0"/>
          </a:p>
        </p:txBody>
      </p:sp>
      <p:sp>
        <p:nvSpPr>
          <p:cNvPr id="109571" name="Title 2"/>
          <p:cNvSpPr>
            <a:spLocks noGrp="1"/>
          </p:cNvSpPr>
          <p:nvPr>
            <p:ph type="title"/>
          </p:nvPr>
        </p:nvSpPr>
        <p:spPr/>
        <p:txBody>
          <a:bodyPr/>
          <a:lstStyle/>
          <a:p>
            <a:r>
              <a:rPr lang="en-US" u="none" smtClean="0">
                <a:solidFill>
                  <a:srgbClr val="0070C0"/>
                </a:solidFill>
              </a:rPr>
              <a:t>Solution: Multi-Shot Monitoring</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2"/>
          <p:cNvSpPr>
            <a:spLocks noGrp="1"/>
          </p:cNvSpPr>
          <p:nvPr>
            <p:ph type="title"/>
          </p:nvPr>
        </p:nvSpPr>
        <p:spPr/>
        <p:txBody>
          <a:bodyPr/>
          <a:lstStyle/>
          <a:p>
            <a:r>
              <a:rPr lang="he-IL" u="none" smtClean="0">
                <a:solidFill>
                  <a:srgbClr val="0070C0"/>
                </a:solidFill>
              </a:rPr>
              <a:t>No More Trouble in Paradise</a:t>
            </a:r>
            <a:endParaRPr lang="en-US" u="none" smtClean="0">
              <a:solidFill>
                <a:srgbClr val="0070C0"/>
              </a:solidFill>
            </a:endParaRPr>
          </a:p>
        </p:txBody>
      </p:sp>
      <p:cxnSp>
        <p:nvCxnSpPr>
          <p:cNvPr id="5" name="Straight Connector 4"/>
          <p:cNvCxnSpPr>
            <a:stCxn id="0" idx="0"/>
            <a:endCxn id="0" idx="3"/>
          </p:cNvCxnSpPr>
          <p:nvPr/>
        </p:nvCxnSpPr>
        <p:spPr>
          <a:xfrm rot="16200000" flipH="1">
            <a:off x="2794001" y="2886075"/>
            <a:ext cx="450850" cy="269875"/>
          </a:xfrm>
          <a:prstGeom prst="line">
            <a:avLst/>
          </a:prstGeom>
          <a:ln w="38100">
            <a:tailEnd type="triangle"/>
          </a:ln>
        </p:spPr>
        <p:style>
          <a:lnRef idx="3">
            <a:schemeClr val="dk1"/>
          </a:lnRef>
          <a:fillRef idx="0">
            <a:schemeClr val="dk1"/>
          </a:fillRef>
          <a:effectRef idx="2">
            <a:schemeClr val="dk1"/>
          </a:effectRef>
          <a:fontRef idx="minor">
            <a:schemeClr val="tx1"/>
          </a:fontRef>
        </p:style>
      </p:cxnSp>
      <p:cxnSp>
        <p:nvCxnSpPr>
          <p:cNvPr id="6" name="Straight Connector 5"/>
          <p:cNvCxnSpPr>
            <a:stCxn id="0" idx="6"/>
            <a:endCxn id="0" idx="2"/>
          </p:cNvCxnSpPr>
          <p:nvPr/>
        </p:nvCxnSpPr>
        <p:spPr>
          <a:xfrm rot="10800000" flipV="1">
            <a:off x="1044575" y="2760663"/>
            <a:ext cx="1552575" cy="135255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7" name="Straight Connector 6"/>
          <p:cNvCxnSpPr>
            <a:stCxn id="0" idx="4"/>
            <a:endCxn id="0" idx="1"/>
          </p:cNvCxnSpPr>
          <p:nvPr/>
        </p:nvCxnSpPr>
        <p:spPr>
          <a:xfrm rot="16200000" flipV="1">
            <a:off x="2270918" y="2113757"/>
            <a:ext cx="246063" cy="47625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8" name="Straight Connector 7"/>
          <p:cNvCxnSpPr>
            <a:stCxn id="0" idx="5"/>
            <a:endCxn id="0" idx="2"/>
          </p:cNvCxnSpPr>
          <p:nvPr/>
        </p:nvCxnSpPr>
        <p:spPr>
          <a:xfrm rot="16200000" flipH="1" flipV="1">
            <a:off x="1281907" y="2008981"/>
            <a:ext cx="296862" cy="63817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9" name="Straight Connector 8"/>
          <p:cNvCxnSpPr>
            <a:stCxn id="0" idx="6"/>
            <a:endCxn id="0" idx="3"/>
          </p:cNvCxnSpPr>
          <p:nvPr/>
        </p:nvCxnSpPr>
        <p:spPr>
          <a:xfrm rot="10800000" flipV="1">
            <a:off x="585788" y="2728913"/>
            <a:ext cx="204787" cy="48418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0" name="Straight Connector 9"/>
          <p:cNvCxnSpPr>
            <a:stCxn id="0" idx="7"/>
            <a:endCxn id="0" idx="4"/>
          </p:cNvCxnSpPr>
          <p:nvPr/>
        </p:nvCxnSpPr>
        <p:spPr>
          <a:xfrm rot="16200000" flipH="1">
            <a:off x="417513" y="3738562"/>
            <a:ext cx="458788" cy="220663"/>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1" name="Straight Connector 10"/>
          <p:cNvCxnSpPr>
            <a:stCxn id="0" idx="0"/>
            <a:endCxn id="0" idx="4"/>
          </p:cNvCxnSpPr>
          <p:nvPr/>
        </p:nvCxnSpPr>
        <p:spPr>
          <a:xfrm rot="16200000" flipH="1">
            <a:off x="1193006" y="4215607"/>
            <a:ext cx="236537" cy="60325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2" name="Straight Connector 11"/>
          <p:cNvCxnSpPr>
            <a:stCxn id="0" idx="2"/>
            <a:endCxn id="0" idx="6"/>
          </p:cNvCxnSpPr>
          <p:nvPr/>
        </p:nvCxnSpPr>
        <p:spPr>
          <a:xfrm flipV="1">
            <a:off x="1900238" y="4391025"/>
            <a:ext cx="671512" cy="2794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3" name="Straight Connector 12"/>
          <p:cNvCxnSpPr>
            <a:stCxn id="0" idx="2"/>
            <a:endCxn id="0" idx="7"/>
          </p:cNvCxnSpPr>
          <p:nvPr/>
        </p:nvCxnSpPr>
        <p:spPr>
          <a:xfrm flipV="1">
            <a:off x="2892425" y="3651250"/>
            <a:ext cx="214313" cy="487363"/>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4" name="Straight Connector 13"/>
          <p:cNvCxnSpPr>
            <a:stCxn id="0" idx="7"/>
            <a:endCxn id="0" idx="3"/>
          </p:cNvCxnSpPr>
          <p:nvPr/>
        </p:nvCxnSpPr>
        <p:spPr>
          <a:xfrm rot="3110421">
            <a:off x="1037431" y="2759869"/>
            <a:ext cx="1616075" cy="1481138"/>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5" name="Straight Connector 14"/>
          <p:cNvCxnSpPr>
            <a:stCxn id="0" idx="0"/>
            <a:endCxn id="0" idx="4"/>
          </p:cNvCxnSpPr>
          <p:nvPr/>
        </p:nvCxnSpPr>
        <p:spPr>
          <a:xfrm rot="16200000" flipH="1">
            <a:off x="1171576" y="2670175"/>
            <a:ext cx="1339850" cy="152717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6" name="Straight Connector 15"/>
          <p:cNvCxnSpPr>
            <a:stCxn id="0" idx="1"/>
            <a:endCxn id="0" idx="5"/>
          </p:cNvCxnSpPr>
          <p:nvPr/>
        </p:nvCxnSpPr>
        <p:spPr>
          <a:xfrm rot="5400000" flipH="1" flipV="1">
            <a:off x="1837531" y="2350295"/>
            <a:ext cx="15875" cy="21637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7" name="Straight Connector 16"/>
          <p:cNvCxnSpPr>
            <a:stCxn id="0" idx="6"/>
            <a:endCxn id="0" idx="0"/>
          </p:cNvCxnSpPr>
          <p:nvPr/>
        </p:nvCxnSpPr>
        <p:spPr>
          <a:xfrm rot="10800000" flipV="1">
            <a:off x="1077913" y="2760663"/>
            <a:ext cx="1519237" cy="317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8" name="Straight Connector 17"/>
          <p:cNvCxnSpPr>
            <a:endCxn id="0" idx="2"/>
          </p:cNvCxnSpPr>
          <p:nvPr/>
        </p:nvCxnSpPr>
        <p:spPr>
          <a:xfrm rot="5400000">
            <a:off x="275432" y="3294856"/>
            <a:ext cx="1587500" cy="49213"/>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19" name="Straight Connector 18"/>
          <p:cNvCxnSpPr>
            <a:stCxn id="0" idx="2"/>
            <a:endCxn id="0" idx="4"/>
          </p:cNvCxnSpPr>
          <p:nvPr/>
        </p:nvCxnSpPr>
        <p:spPr>
          <a:xfrm flipV="1">
            <a:off x="1044575" y="4103688"/>
            <a:ext cx="1560513" cy="95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0" name="Straight Connector 19"/>
          <p:cNvCxnSpPr>
            <a:stCxn id="0" idx="4"/>
            <a:endCxn id="0" idx="6"/>
          </p:cNvCxnSpPr>
          <p:nvPr/>
        </p:nvCxnSpPr>
        <p:spPr>
          <a:xfrm rot="16200000" flipV="1">
            <a:off x="1929606" y="3428207"/>
            <a:ext cx="1343025" cy="7938"/>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1" name="Straight Connector 20"/>
          <p:cNvCxnSpPr>
            <a:stCxn id="0" idx="7"/>
            <a:endCxn id="0" idx="5"/>
          </p:cNvCxnSpPr>
          <p:nvPr/>
        </p:nvCxnSpPr>
        <p:spPr>
          <a:xfrm rot="16200000" flipH="1">
            <a:off x="1919288" y="2416175"/>
            <a:ext cx="1017588" cy="99853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2" name="Straight Connector 21"/>
          <p:cNvCxnSpPr>
            <a:stCxn id="0" idx="5"/>
            <a:endCxn id="0" idx="3"/>
          </p:cNvCxnSpPr>
          <p:nvPr/>
        </p:nvCxnSpPr>
        <p:spPr>
          <a:xfrm rot="16200000" flipH="1" flipV="1">
            <a:off x="1760538" y="3427413"/>
            <a:ext cx="1169987" cy="116363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3" name="Straight Connector 22"/>
          <p:cNvCxnSpPr>
            <a:stCxn id="0" idx="3"/>
            <a:endCxn id="0" idx="1"/>
          </p:cNvCxnSpPr>
          <p:nvPr/>
        </p:nvCxnSpPr>
        <p:spPr>
          <a:xfrm rot="16200000" flipV="1">
            <a:off x="686595" y="3517106"/>
            <a:ext cx="1154112" cy="10001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4" name="Straight Connector 23"/>
          <p:cNvCxnSpPr>
            <a:stCxn id="0" idx="1"/>
            <a:endCxn id="0" idx="7"/>
          </p:cNvCxnSpPr>
          <p:nvPr/>
        </p:nvCxnSpPr>
        <p:spPr>
          <a:xfrm rot="5400000" flipH="1" flipV="1">
            <a:off x="829469" y="2340769"/>
            <a:ext cx="1033463" cy="11652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5" name="Straight Connector 24"/>
          <p:cNvCxnSpPr>
            <a:stCxn id="0" idx="4"/>
            <a:endCxn id="0" idx="1"/>
          </p:cNvCxnSpPr>
          <p:nvPr/>
        </p:nvCxnSpPr>
        <p:spPr>
          <a:xfrm rot="16200000" flipV="1">
            <a:off x="1352550" y="2851151"/>
            <a:ext cx="663575" cy="18415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6" name="Straight Connector 25"/>
          <p:cNvCxnSpPr>
            <a:stCxn id="0" idx="4"/>
            <a:endCxn id="0" idx="7"/>
          </p:cNvCxnSpPr>
          <p:nvPr/>
        </p:nvCxnSpPr>
        <p:spPr>
          <a:xfrm rot="16200000" flipV="1">
            <a:off x="1418432" y="2917031"/>
            <a:ext cx="1697038" cy="67627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7" name="Straight Connector 26"/>
          <p:cNvCxnSpPr>
            <a:stCxn id="0" idx="3"/>
            <a:endCxn id="0" idx="6"/>
          </p:cNvCxnSpPr>
          <p:nvPr/>
        </p:nvCxnSpPr>
        <p:spPr>
          <a:xfrm rot="5400000" flipH="1" flipV="1">
            <a:off x="1263651" y="3260725"/>
            <a:ext cx="1833562" cy="83343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8" name="Straight Connector 27"/>
          <p:cNvCxnSpPr>
            <a:stCxn id="0" idx="3"/>
            <a:endCxn id="0" idx="0"/>
          </p:cNvCxnSpPr>
          <p:nvPr/>
        </p:nvCxnSpPr>
        <p:spPr>
          <a:xfrm rot="16200000" flipV="1">
            <a:off x="505619" y="3336132"/>
            <a:ext cx="1830387" cy="6858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29" name="Straight Connector 28"/>
          <p:cNvCxnSpPr>
            <a:stCxn id="0" idx="1"/>
            <a:endCxn id="0" idx="6"/>
          </p:cNvCxnSpPr>
          <p:nvPr/>
        </p:nvCxnSpPr>
        <p:spPr>
          <a:xfrm rot="5400000" flipH="1" flipV="1">
            <a:off x="1340644" y="2183607"/>
            <a:ext cx="679450" cy="18335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30" name="Straight Connector 29"/>
          <p:cNvCxnSpPr>
            <a:stCxn id="0" idx="5"/>
            <a:endCxn id="0" idx="0"/>
          </p:cNvCxnSpPr>
          <p:nvPr/>
        </p:nvCxnSpPr>
        <p:spPr>
          <a:xfrm rot="16200000" flipV="1">
            <a:off x="1672432" y="2169319"/>
            <a:ext cx="660400" cy="184943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31" name="Straight Connector 30"/>
          <p:cNvCxnSpPr>
            <a:stCxn id="0" idx="5"/>
            <a:endCxn id="0" idx="2"/>
          </p:cNvCxnSpPr>
          <p:nvPr/>
        </p:nvCxnSpPr>
        <p:spPr>
          <a:xfrm rot="16200000" flipH="1" flipV="1">
            <a:off x="1641475" y="2827338"/>
            <a:ext cx="688975" cy="188277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32" name="Straight Connector 31"/>
          <p:cNvCxnSpPr>
            <a:stCxn id="0" idx="2"/>
            <a:endCxn id="0" idx="7"/>
          </p:cNvCxnSpPr>
          <p:nvPr/>
        </p:nvCxnSpPr>
        <p:spPr>
          <a:xfrm flipV="1">
            <a:off x="1044575" y="2406650"/>
            <a:ext cx="884238" cy="1706563"/>
          </a:xfrm>
          <a:prstGeom prst="line">
            <a:avLst/>
          </a:prstGeom>
          <a:ln w="9525">
            <a:tailEnd type="none"/>
          </a:ln>
        </p:spPr>
        <p:style>
          <a:lnRef idx="3">
            <a:schemeClr val="dk1"/>
          </a:lnRef>
          <a:fillRef idx="0">
            <a:schemeClr val="dk1"/>
          </a:fillRef>
          <a:effectRef idx="2">
            <a:schemeClr val="dk1"/>
          </a:effectRef>
          <a:fontRef idx="minor">
            <a:schemeClr val="tx1"/>
          </a:fontRef>
        </p:style>
      </p:cxnSp>
      <p:sp>
        <p:nvSpPr>
          <p:cNvPr id="33" name="Oval 32"/>
          <p:cNvSpPr/>
          <p:nvPr/>
        </p:nvSpPr>
        <p:spPr>
          <a:xfrm rot="8510421">
            <a:off x="2926225" y="3244199"/>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4" name="Oval 33"/>
          <p:cNvSpPr/>
          <p:nvPr/>
        </p:nvSpPr>
        <p:spPr>
          <a:xfrm rot="8510421">
            <a:off x="2554076" y="2430972"/>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5" name="Oval 34"/>
          <p:cNvSpPr/>
          <p:nvPr/>
        </p:nvSpPr>
        <p:spPr>
          <a:xfrm rot="8510421">
            <a:off x="1748682" y="2000240"/>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6" name="Oval 35"/>
          <p:cNvSpPr/>
          <p:nvPr/>
        </p:nvSpPr>
        <p:spPr>
          <a:xfrm rot="8510421">
            <a:off x="357158" y="3211834"/>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7" name="Oval 36"/>
          <p:cNvSpPr/>
          <p:nvPr/>
        </p:nvSpPr>
        <p:spPr>
          <a:xfrm rot="8510421">
            <a:off x="747068" y="2399236"/>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8" name="Oval 37"/>
          <p:cNvSpPr/>
          <p:nvPr/>
        </p:nvSpPr>
        <p:spPr>
          <a:xfrm rot="8510421">
            <a:off x="2527605" y="4060334"/>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39" name="Oval 38"/>
          <p:cNvSpPr/>
          <p:nvPr/>
        </p:nvSpPr>
        <p:spPr>
          <a:xfrm rot="8510421">
            <a:off x="679460" y="4034512"/>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40" name="Oval 39"/>
          <p:cNvSpPr/>
          <p:nvPr/>
        </p:nvSpPr>
        <p:spPr>
          <a:xfrm rot="8510421">
            <a:off x="1534703" y="4592237"/>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cxnSp>
        <p:nvCxnSpPr>
          <p:cNvPr id="42" name="Straight Connector 41"/>
          <p:cNvCxnSpPr>
            <a:stCxn id="0" idx="0"/>
            <a:endCxn id="0" idx="3"/>
          </p:cNvCxnSpPr>
          <p:nvPr/>
        </p:nvCxnSpPr>
        <p:spPr>
          <a:xfrm rot="16200000" flipH="1">
            <a:off x="8246269" y="2905919"/>
            <a:ext cx="450850" cy="2714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43" name="Straight Connector 42"/>
          <p:cNvCxnSpPr>
            <a:stCxn id="0" idx="6"/>
            <a:endCxn id="0" idx="2"/>
          </p:cNvCxnSpPr>
          <p:nvPr/>
        </p:nvCxnSpPr>
        <p:spPr>
          <a:xfrm rot="10800000" flipV="1">
            <a:off x="6496050" y="2782888"/>
            <a:ext cx="1554163" cy="13509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44" name="Straight Connector 43"/>
          <p:cNvCxnSpPr>
            <a:stCxn id="0" idx="4"/>
            <a:endCxn id="0" idx="1"/>
          </p:cNvCxnSpPr>
          <p:nvPr/>
        </p:nvCxnSpPr>
        <p:spPr>
          <a:xfrm rot="16200000" flipV="1">
            <a:off x="7722394" y="2134394"/>
            <a:ext cx="246062" cy="47625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45" name="Straight Connector 44"/>
          <p:cNvCxnSpPr>
            <a:stCxn id="0" idx="5"/>
            <a:endCxn id="0" idx="2"/>
          </p:cNvCxnSpPr>
          <p:nvPr/>
        </p:nvCxnSpPr>
        <p:spPr>
          <a:xfrm rot="16200000" flipH="1" flipV="1">
            <a:off x="6734970" y="2031206"/>
            <a:ext cx="296862" cy="63817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46" name="Straight Connector 45"/>
          <p:cNvCxnSpPr>
            <a:stCxn id="0" idx="6"/>
            <a:endCxn id="0" idx="3"/>
          </p:cNvCxnSpPr>
          <p:nvPr/>
        </p:nvCxnSpPr>
        <p:spPr>
          <a:xfrm rot="10800000" flipV="1">
            <a:off x="6037263" y="2751138"/>
            <a:ext cx="206375" cy="5334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47" name="Straight Connector 46"/>
          <p:cNvCxnSpPr>
            <a:stCxn id="0" idx="7"/>
            <a:endCxn id="0" idx="4"/>
          </p:cNvCxnSpPr>
          <p:nvPr/>
        </p:nvCxnSpPr>
        <p:spPr>
          <a:xfrm rot="16200000" flipH="1">
            <a:off x="5895181" y="3783807"/>
            <a:ext cx="409575" cy="2206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48" name="Straight Connector 47"/>
          <p:cNvCxnSpPr>
            <a:stCxn id="0" idx="0"/>
            <a:endCxn id="0" idx="4"/>
          </p:cNvCxnSpPr>
          <p:nvPr/>
        </p:nvCxnSpPr>
        <p:spPr>
          <a:xfrm rot="16200000" flipH="1">
            <a:off x="6645275" y="4237038"/>
            <a:ext cx="236538" cy="6016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49" name="Straight Connector 48"/>
          <p:cNvCxnSpPr>
            <a:stCxn id="0" idx="2"/>
            <a:endCxn id="0" idx="6"/>
          </p:cNvCxnSpPr>
          <p:nvPr/>
        </p:nvCxnSpPr>
        <p:spPr>
          <a:xfrm flipV="1">
            <a:off x="7351713" y="4411663"/>
            <a:ext cx="671512" cy="2794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0" name="Straight Connector 49"/>
          <p:cNvCxnSpPr>
            <a:stCxn id="0" idx="2"/>
            <a:endCxn id="0" idx="7"/>
          </p:cNvCxnSpPr>
          <p:nvPr/>
        </p:nvCxnSpPr>
        <p:spPr>
          <a:xfrm flipV="1">
            <a:off x="8343900" y="3671888"/>
            <a:ext cx="214313" cy="4873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1" name="Straight Connector 50"/>
          <p:cNvCxnSpPr>
            <a:stCxn id="0" idx="7"/>
            <a:endCxn id="0" idx="3"/>
          </p:cNvCxnSpPr>
          <p:nvPr/>
        </p:nvCxnSpPr>
        <p:spPr>
          <a:xfrm rot="3110421">
            <a:off x="6489701" y="2781300"/>
            <a:ext cx="1617662" cy="148113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2" name="Straight Connector 51"/>
          <p:cNvCxnSpPr>
            <a:stCxn id="0" idx="0"/>
            <a:endCxn id="0" idx="4"/>
          </p:cNvCxnSpPr>
          <p:nvPr/>
        </p:nvCxnSpPr>
        <p:spPr>
          <a:xfrm rot="16200000" flipH="1">
            <a:off x="6623844" y="2690019"/>
            <a:ext cx="1339850" cy="15287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3" name="Straight Connector 52"/>
          <p:cNvCxnSpPr>
            <a:stCxn id="0" idx="1"/>
            <a:endCxn id="0" idx="5"/>
          </p:cNvCxnSpPr>
          <p:nvPr/>
        </p:nvCxnSpPr>
        <p:spPr>
          <a:xfrm rot="5400000" flipH="1" flipV="1">
            <a:off x="7265194" y="2396331"/>
            <a:ext cx="66675" cy="2163763"/>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4" name="Straight Connector 53"/>
          <p:cNvCxnSpPr>
            <a:stCxn id="0" idx="6"/>
            <a:endCxn id="0" idx="0"/>
          </p:cNvCxnSpPr>
          <p:nvPr/>
        </p:nvCxnSpPr>
        <p:spPr>
          <a:xfrm rot="10800000" flipV="1">
            <a:off x="6529388" y="2782888"/>
            <a:ext cx="1520825" cy="158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5" name="Straight Connector 54"/>
          <p:cNvCxnSpPr>
            <a:endCxn id="0" idx="2"/>
          </p:cNvCxnSpPr>
          <p:nvPr/>
        </p:nvCxnSpPr>
        <p:spPr>
          <a:xfrm rot="5400000">
            <a:off x="5728494" y="3315494"/>
            <a:ext cx="1585912" cy="508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6" name="Straight Connector 55"/>
          <p:cNvCxnSpPr>
            <a:stCxn id="0" idx="2"/>
            <a:endCxn id="0" idx="4"/>
          </p:cNvCxnSpPr>
          <p:nvPr/>
        </p:nvCxnSpPr>
        <p:spPr>
          <a:xfrm flipV="1">
            <a:off x="6496050" y="4124325"/>
            <a:ext cx="1562100" cy="95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7" name="Straight Connector 56"/>
          <p:cNvCxnSpPr>
            <a:stCxn id="0" idx="4"/>
            <a:endCxn id="0" idx="6"/>
          </p:cNvCxnSpPr>
          <p:nvPr/>
        </p:nvCxnSpPr>
        <p:spPr>
          <a:xfrm rot="16200000" flipV="1">
            <a:off x="7383463" y="3449638"/>
            <a:ext cx="1341437" cy="7937"/>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8" name="Straight Connector 57"/>
          <p:cNvCxnSpPr>
            <a:stCxn id="0" idx="7"/>
            <a:endCxn id="0" idx="5"/>
          </p:cNvCxnSpPr>
          <p:nvPr/>
        </p:nvCxnSpPr>
        <p:spPr>
          <a:xfrm rot="16200000" flipH="1">
            <a:off x="7372351" y="2436812"/>
            <a:ext cx="1016000" cy="10001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59" name="Straight Connector 58"/>
          <p:cNvCxnSpPr>
            <a:stCxn id="0" idx="5"/>
            <a:endCxn id="0" idx="3"/>
          </p:cNvCxnSpPr>
          <p:nvPr/>
        </p:nvCxnSpPr>
        <p:spPr>
          <a:xfrm rot="16200000" flipH="1" flipV="1">
            <a:off x="7212807" y="3447256"/>
            <a:ext cx="1169988" cy="11652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0" name="Straight Connector 59"/>
          <p:cNvCxnSpPr>
            <a:stCxn id="0" idx="3"/>
            <a:endCxn id="0" idx="1"/>
          </p:cNvCxnSpPr>
          <p:nvPr/>
        </p:nvCxnSpPr>
        <p:spPr>
          <a:xfrm rot="16200000" flipV="1">
            <a:off x="6164262" y="3563938"/>
            <a:ext cx="1103313" cy="998538"/>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1" name="Straight Connector 60"/>
          <p:cNvCxnSpPr>
            <a:stCxn id="0" idx="1"/>
            <a:endCxn id="0" idx="7"/>
          </p:cNvCxnSpPr>
          <p:nvPr/>
        </p:nvCxnSpPr>
        <p:spPr>
          <a:xfrm rot="5400000" flipH="1" flipV="1">
            <a:off x="6257131" y="2388394"/>
            <a:ext cx="1082675" cy="1163638"/>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2" name="Straight Connector 61"/>
          <p:cNvCxnSpPr>
            <a:stCxn id="0" idx="4"/>
            <a:endCxn id="0" idx="1"/>
          </p:cNvCxnSpPr>
          <p:nvPr/>
        </p:nvCxnSpPr>
        <p:spPr>
          <a:xfrm rot="16200000" flipV="1">
            <a:off x="6831012" y="2897188"/>
            <a:ext cx="612775" cy="18415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3" name="Straight Connector 62"/>
          <p:cNvCxnSpPr>
            <a:stCxn id="0" idx="4"/>
            <a:endCxn id="0" idx="7"/>
          </p:cNvCxnSpPr>
          <p:nvPr/>
        </p:nvCxnSpPr>
        <p:spPr>
          <a:xfrm rot="16200000" flipV="1">
            <a:off x="6871494" y="2937669"/>
            <a:ext cx="1695450" cy="677862"/>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4" name="Straight Connector 63"/>
          <p:cNvCxnSpPr>
            <a:stCxn id="0" idx="3"/>
            <a:endCxn id="0" idx="6"/>
          </p:cNvCxnSpPr>
          <p:nvPr/>
        </p:nvCxnSpPr>
        <p:spPr>
          <a:xfrm rot="5400000" flipH="1" flipV="1">
            <a:off x="6716713" y="3281363"/>
            <a:ext cx="1831975" cy="8350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5" name="Straight Connector 64"/>
          <p:cNvCxnSpPr>
            <a:stCxn id="0" idx="3"/>
            <a:endCxn id="0" idx="0"/>
          </p:cNvCxnSpPr>
          <p:nvPr/>
        </p:nvCxnSpPr>
        <p:spPr>
          <a:xfrm rot="16200000" flipV="1">
            <a:off x="5957094" y="3356769"/>
            <a:ext cx="1830388" cy="685800"/>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6" name="Straight Connector 65"/>
          <p:cNvCxnSpPr>
            <a:stCxn id="0" idx="1"/>
            <a:endCxn id="0" idx="6"/>
          </p:cNvCxnSpPr>
          <p:nvPr/>
        </p:nvCxnSpPr>
        <p:spPr>
          <a:xfrm rot="5400000" flipH="1" flipV="1">
            <a:off x="6769101" y="2230437"/>
            <a:ext cx="728662" cy="1833563"/>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7" name="Straight Connector 66"/>
          <p:cNvCxnSpPr>
            <a:stCxn id="0" idx="5"/>
            <a:endCxn id="0" idx="0"/>
          </p:cNvCxnSpPr>
          <p:nvPr/>
        </p:nvCxnSpPr>
        <p:spPr>
          <a:xfrm rot="16200000" flipV="1">
            <a:off x="7124701" y="2189162"/>
            <a:ext cx="660400" cy="1851025"/>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8" name="Straight Connector 67"/>
          <p:cNvCxnSpPr>
            <a:stCxn id="0" idx="5"/>
            <a:endCxn id="0" idx="2"/>
          </p:cNvCxnSpPr>
          <p:nvPr/>
        </p:nvCxnSpPr>
        <p:spPr>
          <a:xfrm rot="16200000" flipH="1" flipV="1">
            <a:off x="7093744" y="2847181"/>
            <a:ext cx="688975" cy="1884363"/>
          </a:xfrm>
          <a:prstGeom prst="line">
            <a:avLst/>
          </a:prstGeom>
          <a:ln w="9525">
            <a:tailEnd type="none"/>
          </a:ln>
        </p:spPr>
        <p:style>
          <a:lnRef idx="3">
            <a:schemeClr val="dk1"/>
          </a:lnRef>
          <a:fillRef idx="0">
            <a:schemeClr val="dk1"/>
          </a:fillRef>
          <a:effectRef idx="2">
            <a:schemeClr val="dk1"/>
          </a:effectRef>
          <a:fontRef idx="minor">
            <a:schemeClr val="tx1"/>
          </a:fontRef>
        </p:style>
      </p:cxnSp>
      <p:cxnSp>
        <p:nvCxnSpPr>
          <p:cNvPr id="69" name="Straight Connector 68"/>
          <p:cNvCxnSpPr>
            <a:stCxn id="0" idx="2"/>
            <a:endCxn id="0" idx="7"/>
          </p:cNvCxnSpPr>
          <p:nvPr/>
        </p:nvCxnSpPr>
        <p:spPr>
          <a:xfrm flipV="1">
            <a:off x="6496050" y="2428875"/>
            <a:ext cx="884238" cy="1704975"/>
          </a:xfrm>
          <a:prstGeom prst="line">
            <a:avLst/>
          </a:prstGeom>
          <a:ln w="9525">
            <a:tailEnd type="none"/>
          </a:ln>
        </p:spPr>
        <p:style>
          <a:lnRef idx="3">
            <a:schemeClr val="dk1"/>
          </a:lnRef>
          <a:fillRef idx="0">
            <a:schemeClr val="dk1"/>
          </a:fillRef>
          <a:effectRef idx="2">
            <a:schemeClr val="dk1"/>
          </a:effectRef>
          <a:fontRef idx="minor">
            <a:schemeClr val="tx1"/>
          </a:fontRef>
        </p:style>
      </p:cxnSp>
      <p:sp>
        <p:nvSpPr>
          <p:cNvPr id="70" name="Oval 69"/>
          <p:cNvSpPr/>
          <p:nvPr/>
        </p:nvSpPr>
        <p:spPr>
          <a:xfrm rot="8510421">
            <a:off x="8378443" y="3265219"/>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1" name="Oval 70"/>
          <p:cNvSpPr/>
          <p:nvPr/>
        </p:nvSpPr>
        <p:spPr>
          <a:xfrm rot="8510421">
            <a:off x="8006294" y="2451992"/>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2" name="Oval 71"/>
          <p:cNvSpPr/>
          <p:nvPr/>
        </p:nvSpPr>
        <p:spPr>
          <a:xfrm rot="8510421">
            <a:off x="7200900" y="2021260"/>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3" name="Oval 72"/>
          <p:cNvSpPr/>
          <p:nvPr/>
        </p:nvSpPr>
        <p:spPr>
          <a:xfrm rot="8510421">
            <a:off x="5809376" y="3283188"/>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4" name="Oval 73"/>
          <p:cNvSpPr/>
          <p:nvPr/>
        </p:nvSpPr>
        <p:spPr>
          <a:xfrm rot="8510421">
            <a:off x="6199286" y="2420256"/>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5" name="Oval 74"/>
          <p:cNvSpPr/>
          <p:nvPr/>
        </p:nvSpPr>
        <p:spPr>
          <a:xfrm rot="8510421">
            <a:off x="7979823" y="4081354"/>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6" name="Oval 75"/>
          <p:cNvSpPr/>
          <p:nvPr/>
        </p:nvSpPr>
        <p:spPr>
          <a:xfrm rot="8510421">
            <a:off x="6131678" y="4055532"/>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7" name="Oval 76"/>
          <p:cNvSpPr/>
          <p:nvPr/>
        </p:nvSpPr>
        <p:spPr>
          <a:xfrm rot="8510421">
            <a:off x="6986921" y="4613257"/>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sp>
        <p:nvSpPr>
          <p:cNvPr id="78" name="Oval 77"/>
          <p:cNvSpPr/>
          <p:nvPr/>
        </p:nvSpPr>
        <p:spPr>
          <a:xfrm>
            <a:off x="4357686" y="3265104"/>
            <a:ext cx="408399" cy="408399"/>
          </a:xfrm>
          <a:prstGeom prst="ellipse">
            <a:avLst/>
          </a:prstGeom>
        </p:spPr>
        <p:style>
          <a:lnRef idx="0">
            <a:schemeClr val="accent6"/>
          </a:lnRef>
          <a:fillRef idx="3">
            <a:schemeClr val="accent6"/>
          </a:fillRef>
          <a:effectRef idx="3">
            <a:schemeClr val="accent6"/>
          </a:effectRef>
          <a:fontRef idx="minor">
            <a:schemeClr val="lt1"/>
          </a:fontRef>
        </p:style>
        <p:txBody>
          <a:bodyPr rtlCol="1" anchor="ctr"/>
          <a:lstStyle/>
          <a:p>
            <a:pPr>
              <a:defRPr/>
            </a:pPr>
            <a:endParaRPr lang="he-IL"/>
          </a:p>
        </p:txBody>
      </p:sp>
      <p:cxnSp>
        <p:nvCxnSpPr>
          <p:cNvPr id="89" name="Straight Connector 88"/>
          <p:cNvCxnSpPr>
            <a:stCxn id="0" idx="6"/>
            <a:endCxn id="0" idx="5"/>
          </p:cNvCxnSpPr>
          <p:nvPr/>
        </p:nvCxnSpPr>
        <p:spPr>
          <a:xfrm flipV="1">
            <a:off x="4765675" y="3462338"/>
            <a:ext cx="1044575" cy="6350"/>
          </a:xfrm>
          <a:prstGeom prst="line">
            <a:avLst/>
          </a:prstGeom>
          <a:ln w="9525">
            <a:tailEnd type="none"/>
          </a:ln>
        </p:spPr>
        <p:style>
          <a:lnRef idx="3">
            <a:schemeClr val="dk1"/>
          </a:lnRef>
          <a:fillRef idx="0">
            <a:schemeClr val="dk1"/>
          </a:fillRef>
          <a:effectRef idx="2">
            <a:schemeClr val="dk1"/>
          </a:effectRef>
          <a:fontRef idx="minor">
            <a:schemeClr val="tx1"/>
          </a:fontRef>
        </p:style>
      </p:cxnSp>
      <p:sp>
        <p:nvSpPr>
          <p:cNvPr id="102" name="Down Arrow 101"/>
          <p:cNvSpPr/>
          <p:nvPr/>
        </p:nvSpPr>
        <p:spPr>
          <a:xfrm rot="3160354">
            <a:off x="3385074" y="1674566"/>
            <a:ext cx="857256" cy="1571636"/>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defRPr/>
            </a:pPr>
            <a:endParaRPr lang="en-US"/>
          </a:p>
        </p:txBody>
      </p:sp>
      <p:cxnSp>
        <p:nvCxnSpPr>
          <p:cNvPr id="91" name="Straight Connector 90"/>
          <p:cNvCxnSpPr>
            <a:stCxn id="0" idx="1"/>
            <a:endCxn id="0" idx="2"/>
          </p:cNvCxnSpPr>
          <p:nvPr/>
        </p:nvCxnSpPr>
        <p:spPr>
          <a:xfrm rot="5400000" flipH="1" flipV="1">
            <a:off x="3843338" y="2959100"/>
            <a:ext cx="4762" cy="1023938"/>
          </a:xfrm>
          <a:prstGeom prst="line">
            <a:avLst/>
          </a:prstGeom>
          <a:ln w="9525">
            <a:tailEnd type="none"/>
          </a:ln>
        </p:spPr>
        <p:style>
          <a:lnRef idx="3">
            <a:schemeClr val="dk1"/>
          </a:lnRef>
          <a:fillRef idx="0">
            <a:schemeClr val="dk1"/>
          </a:fillRef>
          <a:effectRef idx="2">
            <a:schemeClr val="dk1"/>
          </a:effectRef>
          <a:fontRef idx="minor">
            <a:schemeClr val="tx1"/>
          </a:fontRef>
        </p:style>
      </p:cxnSp>
      <p:grpSp>
        <p:nvGrpSpPr>
          <p:cNvPr id="2" name="Group 145"/>
          <p:cNvGrpSpPr>
            <a:grpSpLocks/>
          </p:cNvGrpSpPr>
          <p:nvPr/>
        </p:nvGrpSpPr>
        <p:grpSpPr bwMode="auto">
          <a:xfrm>
            <a:off x="777875" y="2354263"/>
            <a:ext cx="4937125" cy="2365375"/>
            <a:chOff x="777766" y="2354317"/>
            <a:chExt cx="4937242" cy="2364828"/>
          </a:xfrm>
        </p:grpSpPr>
        <p:sp>
          <p:nvSpPr>
            <p:cNvPr id="135" name="Freeform 134"/>
            <p:cNvSpPr/>
            <p:nvPr/>
          </p:nvSpPr>
          <p:spPr>
            <a:xfrm flipH="1" flipV="1">
              <a:off x="3357515" y="3357385"/>
              <a:ext cx="2357493" cy="60311"/>
            </a:xfrm>
            <a:custGeom>
              <a:avLst/>
              <a:gdLst>
                <a:gd name="connsiteX0" fmla="*/ 1188440 w 1188440"/>
                <a:gd name="connsiteY0" fmla="*/ 117446 h 1291905"/>
                <a:gd name="connsiteX1" fmla="*/ 601211 w 1188440"/>
                <a:gd name="connsiteY1" fmla="*/ 134224 h 1291905"/>
                <a:gd name="connsiteX2" fmla="*/ 274040 w 1188440"/>
                <a:gd name="connsiteY2" fmla="*/ 50334 h 1291905"/>
                <a:gd name="connsiteX3" fmla="*/ 5593 w 1188440"/>
                <a:gd name="connsiteY3" fmla="*/ 436228 h 1291905"/>
                <a:gd name="connsiteX4" fmla="*/ 307596 w 1188440"/>
                <a:gd name="connsiteY4" fmla="*/ 1166070 h 1291905"/>
                <a:gd name="connsiteX5" fmla="*/ 148205 w 1188440"/>
                <a:gd name="connsiteY5" fmla="*/ 1191237 h 1291905"/>
                <a:gd name="connsiteX0" fmla="*/ 1188440 w 1188440"/>
                <a:gd name="connsiteY0" fmla="*/ 117446 h 1166070"/>
                <a:gd name="connsiteX1" fmla="*/ 601211 w 1188440"/>
                <a:gd name="connsiteY1" fmla="*/ 134224 h 1166070"/>
                <a:gd name="connsiteX2" fmla="*/ 274040 w 1188440"/>
                <a:gd name="connsiteY2" fmla="*/ 50334 h 1166070"/>
                <a:gd name="connsiteX3" fmla="*/ 5593 w 1188440"/>
                <a:gd name="connsiteY3" fmla="*/ 436228 h 1166070"/>
                <a:gd name="connsiteX4" fmla="*/ 307596 w 1188440"/>
                <a:gd name="connsiteY4" fmla="*/ 1166070 h 1166070"/>
                <a:gd name="connsiteX0" fmla="*/ 1333273 w 1333273"/>
                <a:gd name="connsiteY0" fmla="*/ 117446 h 733485"/>
                <a:gd name="connsiteX1" fmla="*/ 746044 w 1333273"/>
                <a:gd name="connsiteY1" fmla="*/ 134224 h 733485"/>
                <a:gd name="connsiteX2" fmla="*/ 418873 w 1333273"/>
                <a:gd name="connsiteY2" fmla="*/ 50334 h 733485"/>
                <a:gd name="connsiteX3" fmla="*/ 150426 w 1333273"/>
                <a:gd name="connsiteY3" fmla="*/ 436228 h 733485"/>
                <a:gd name="connsiteX4" fmla="*/ 23769 w 1333273"/>
                <a:gd name="connsiteY4" fmla="*/ 733485 h 733485"/>
                <a:gd name="connsiteX0" fmla="*/ 1309504 w 1309504"/>
                <a:gd name="connsiteY0" fmla="*/ 117446 h 733485"/>
                <a:gd name="connsiteX1" fmla="*/ 722275 w 1309504"/>
                <a:gd name="connsiteY1" fmla="*/ 134224 h 733485"/>
                <a:gd name="connsiteX2" fmla="*/ 395104 w 1309504"/>
                <a:gd name="connsiteY2" fmla="*/ 50334 h 733485"/>
                <a:gd name="connsiteX3" fmla="*/ 126657 w 1309504"/>
                <a:gd name="connsiteY3" fmla="*/ 436228 h 733485"/>
                <a:gd name="connsiteX4" fmla="*/ 0 w 1309504"/>
                <a:gd name="connsiteY4" fmla="*/ 733485 h 733485"/>
                <a:gd name="connsiteX0" fmla="*/ 1309504 w 1309504"/>
                <a:gd name="connsiteY0" fmla="*/ 0 h 832344"/>
                <a:gd name="connsiteX1" fmla="*/ 722275 w 1309504"/>
                <a:gd name="connsiteY1" fmla="*/ 233083 h 832344"/>
                <a:gd name="connsiteX2" fmla="*/ 395104 w 1309504"/>
                <a:gd name="connsiteY2" fmla="*/ 149193 h 832344"/>
                <a:gd name="connsiteX3" fmla="*/ 126657 w 1309504"/>
                <a:gd name="connsiteY3" fmla="*/ 535087 h 832344"/>
                <a:gd name="connsiteX4" fmla="*/ 0 w 1309504"/>
                <a:gd name="connsiteY4" fmla="*/ 832344 h 832344"/>
                <a:gd name="connsiteX0" fmla="*/ 1309504 w 1309504"/>
                <a:gd name="connsiteY0" fmla="*/ 11053 h 843397"/>
                <a:gd name="connsiteX1" fmla="*/ 722275 w 1309504"/>
                <a:gd name="connsiteY1" fmla="*/ 244136 h 843397"/>
                <a:gd name="connsiteX2" fmla="*/ 720022 w 1309504"/>
                <a:gd name="connsiteY2" fmla="*/ 13982 h 843397"/>
                <a:gd name="connsiteX3" fmla="*/ 395104 w 1309504"/>
                <a:gd name="connsiteY3" fmla="*/ 160246 h 843397"/>
                <a:gd name="connsiteX4" fmla="*/ 126657 w 1309504"/>
                <a:gd name="connsiteY4" fmla="*/ 546140 h 843397"/>
                <a:gd name="connsiteX5" fmla="*/ 0 w 1309504"/>
                <a:gd name="connsiteY5" fmla="*/ 843397 h 843397"/>
                <a:gd name="connsiteX0" fmla="*/ 1309504 w 1309504"/>
                <a:gd name="connsiteY0" fmla="*/ 21936 h 854280"/>
                <a:gd name="connsiteX1" fmla="*/ 720022 w 1309504"/>
                <a:gd name="connsiteY1" fmla="*/ 24865 h 854280"/>
                <a:gd name="connsiteX2" fmla="*/ 395104 w 1309504"/>
                <a:gd name="connsiteY2" fmla="*/ 171129 h 854280"/>
                <a:gd name="connsiteX3" fmla="*/ 126657 w 1309504"/>
                <a:gd name="connsiteY3" fmla="*/ 557023 h 854280"/>
                <a:gd name="connsiteX4" fmla="*/ 0 w 1309504"/>
                <a:gd name="connsiteY4" fmla="*/ 854280 h 85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04" h="854280">
                  <a:moveTo>
                    <a:pt x="1309504" y="21936"/>
                  </a:moveTo>
                  <a:cubicBezTo>
                    <a:pt x="1186695" y="22546"/>
                    <a:pt x="872422" y="0"/>
                    <a:pt x="720022" y="24865"/>
                  </a:cubicBezTo>
                  <a:cubicBezTo>
                    <a:pt x="567622" y="49730"/>
                    <a:pt x="493998" y="82436"/>
                    <a:pt x="395104" y="171129"/>
                  </a:cubicBezTo>
                  <a:cubicBezTo>
                    <a:pt x="296210" y="259822"/>
                    <a:pt x="192508" y="443165"/>
                    <a:pt x="126657" y="557023"/>
                  </a:cubicBezTo>
                  <a:cubicBezTo>
                    <a:pt x="60806" y="670881"/>
                    <a:pt x="71405" y="661772"/>
                    <a:pt x="0" y="854280"/>
                  </a:cubicBezTo>
                </a:path>
              </a:pathLst>
            </a:cu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dirty="0"/>
            </a:p>
          </p:txBody>
        </p:sp>
        <p:sp>
          <p:nvSpPr>
            <p:cNvPr id="142" name="Freeform 141"/>
            <p:cNvSpPr/>
            <p:nvPr/>
          </p:nvSpPr>
          <p:spPr>
            <a:xfrm>
              <a:off x="2081135" y="3700206"/>
              <a:ext cx="1092226" cy="1018939"/>
            </a:xfrm>
            <a:custGeom>
              <a:avLst/>
              <a:gdLst>
                <a:gd name="connsiteX0" fmla="*/ 1093076 w 1093076"/>
                <a:gd name="connsiteY0" fmla="*/ 0 h 1019504"/>
                <a:gd name="connsiteX1" fmla="*/ 819807 w 1093076"/>
                <a:gd name="connsiteY1" fmla="*/ 609600 h 1019504"/>
                <a:gd name="connsiteX2" fmla="*/ 0 w 1093076"/>
                <a:gd name="connsiteY2" fmla="*/ 1019504 h 1019504"/>
              </a:gdLst>
              <a:ahLst/>
              <a:cxnLst>
                <a:cxn ang="0">
                  <a:pos x="connsiteX0" y="connsiteY0"/>
                </a:cxn>
                <a:cxn ang="0">
                  <a:pos x="connsiteX1" y="connsiteY1"/>
                </a:cxn>
                <a:cxn ang="0">
                  <a:pos x="connsiteX2" y="connsiteY2"/>
                </a:cxn>
              </a:cxnLst>
              <a:rect l="l" t="t" r="r" b="b"/>
              <a:pathLst>
                <a:path w="1093076" h="1019504">
                  <a:moveTo>
                    <a:pt x="1093076" y="0"/>
                  </a:moveTo>
                  <a:cubicBezTo>
                    <a:pt x="1047531" y="219841"/>
                    <a:pt x="1001986" y="439683"/>
                    <a:pt x="819807" y="609600"/>
                  </a:cubicBezTo>
                  <a:cubicBezTo>
                    <a:pt x="637628" y="779517"/>
                    <a:pt x="318814" y="899510"/>
                    <a:pt x="0" y="1019504"/>
                  </a:cubicBezTo>
                </a:path>
              </a:pathLst>
            </a:cu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txBody>
            <a:bodyPr anchor="ctr"/>
            <a:lstStyle/>
            <a:p>
              <a:pPr>
                <a:defRPr/>
              </a:pPr>
              <a:endParaRPr lang="he-IL" dirty="0"/>
            </a:p>
          </p:txBody>
        </p:sp>
        <p:sp>
          <p:nvSpPr>
            <p:cNvPr id="143" name="Freeform 142"/>
            <p:cNvSpPr/>
            <p:nvPr/>
          </p:nvSpPr>
          <p:spPr>
            <a:xfrm>
              <a:off x="1103212" y="3404999"/>
              <a:ext cx="2008235" cy="0"/>
            </a:xfrm>
            <a:custGeom>
              <a:avLst/>
              <a:gdLst>
                <a:gd name="connsiteX0" fmla="*/ 2007476 w 2007476"/>
                <a:gd name="connsiteY0" fmla="*/ 0 h 0"/>
                <a:gd name="connsiteX1" fmla="*/ 0 w 2007476"/>
                <a:gd name="connsiteY1" fmla="*/ 0 h 0"/>
              </a:gdLst>
              <a:ahLst/>
              <a:cxnLst>
                <a:cxn ang="0">
                  <a:pos x="connsiteX0" y="connsiteY0"/>
                </a:cxn>
                <a:cxn ang="0">
                  <a:pos x="connsiteX1" y="connsiteY1"/>
                </a:cxn>
              </a:cxnLst>
              <a:rect l="l" t="t" r="r" b="b"/>
              <a:pathLst>
                <a:path w="2007476">
                  <a:moveTo>
                    <a:pt x="2007476" y="0"/>
                  </a:moveTo>
                  <a:lnTo>
                    <a:pt x="0" y="0"/>
                  </a:lnTo>
                </a:path>
              </a:pathLst>
            </a:cu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txBody>
            <a:bodyPr anchor="ctr"/>
            <a:lstStyle/>
            <a:p>
              <a:pPr>
                <a:defRPr/>
              </a:pPr>
              <a:endParaRPr lang="he-IL" dirty="0"/>
            </a:p>
          </p:txBody>
        </p:sp>
        <p:sp>
          <p:nvSpPr>
            <p:cNvPr id="144" name="Freeform 143"/>
            <p:cNvSpPr/>
            <p:nvPr/>
          </p:nvSpPr>
          <p:spPr>
            <a:xfrm>
              <a:off x="990496" y="2354317"/>
              <a:ext cx="2100313" cy="1030049"/>
            </a:xfrm>
            <a:custGeom>
              <a:avLst/>
              <a:gdLst>
                <a:gd name="connsiteX0" fmla="*/ 2100317 w 2100317"/>
                <a:gd name="connsiteY0" fmla="*/ 1030014 h 1030014"/>
                <a:gd name="connsiteX1" fmla="*/ 239986 w 2100317"/>
                <a:gd name="connsiteY1" fmla="*/ 336331 h 1030014"/>
                <a:gd name="connsiteX2" fmla="*/ 660400 w 2100317"/>
                <a:gd name="connsiteY2" fmla="*/ 0 h 1030014"/>
              </a:gdLst>
              <a:ahLst/>
              <a:cxnLst>
                <a:cxn ang="0">
                  <a:pos x="connsiteX0" y="connsiteY0"/>
                </a:cxn>
                <a:cxn ang="0">
                  <a:pos x="connsiteX1" y="connsiteY1"/>
                </a:cxn>
                <a:cxn ang="0">
                  <a:pos x="connsiteX2" y="connsiteY2"/>
                </a:cxn>
              </a:cxnLst>
              <a:rect l="l" t="t" r="r" b="b"/>
              <a:pathLst>
                <a:path w="2100317" h="1030014">
                  <a:moveTo>
                    <a:pt x="2100317" y="1030014"/>
                  </a:moveTo>
                  <a:cubicBezTo>
                    <a:pt x="1290144" y="769007"/>
                    <a:pt x="479972" y="508000"/>
                    <a:pt x="239986" y="336331"/>
                  </a:cubicBezTo>
                  <a:cubicBezTo>
                    <a:pt x="0" y="164662"/>
                    <a:pt x="330200" y="82331"/>
                    <a:pt x="660400" y="0"/>
                  </a:cubicBezTo>
                </a:path>
              </a:pathLst>
            </a:cu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txBody>
            <a:bodyPr anchor="ctr"/>
            <a:lstStyle/>
            <a:p>
              <a:pPr>
                <a:defRPr/>
              </a:pPr>
              <a:endParaRPr lang="he-IL" dirty="0"/>
            </a:p>
          </p:txBody>
        </p:sp>
        <p:sp>
          <p:nvSpPr>
            <p:cNvPr id="145" name="Freeform 144"/>
            <p:cNvSpPr/>
            <p:nvPr/>
          </p:nvSpPr>
          <p:spPr>
            <a:xfrm>
              <a:off x="777766" y="3404999"/>
              <a:ext cx="2301930" cy="1177653"/>
            </a:xfrm>
            <a:custGeom>
              <a:avLst/>
              <a:gdLst>
                <a:gd name="connsiteX0" fmla="*/ 2301765 w 2301765"/>
                <a:gd name="connsiteY0" fmla="*/ 0 h 1177158"/>
                <a:gd name="connsiteX1" fmla="*/ 1114096 w 2301765"/>
                <a:gd name="connsiteY1" fmla="*/ 1145627 h 1177158"/>
                <a:gd name="connsiteX2" fmla="*/ 0 w 2301765"/>
                <a:gd name="connsiteY2" fmla="*/ 189186 h 1177158"/>
              </a:gdLst>
              <a:ahLst/>
              <a:cxnLst>
                <a:cxn ang="0">
                  <a:pos x="connsiteX0" y="connsiteY0"/>
                </a:cxn>
                <a:cxn ang="0">
                  <a:pos x="connsiteX1" y="connsiteY1"/>
                </a:cxn>
                <a:cxn ang="0">
                  <a:pos x="connsiteX2" y="connsiteY2"/>
                </a:cxn>
              </a:cxnLst>
              <a:rect l="l" t="t" r="r" b="b"/>
              <a:pathLst>
                <a:path w="2301765" h="1177158">
                  <a:moveTo>
                    <a:pt x="2301765" y="0"/>
                  </a:moveTo>
                  <a:cubicBezTo>
                    <a:pt x="1899744" y="557048"/>
                    <a:pt x="1497723" y="1114096"/>
                    <a:pt x="1114096" y="1145627"/>
                  </a:cubicBezTo>
                  <a:cubicBezTo>
                    <a:pt x="730469" y="1177158"/>
                    <a:pt x="365234" y="683172"/>
                    <a:pt x="0" y="189186"/>
                  </a:cubicBezTo>
                </a:path>
              </a:pathLst>
            </a:custGeom>
            <a:ln w="3810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txBody>
            <a:bodyPr anchor="ctr"/>
            <a:lstStyle/>
            <a:p>
              <a:pPr>
                <a:defRPr/>
              </a:pPr>
              <a:endParaRPr lang="he-IL"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xit" presetSubtype="0" fill="hold" nodeType="afterEffect">
                                  <p:stCondLst>
                                    <p:cond delay="2000"/>
                                  </p:stCondLst>
                                  <p:childTnLst>
                                    <p:set>
                                      <p:cBhvr>
                                        <p:cTn id="11" dur="1" fill="hold">
                                          <p:stCondLst>
                                            <p:cond delay="0"/>
                                          </p:stCondLst>
                                        </p:cTn>
                                        <p:tgtEl>
                                          <p:spTgt spid="10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scene3d>
              <a:camera prst="orthographicFront"/>
              <a:lightRig rig="threePt" dir="t"/>
            </a:scene3d>
            <a:sp3d extrusionH="57150">
              <a:bevelT w="38100" h="38100"/>
            </a:sp3d>
          </a:bodyPr>
          <a:lstStyle/>
          <a:p>
            <a:pPr>
              <a:defRPr/>
            </a:pPr>
            <a:r>
              <a:rPr lang="en-US" dirty="0" smtClean="0"/>
              <a:t>A</a:t>
            </a:r>
            <a:r>
              <a:rPr smtClean="0"/>
              <a:t>ll of our protocols are </a:t>
            </a:r>
            <a:r>
              <a:rPr smtClean="0">
                <a:solidFill>
                  <a:srgbClr val="00CC00"/>
                </a:solidFill>
              </a:rPr>
              <a:t>self-stabilizing</a:t>
            </a:r>
          </a:p>
          <a:p>
            <a:pPr>
              <a:defRPr/>
            </a:pPr>
            <a:r>
              <a:rPr lang="en-US" dirty="0" smtClean="0"/>
              <a:t>Use </a:t>
            </a:r>
            <a:r>
              <a:rPr smtClean="0"/>
              <a:t>reset protocol </a:t>
            </a:r>
            <a:r>
              <a:rPr lang="en-US" dirty="0" smtClean="0"/>
              <a:t>that </a:t>
            </a:r>
            <a:r>
              <a:rPr smtClean="0"/>
              <a:t>takes O(d) to converge, but is invoked with </a:t>
            </a:r>
            <a:r>
              <a:rPr smtClean="0">
                <a:solidFill>
                  <a:srgbClr val="00CC00"/>
                </a:solidFill>
              </a:rPr>
              <a:t>a very small probability</a:t>
            </a:r>
            <a:r>
              <a:rPr smtClean="0"/>
              <a:t> (implies </a:t>
            </a:r>
            <a:r>
              <a:rPr smtClean="0">
                <a:solidFill>
                  <a:srgbClr val="FF01FF"/>
                </a:solidFill>
              </a:rPr>
              <a:t>amortized convergecnce</a:t>
            </a:r>
            <a:r>
              <a:rPr smtClean="0"/>
              <a:t>)</a:t>
            </a:r>
          </a:p>
          <a:p>
            <a:pPr>
              <a:defRPr/>
            </a:pPr>
            <a:r>
              <a:rPr lang="en-US" dirty="0" smtClean="0"/>
              <a:t>N</a:t>
            </a:r>
            <a:r>
              <a:rPr smtClean="0"/>
              <a:t>odes may </a:t>
            </a:r>
            <a:r>
              <a:rPr smtClean="0">
                <a:solidFill>
                  <a:srgbClr val="00CC00"/>
                </a:solidFill>
              </a:rPr>
              <a:t>join</a:t>
            </a:r>
            <a:r>
              <a:rPr smtClean="0"/>
              <a:t> and </a:t>
            </a:r>
            <a:r>
              <a:rPr smtClean="0">
                <a:solidFill>
                  <a:srgbClr val="00CC00"/>
                </a:solidFill>
              </a:rPr>
              <a:t>leave</a:t>
            </a:r>
            <a:r>
              <a:rPr smtClean="0"/>
              <a:t> the graph incuring only local updates</a:t>
            </a:r>
          </a:p>
          <a:p>
            <a:pPr>
              <a:buFont typeface="ZapfDingbats" pitchFamily="82" charset="2"/>
              <a:buNone/>
              <a:defRPr/>
            </a:pPr>
            <a:endParaRPr lang="en-US"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6">
                    <a:satMod val="175000"/>
                    <a:alpha val="40000"/>
                  </a:schemeClr>
                </a:glow>
                <a:reflection blurRad="12700" stA="28000" endPos="45000" dist="1000" dir="5400000" sy="-100000" algn="bl" rotWithShape="0"/>
              </a:effectLst>
            </a:endParaRPr>
          </a:p>
        </p:txBody>
      </p:sp>
      <p:sp>
        <p:nvSpPr>
          <p:cNvPr id="111619" name="Title 2"/>
          <p:cNvSpPr>
            <a:spLocks noGrp="1"/>
          </p:cNvSpPr>
          <p:nvPr>
            <p:ph type="title"/>
          </p:nvPr>
        </p:nvSpPr>
        <p:spPr/>
        <p:txBody>
          <a:bodyPr/>
          <a:lstStyle/>
          <a:p>
            <a:r>
              <a:rPr lang="en-US" u="none" smtClean="0">
                <a:solidFill>
                  <a:srgbClr val="0070C0"/>
                </a:solidFill>
              </a:rPr>
              <a:t>Self-Organization Properties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limor"/>
          <p:cNvPicPr>
            <a:picLocks noChangeAspect="1" noChangeArrowheads="1"/>
          </p:cNvPicPr>
          <p:nvPr/>
        </p:nvPicPr>
        <p:blipFill>
          <a:blip r:embed="rId2" cstate="print"/>
          <a:srcRect/>
          <a:stretch>
            <a:fillRect/>
          </a:stretch>
        </p:blipFill>
        <p:spPr bwMode="auto">
          <a:xfrm>
            <a:off x="1829079" y="0"/>
            <a:ext cx="3763653" cy="3387725"/>
          </a:xfrm>
          <a:prstGeom prst="rect">
            <a:avLst/>
          </a:prstGeom>
          <a:noFill/>
          <a:ln w="9525">
            <a:noFill/>
            <a:miter lim="800000"/>
            <a:headEnd/>
            <a:tailEnd/>
          </a:ln>
        </p:spPr>
      </p:pic>
      <p:pic>
        <p:nvPicPr>
          <p:cNvPr id="112642" name="Picture 2" descr="http://lpd.epfl.ch/sgilbert/sethhead-2.jpg"/>
          <p:cNvPicPr>
            <a:picLocks noChangeAspect="1" noChangeArrowheads="1"/>
          </p:cNvPicPr>
          <p:nvPr/>
        </p:nvPicPr>
        <p:blipFill>
          <a:blip r:embed="rId3"/>
          <a:srcRect/>
          <a:stretch>
            <a:fillRect/>
          </a:stretch>
        </p:blipFill>
        <p:spPr bwMode="auto">
          <a:xfrm>
            <a:off x="374650" y="2547938"/>
            <a:ext cx="1878013" cy="1677987"/>
          </a:xfrm>
          <a:prstGeom prst="rect">
            <a:avLst/>
          </a:prstGeom>
          <a:noFill/>
          <a:ln w="9525">
            <a:noFill/>
            <a:miter lim="800000"/>
            <a:headEnd/>
            <a:tailEnd/>
          </a:ln>
        </p:spPr>
      </p:pic>
      <p:pic>
        <p:nvPicPr>
          <p:cNvPr id="112644" name="Picture 6" descr="http://www.cs.bgu.ac.il/~schiller/me4.jpg"/>
          <p:cNvPicPr>
            <a:picLocks noChangeAspect="1" noChangeArrowheads="1"/>
          </p:cNvPicPr>
          <p:nvPr/>
        </p:nvPicPr>
        <p:blipFill>
          <a:blip r:embed="rId4"/>
          <a:srcRect/>
          <a:stretch>
            <a:fillRect/>
          </a:stretch>
        </p:blipFill>
        <p:spPr bwMode="auto">
          <a:xfrm>
            <a:off x="7305675" y="463550"/>
            <a:ext cx="1838325" cy="2593975"/>
          </a:xfrm>
          <a:prstGeom prst="rect">
            <a:avLst/>
          </a:prstGeom>
          <a:noFill/>
          <a:ln w="9525">
            <a:noFill/>
            <a:miter lim="800000"/>
            <a:headEnd/>
            <a:tailEnd/>
          </a:ln>
        </p:spPr>
      </p:pic>
      <p:pic>
        <p:nvPicPr>
          <p:cNvPr id="112645" name="Picture 8" descr="http://people.csail.mit.edu/dnj/teaching/6898/photos/Images/14.jpg"/>
          <p:cNvPicPr>
            <a:picLocks noChangeAspect="1" noChangeArrowheads="1"/>
          </p:cNvPicPr>
          <p:nvPr/>
        </p:nvPicPr>
        <p:blipFill>
          <a:blip r:embed="rId5"/>
          <a:srcRect/>
          <a:stretch>
            <a:fillRect/>
          </a:stretch>
        </p:blipFill>
        <p:spPr bwMode="auto">
          <a:xfrm>
            <a:off x="4491038" y="3898900"/>
            <a:ext cx="2090737" cy="2789238"/>
          </a:xfrm>
          <a:prstGeom prst="rect">
            <a:avLst/>
          </a:prstGeom>
          <a:noFill/>
          <a:ln w="9525">
            <a:noFill/>
            <a:miter lim="800000"/>
            <a:headEnd/>
            <a:tailEnd/>
          </a:ln>
        </p:spPr>
      </p:pic>
      <p:pic>
        <p:nvPicPr>
          <p:cNvPr id="112647" name="Picture 12" descr="http://www.eecs.mit.edu/AY96-97/honors/pictures/lynch.gif"/>
          <p:cNvPicPr>
            <a:picLocks noChangeAspect="1" noChangeArrowheads="1"/>
          </p:cNvPicPr>
          <p:nvPr/>
        </p:nvPicPr>
        <p:blipFill>
          <a:blip r:embed="rId6"/>
          <a:srcRect/>
          <a:stretch>
            <a:fillRect/>
          </a:stretch>
        </p:blipFill>
        <p:spPr bwMode="auto">
          <a:xfrm>
            <a:off x="6745288" y="3647880"/>
            <a:ext cx="2141537" cy="2570163"/>
          </a:xfrm>
          <a:prstGeom prst="rect">
            <a:avLst/>
          </a:prstGeom>
          <a:noFill/>
          <a:ln w="9525">
            <a:noFill/>
            <a:miter lim="800000"/>
            <a:headEnd/>
            <a:tailEnd/>
          </a:ln>
        </p:spPr>
      </p:pic>
      <p:pic>
        <p:nvPicPr>
          <p:cNvPr id="112648" name="Picture 14" descr="http://www.cse.uconn.edu/images/aas.jpg"/>
          <p:cNvPicPr>
            <a:picLocks noChangeAspect="1" noChangeArrowheads="1"/>
          </p:cNvPicPr>
          <p:nvPr/>
        </p:nvPicPr>
        <p:blipFill>
          <a:blip r:embed="rId7"/>
          <a:srcRect/>
          <a:stretch>
            <a:fillRect/>
          </a:stretch>
        </p:blipFill>
        <p:spPr bwMode="auto">
          <a:xfrm>
            <a:off x="374650" y="463550"/>
            <a:ext cx="1763713" cy="1763713"/>
          </a:xfrm>
          <a:prstGeom prst="rect">
            <a:avLst/>
          </a:prstGeom>
          <a:noFill/>
          <a:ln w="9525">
            <a:noFill/>
            <a:miter lim="800000"/>
            <a:headEnd/>
            <a:tailEnd/>
          </a:ln>
        </p:spPr>
      </p:pic>
      <p:pic>
        <p:nvPicPr>
          <p:cNvPr id="112649" name="Picture 17"/>
          <p:cNvPicPr>
            <a:picLocks noChangeAspect="1" noChangeArrowheads="1"/>
          </p:cNvPicPr>
          <p:nvPr/>
        </p:nvPicPr>
        <p:blipFill>
          <a:blip r:embed="rId8"/>
          <a:srcRect/>
          <a:stretch>
            <a:fillRect/>
          </a:stretch>
        </p:blipFill>
        <p:spPr bwMode="auto">
          <a:xfrm>
            <a:off x="488950" y="4354513"/>
            <a:ext cx="1649413" cy="2311400"/>
          </a:xfrm>
          <a:prstGeom prst="rect">
            <a:avLst/>
          </a:prstGeom>
          <a:noFill/>
          <a:ln w="9525" algn="ctr">
            <a:noFill/>
            <a:miter lim="800000"/>
            <a:headEnd/>
            <a:tailEnd/>
          </a:ln>
        </p:spPr>
      </p:pic>
      <p:pic>
        <p:nvPicPr>
          <p:cNvPr id="112650" name="Picture 4" descr="nir"/>
          <p:cNvPicPr>
            <a:picLocks noChangeAspect="1" noChangeArrowheads="1"/>
          </p:cNvPicPr>
          <p:nvPr/>
        </p:nvPicPr>
        <p:blipFill>
          <a:blip r:embed="rId9"/>
          <a:srcRect/>
          <a:stretch>
            <a:fillRect/>
          </a:stretch>
        </p:blipFill>
        <p:spPr bwMode="auto">
          <a:xfrm>
            <a:off x="2508250" y="3387725"/>
            <a:ext cx="1825625" cy="3278188"/>
          </a:xfrm>
          <a:prstGeom prst="rect">
            <a:avLst/>
          </a:prstGeom>
          <a:noFill/>
          <a:ln w="9525">
            <a:noFill/>
            <a:miter lim="800000"/>
            <a:headEnd/>
            <a:tailEnd/>
          </a:ln>
        </p:spPr>
      </p:pic>
      <p:pic>
        <p:nvPicPr>
          <p:cNvPr id="112646" name="Picture 10" descr="http://parasol.tamu.edu/people/welch/welch.jpg"/>
          <p:cNvPicPr>
            <a:picLocks noChangeAspect="1" noChangeArrowheads="1"/>
          </p:cNvPicPr>
          <p:nvPr/>
        </p:nvPicPr>
        <p:blipFill>
          <a:blip r:embed="rId10"/>
          <a:srcRect/>
          <a:stretch>
            <a:fillRect/>
          </a:stretch>
        </p:blipFill>
        <p:spPr bwMode="auto">
          <a:xfrm>
            <a:off x="5143500" y="534988"/>
            <a:ext cx="1905000" cy="2592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scene3d>
              <a:camera prst="orthographicFront"/>
              <a:lightRig rig="threePt" dir="t"/>
            </a:scene3d>
            <a:sp3d extrusionH="57150">
              <a:bevelT w="38100" h="38100"/>
            </a:sp3d>
          </a:bodyPr>
          <a:lstStyle/>
          <a:p>
            <a:pPr>
              <a:buNone/>
              <a:defRPr/>
            </a:pPr>
            <a:endParaRPr smtClean="0"/>
          </a:p>
          <a:p>
            <a:pPr>
              <a:buFont typeface="ZapfDingbats" pitchFamily="82" charset="2"/>
              <a:buNone/>
              <a:defRPr/>
            </a:pPr>
            <a:endParaRPr lang="en-US"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6">
                    <a:satMod val="175000"/>
                    <a:alpha val="40000"/>
                  </a:schemeClr>
                </a:glow>
                <a:reflection blurRad="12700" stA="28000" endPos="45000" dist="1000" dir="5400000" sy="-100000" algn="bl" rotWithShape="0"/>
              </a:effectLst>
            </a:endParaRPr>
          </a:p>
        </p:txBody>
      </p:sp>
      <p:sp>
        <p:nvSpPr>
          <p:cNvPr id="111619" name="Title 2"/>
          <p:cNvSpPr>
            <a:spLocks noGrp="1"/>
          </p:cNvSpPr>
          <p:nvPr>
            <p:ph type="title"/>
          </p:nvPr>
        </p:nvSpPr>
        <p:spPr/>
        <p:txBody>
          <a:bodyPr/>
          <a:lstStyle/>
          <a:p>
            <a:r>
              <a:rPr lang="en-US" u="none" dirty="0" smtClean="0">
                <a:solidFill>
                  <a:srgbClr val="0070C0"/>
                </a:solidFill>
              </a:rPr>
              <a:t>Thanks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4213" y="1196975"/>
            <a:ext cx="8001000" cy="1143000"/>
          </a:xfrm>
        </p:spPr>
        <p:txBody>
          <a:bodyPr/>
          <a:lstStyle/>
          <a:p>
            <a:pPr eaLnBrk="1" hangingPunct="1"/>
            <a:r>
              <a:rPr lang="en-US" dirty="0" smtClean="0">
                <a:solidFill>
                  <a:srgbClr val="C00000"/>
                </a:solidFill>
              </a:rPr>
              <a:t>Talk Bonus: </a:t>
            </a:r>
            <a:r>
              <a:rPr lang="en-US" dirty="0" smtClean="0">
                <a:solidFill>
                  <a:srgbClr val="CC00CC"/>
                </a:solidFill>
              </a:rPr>
              <a:t>Secret Swarm Unit </a:t>
            </a:r>
            <a:br>
              <a:rPr lang="en-US" dirty="0" smtClean="0">
                <a:solidFill>
                  <a:srgbClr val="CC00CC"/>
                </a:solidFill>
              </a:rPr>
            </a:br>
            <a:r>
              <a:rPr lang="en-US" dirty="0" smtClean="0">
                <a:solidFill>
                  <a:srgbClr val="CC00CC"/>
                </a:solidFill>
              </a:rPr>
              <a:t>Reactive k-Secret Sharing</a:t>
            </a:r>
            <a:r>
              <a:rPr lang="en-US" dirty="0" smtClean="0"/>
              <a:t>  </a:t>
            </a:r>
          </a:p>
        </p:txBody>
      </p:sp>
      <p:sp>
        <p:nvSpPr>
          <p:cNvPr id="4099" name="Rectangle 3"/>
          <p:cNvSpPr>
            <a:spLocks noGrp="1" noChangeArrowheads="1"/>
          </p:cNvSpPr>
          <p:nvPr>
            <p:ph type="subTitle" idx="1"/>
          </p:nvPr>
        </p:nvSpPr>
        <p:spPr>
          <a:xfrm>
            <a:off x="684213" y="2565400"/>
            <a:ext cx="7240587" cy="3527425"/>
          </a:xfrm>
        </p:spPr>
        <p:txBody>
          <a:bodyPr/>
          <a:lstStyle/>
          <a:p>
            <a:pPr eaLnBrk="1" hangingPunct="1"/>
            <a:endParaRPr lang="en-US" sz="2800" dirty="0" smtClean="0">
              <a:solidFill>
                <a:srgbClr val="008000"/>
              </a:solidFill>
            </a:endParaRPr>
          </a:p>
          <a:p>
            <a:pPr eaLnBrk="1" hangingPunct="1"/>
            <a:r>
              <a:rPr lang="en-US" sz="2800" dirty="0" err="1" smtClean="0">
                <a:solidFill>
                  <a:schemeClr val="hlink"/>
                </a:solidFill>
              </a:rPr>
              <a:t>Shlomi</a:t>
            </a:r>
            <a:r>
              <a:rPr lang="en-US" sz="2800" dirty="0" smtClean="0">
                <a:solidFill>
                  <a:schemeClr val="hlink"/>
                </a:solidFill>
              </a:rPr>
              <a:t> Dolev</a:t>
            </a:r>
            <a:r>
              <a:rPr lang="en-US" sz="2800" baseline="30000" dirty="0" smtClean="0">
                <a:solidFill>
                  <a:schemeClr val="hlink"/>
                </a:solidFill>
              </a:rPr>
              <a:t>1</a:t>
            </a:r>
            <a:r>
              <a:rPr lang="en-US" sz="2800" dirty="0" smtClean="0">
                <a:solidFill>
                  <a:schemeClr val="hlink"/>
                </a:solidFill>
              </a:rPr>
              <a:t>, </a:t>
            </a:r>
            <a:r>
              <a:rPr lang="en-US" sz="2800" dirty="0" err="1" smtClean="0">
                <a:solidFill>
                  <a:schemeClr val="hlink"/>
                </a:solidFill>
              </a:rPr>
              <a:t>Limor</a:t>
            </a:r>
            <a:r>
              <a:rPr lang="en-US" sz="2800" dirty="0" smtClean="0">
                <a:solidFill>
                  <a:schemeClr val="hlink"/>
                </a:solidFill>
              </a:rPr>
              <a:t> Lahiani</a:t>
            </a:r>
            <a:r>
              <a:rPr lang="en-US" sz="2800" baseline="30000" dirty="0" smtClean="0">
                <a:solidFill>
                  <a:schemeClr val="hlink"/>
                </a:solidFill>
              </a:rPr>
              <a:t>1</a:t>
            </a:r>
            <a:r>
              <a:rPr lang="en-US" sz="2800" dirty="0" smtClean="0">
                <a:solidFill>
                  <a:schemeClr val="hlink"/>
                </a:solidFill>
              </a:rPr>
              <a:t>, </a:t>
            </a:r>
            <a:r>
              <a:rPr lang="en-US" sz="2800" dirty="0" err="1" smtClean="0">
                <a:solidFill>
                  <a:schemeClr val="hlink"/>
                </a:solidFill>
              </a:rPr>
              <a:t>Moti</a:t>
            </a:r>
            <a:r>
              <a:rPr lang="en-US" sz="2800" dirty="0" smtClean="0">
                <a:solidFill>
                  <a:schemeClr val="hlink"/>
                </a:solidFill>
              </a:rPr>
              <a:t> Yung</a:t>
            </a:r>
            <a:r>
              <a:rPr lang="en-US" sz="2800" baseline="30000" dirty="0" smtClean="0">
                <a:solidFill>
                  <a:schemeClr val="hlink"/>
                </a:solidFill>
              </a:rPr>
              <a:t>2</a:t>
            </a:r>
            <a:endParaRPr lang="en-US" sz="2800" dirty="0" smtClean="0">
              <a:solidFill>
                <a:schemeClr val="hlink"/>
              </a:solidFill>
            </a:endParaRPr>
          </a:p>
          <a:p>
            <a:pPr eaLnBrk="1" hangingPunct="1"/>
            <a:endParaRPr lang="en-US" sz="2400" dirty="0" smtClean="0">
              <a:solidFill>
                <a:schemeClr val="accent2"/>
              </a:solidFill>
            </a:endParaRPr>
          </a:p>
          <a:p>
            <a:pPr eaLnBrk="1" hangingPunct="1"/>
            <a:r>
              <a:rPr lang="en-US" sz="2400" dirty="0" smtClean="0">
                <a:solidFill>
                  <a:srgbClr val="008000"/>
                </a:solidFill>
              </a:rPr>
              <a:t>Department of Computer Science </a:t>
            </a:r>
          </a:p>
          <a:p>
            <a:pPr eaLnBrk="1" hangingPunct="1"/>
            <a:r>
              <a:rPr lang="en-US" sz="2400" dirty="0" smtClean="0">
                <a:solidFill>
                  <a:schemeClr val="accent2"/>
                </a:solidFill>
              </a:rPr>
              <a:t>1 Ben-Gurion University , Israel</a:t>
            </a:r>
          </a:p>
          <a:p>
            <a:pPr eaLnBrk="1" hangingPunct="1"/>
            <a:r>
              <a:rPr lang="en-US" sz="2400" dirty="0" smtClean="0">
                <a:solidFill>
                  <a:schemeClr val="accent2"/>
                </a:solidFill>
              </a:rPr>
              <a:t>2 Columbia University, NYC</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gal14503"/>
          <p:cNvPicPr>
            <a:picLocks noChangeAspect="1" noChangeArrowheads="1"/>
          </p:cNvPicPr>
          <p:nvPr/>
        </p:nvPicPr>
        <p:blipFill>
          <a:blip r:embed="rId3"/>
          <a:srcRect/>
          <a:stretch>
            <a:fillRect/>
          </a:stretch>
        </p:blipFill>
        <p:spPr>
          <a:xfrm>
            <a:off x="5795888" y="4157002"/>
            <a:ext cx="2700997" cy="2700998"/>
          </a:xfrm>
          <a:prstGeom prst="rect">
            <a:avLst/>
          </a:prstGeom>
          <a:noFill/>
          <a:ln/>
        </p:spPr>
      </p:pic>
      <p:sp>
        <p:nvSpPr>
          <p:cNvPr id="16387" name="Rectangle 3"/>
          <p:cNvSpPr>
            <a:spLocks noGrp="1" noChangeArrowheads="1"/>
          </p:cNvSpPr>
          <p:nvPr>
            <p:ph type="title"/>
          </p:nvPr>
        </p:nvSpPr>
        <p:spPr/>
        <p:txBody>
          <a:bodyPr/>
          <a:lstStyle/>
          <a:p>
            <a:r>
              <a:rPr lang="en-US" sz="3600" u="none" smtClean="0">
                <a:solidFill>
                  <a:srgbClr val="0070C0"/>
                </a:solidFill>
              </a:rPr>
              <a:t>Token Passing: Automatic Recovery </a:t>
            </a:r>
            <a:r>
              <a:rPr lang="en-US" sz="2400" u="none" smtClean="0">
                <a:solidFill>
                  <a:srgbClr val="0070C0"/>
                </a:solidFill>
              </a:rPr>
              <a:t>Cont.</a:t>
            </a:r>
          </a:p>
        </p:txBody>
      </p:sp>
      <p:sp>
        <p:nvSpPr>
          <p:cNvPr id="16388" name="Rectangle 4"/>
          <p:cNvSpPr>
            <a:spLocks noGrp="1" noChangeArrowheads="1"/>
          </p:cNvSpPr>
          <p:nvPr>
            <p:ph type="body" idx="1"/>
          </p:nvPr>
        </p:nvSpPr>
        <p:spPr>
          <a:xfrm>
            <a:off x="533400" y="1371600"/>
            <a:ext cx="7772400" cy="4648200"/>
          </a:xfrm>
        </p:spPr>
        <p:txBody>
          <a:bodyPr/>
          <a:lstStyle/>
          <a:p>
            <a:r>
              <a:rPr lang="en-US" dirty="0" smtClean="0"/>
              <a:t>In any initial state at least one state is missing, </a:t>
            </a:r>
            <a:r>
              <a:rPr lang="en-US" dirty="0" smtClean="0">
                <a:latin typeface="Courier New" pitchFamily="49" charset="0"/>
                <a:cs typeface="Courier New" pitchFamily="49" charset="0"/>
              </a:rPr>
              <a:t>{4; 4; 1; 0; 2}</a:t>
            </a:r>
            <a:r>
              <a:rPr lang="en-US" dirty="0" smtClean="0"/>
              <a:t>, </a:t>
            </a:r>
            <a:r>
              <a:rPr lang="en-US" dirty="0" smtClean="0">
                <a:latin typeface="Courier New" pitchFamily="49" charset="0"/>
                <a:cs typeface="Courier New" pitchFamily="49" charset="0"/>
              </a:rPr>
              <a:t>3</a:t>
            </a:r>
            <a:r>
              <a:rPr lang="en-US" dirty="0" smtClean="0"/>
              <a:t> and </a:t>
            </a:r>
            <a:r>
              <a:rPr lang="en-US" dirty="0" smtClean="0">
                <a:latin typeface="Courier New" pitchFamily="49" charset="0"/>
                <a:cs typeface="Courier New" pitchFamily="49" charset="0"/>
              </a:rPr>
              <a:t>5</a:t>
            </a:r>
            <a:r>
              <a:rPr lang="en-US" dirty="0" smtClean="0"/>
              <a:t> are missing.</a:t>
            </a:r>
          </a:p>
          <a:p>
            <a:r>
              <a:rPr lang="en-US" dirty="0" smtClean="0"/>
              <a:t>Once </a:t>
            </a:r>
            <a:r>
              <a:rPr lang="en-US" i="1" dirty="0" smtClean="0">
                <a:latin typeface="Courier New" pitchFamily="49" charset="0"/>
                <a:cs typeface="Courier New" pitchFamily="49" charset="0"/>
              </a:rPr>
              <a:t>p</a:t>
            </a:r>
            <a:r>
              <a:rPr lang="en-US" i="1" baseline="-25000" dirty="0" smtClean="0">
                <a:latin typeface="Courier New" pitchFamily="49" charset="0"/>
                <a:cs typeface="Courier New" pitchFamily="49" charset="0"/>
              </a:rPr>
              <a:t>1</a:t>
            </a:r>
            <a:r>
              <a:rPr lang="en-US" dirty="0" smtClean="0"/>
              <a:t> reaches the missing state e.g., </a:t>
            </a:r>
            <a:r>
              <a:rPr lang="en-US" i="1" dirty="0" smtClean="0">
                <a:latin typeface="Courier New" pitchFamily="49" charset="0"/>
                <a:cs typeface="Courier New" pitchFamily="49" charset="0"/>
              </a:rPr>
              <a:t>5</a:t>
            </a:r>
            <a:r>
              <a:rPr lang="en-US" dirty="0" smtClean="0"/>
              <a:t>, all the processors must copy </a:t>
            </a:r>
            <a:r>
              <a:rPr lang="en-US" i="1" dirty="0" smtClean="0">
                <a:latin typeface="Courier New" pitchFamily="49" charset="0"/>
                <a:cs typeface="Courier New" pitchFamily="49" charset="0"/>
              </a:rPr>
              <a:t>5</a:t>
            </a:r>
            <a:r>
              <a:rPr lang="en-US" dirty="0" smtClean="0"/>
              <a:t>, before </a:t>
            </a:r>
            <a:r>
              <a:rPr lang="en-US" i="1" dirty="0" smtClean="0">
                <a:latin typeface="Courier New" pitchFamily="49" charset="0"/>
                <a:cs typeface="Courier New" pitchFamily="49" charset="0"/>
              </a:rPr>
              <a:t>p</a:t>
            </a:r>
            <a:r>
              <a:rPr lang="en-US" i="1" baseline="-25000" dirty="0" smtClean="0">
                <a:latin typeface="Courier New" pitchFamily="49" charset="0"/>
                <a:cs typeface="Courier New" pitchFamily="49" charset="0"/>
              </a:rPr>
              <a:t>1</a:t>
            </a:r>
            <a:r>
              <a:rPr lang="en-US" dirty="0" smtClean="0"/>
              <a:t> reads </a:t>
            </a:r>
            <a:r>
              <a:rPr lang="en-US" i="1" dirty="0" smtClean="0">
                <a:latin typeface="Courier New" pitchFamily="49" charset="0"/>
                <a:cs typeface="Courier New" pitchFamily="49" charset="0"/>
              </a:rPr>
              <a:t>5</a:t>
            </a:r>
            <a:r>
              <a:rPr lang="en-US" dirty="0" smtClean="0"/>
              <a:t> from </a:t>
            </a:r>
            <a:r>
              <a:rPr lang="en-US" i="1" dirty="0" err="1" smtClean="0">
                <a:latin typeface="Courier New" pitchFamily="49" charset="0"/>
                <a:cs typeface="Courier New" pitchFamily="49" charset="0"/>
              </a:rPr>
              <a:t>p</a:t>
            </a:r>
            <a:r>
              <a:rPr lang="en-US" i="1" baseline="-25000" dirty="0" err="1" smtClean="0">
                <a:latin typeface="Courier New" pitchFamily="49" charset="0"/>
                <a:cs typeface="Courier New" pitchFamily="49" charset="0"/>
              </a:rPr>
              <a:t>n</a:t>
            </a:r>
            <a:r>
              <a:rPr lang="en-US" dirty="0" smtClean="0"/>
              <a:t> and changes state to </a:t>
            </a:r>
            <a:r>
              <a:rPr lang="en-US" i="1" dirty="0" smtClean="0">
                <a:latin typeface="Courier New" pitchFamily="49" charset="0"/>
                <a:cs typeface="Courier New" pitchFamily="49" charset="0"/>
              </a:rPr>
              <a:t>0</a:t>
            </a:r>
            <a:r>
              <a:rPr lang="en-US" dirty="0" smtClean="0"/>
              <a:t>.</a:t>
            </a:r>
          </a:p>
          <a:p>
            <a:pPr>
              <a:buFont typeface="Wingdings" pitchFamily="2" charset="2"/>
              <a:buNone/>
            </a:pPr>
            <a:endParaRPr lang="en-US" dirty="0" smtClean="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US" smtClean="0">
                <a:solidFill>
                  <a:srgbClr val="CC00CC"/>
                </a:solidFill>
              </a:rPr>
              <a:t>Intro: What is a Swarm</a:t>
            </a:r>
          </a:p>
        </p:txBody>
      </p:sp>
      <p:sp>
        <p:nvSpPr>
          <p:cNvPr id="6147" name="Rectangle 3"/>
          <p:cNvSpPr>
            <a:spLocks noGrp="1" noChangeArrowheads="1"/>
          </p:cNvSpPr>
          <p:nvPr>
            <p:ph type="body" idx="4294967295"/>
          </p:nvPr>
        </p:nvSpPr>
        <p:spPr>
          <a:xfrm>
            <a:off x="539750" y="1412875"/>
            <a:ext cx="7848600" cy="1323975"/>
          </a:xfrm>
        </p:spPr>
        <p:txBody>
          <a:bodyPr/>
          <a:lstStyle/>
          <a:p>
            <a:pPr algn="ctr" eaLnBrk="1" hangingPunct="1">
              <a:buFontTx/>
              <a:buNone/>
            </a:pPr>
            <a:r>
              <a:rPr lang="en-US" smtClean="0">
                <a:solidFill>
                  <a:srgbClr val="009999"/>
                </a:solidFill>
              </a:rPr>
              <a:t>A collection of processors</a:t>
            </a:r>
          </a:p>
          <a:p>
            <a:pPr algn="ctr" eaLnBrk="1" hangingPunct="1">
              <a:buFontTx/>
              <a:buNone/>
            </a:pPr>
            <a:r>
              <a:rPr lang="en-US" smtClean="0">
                <a:solidFill>
                  <a:srgbClr val="009999"/>
                </a:solidFill>
              </a:rPr>
              <a:t>collaborating on a mission</a:t>
            </a:r>
            <a:endParaRPr lang="en-US" smtClean="0">
              <a:solidFill>
                <a:schemeClr val="hlink"/>
              </a:solidFill>
            </a:endParaRPr>
          </a:p>
        </p:txBody>
      </p:sp>
      <p:grpSp>
        <p:nvGrpSpPr>
          <p:cNvPr id="2" name="Group 12"/>
          <p:cNvGrpSpPr>
            <a:grpSpLocks/>
          </p:cNvGrpSpPr>
          <p:nvPr/>
        </p:nvGrpSpPr>
        <p:grpSpPr bwMode="auto">
          <a:xfrm>
            <a:off x="323850" y="2827338"/>
            <a:ext cx="3071813" cy="2041525"/>
            <a:chOff x="500034" y="2357430"/>
            <a:chExt cx="3071834" cy="2041086"/>
          </a:xfrm>
        </p:grpSpPr>
        <p:pic>
          <p:nvPicPr>
            <p:cNvPr id="6155" name="Picture 3" descr="swarm_UAV.jpg"/>
            <p:cNvPicPr>
              <a:picLocks noChangeAspect="1"/>
            </p:cNvPicPr>
            <p:nvPr/>
          </p:nvPicPr>
          <p:blipFill>
            <a:blip r:embed="rId3"/>
            <a:srcRect/>
            <a:stretch>
              <a:fillRect/>
            </a:stretch>
          </p:blipFill>
          <p:spPr bwMode="auto">
            <a:xfrm>
              <a:off x="500034" y="2357430"/>
              <a:ext cx="1857388" cy="2041086"/>
            </a:xfrm>
            <a:prstGeom prst="rect">
              <a:avLst/>
            </a:prstGeom>
            <a:noFill/>
            <a:ln w="9525">
              <a:noFill/>
              <a:miter lim="800000"/>
              <a:headEnd/>
              <a:tailEnd/>
            </a:ln>
          </p:spPr>
        </p:pic>
        <p:sp>
          <p:nvSpPr>
            <p:cNvPr id="10" name="TextBox 9"/>
            <p:cNvSpPr txBox="1"/>
            <p:nvPr/>
          </p:nvSpPr>
          <p:spPr>
            <a:xfrm>
              <a:off x="2500298" y="3071651"/>
              <a:ext cx="1071570" cy="457102"/>
            </a:xfrm>
            <a:prstGeom prst="rect">
              <a:avLst/>
            </a:prstGeom>
            <a:noFill/>
          </p:spPr>
          <p:txBody>
            <a:bodyPr>
              <a:spAutoFit/>
            </a:bodyPr>
            <a:lstStyle/>
            <a:p>
              <a:pPr>
                <a:defRPr/>
              </a:pPr>
              <a:r>
                <a:rPr lang="en-US" sz="2400" dirty="0">
                  <a:solidFill>
                    <a:srgbClr val="008000"/>
                  </a:solidFill>
                  <a:latin typeface="+mn-lt"/>
                </a:rPr>
                <a:t>UAVs</a:t>
              </a:r>
            </a:p>
          </p:txBody>
        </p:sp>
      </p:grpSp>
      <p:grpSp>
        <p:nvGrpSpPr>
          <p:cNvPr id="3" name="Group 13"/>
          <p:cNvGrpSpPr>
            <a:grpSpLocks/>
          </p:cNvGrpSpPr>
          <p:nvPr/>
        </p:nvGrpSpPr>
        <p:grpSpPr bwMode="auto">
          <a:xfrm>
            <a:off x="5113338" y="2819400"/>
            <a:ext cx="3706812" cy="1762125"/>
            <a:chOff x="5000628" y="2428868"/>
            <a:chExt cx="3706821" cy="1762124"/>
          </a:xfrm>
        </p:grpSpPr>
        <p:pic>
          <p:nvPicPr>
            <p:cNvPr id="6153" name="Picture 6" descr="mobile_sensors.jpg"/>
            <p:cNvPicPr>
              <a:picLocks noChangeAspect="1"/>
            </p:cNvPicPr>
            <p:nvPr/>
          </p:nvPicPr>
          <p:blipFill>
            <a:blip r:embed="rId4"/>
            <a:srcRect/>
            <a:stretch>
              <a:fillRect/>
            </a:stretch>
          </p:blipFill>
          <p:spPr bwMode="auto">
            <a:xfrm>
              <a:off x="6357950" y="2428868"/>
              <a:ext cx="2349499" cy="1762124"/>
            </a:xfrm>
            <a:prstGeom prst="rect">
              <a:avLst/>
            </a:prstGeom>
            <a:noFill/>
            <a:ln w="9525">
              <a:noFill/>
              <a:miter lim="800000"/>
              <a:headEnd/>
              <a:tailEnd/>
            </a:ln>
          </p:spPr>
        </p:pic>
        <p:sp>
          <p:nvSpPr>
            <p:cNvPr id="11" name="TextBox 10"/>
            <p:cNvSpPr txBox="1"/>
            <p:nvPr/>
          </p:nvSpPr>
          <p:spPr>
            <a:xfrm>
              <a:off x="5000628" y="2928931"/>
              <a:ext cx="1285878" cy="822325"/>
            </a:xfrm>
            <a:prstGeom prst="rect">
              <a:avLst/>
            </a:prstGeom>
            <a:noFill/>
          </p:spPr>
          <p:txBody>
            <a:bodyPr>
              <a:spAutoFit/>
            </a:bodyPr>
            <a:lstStyle/>
            <a:p>
              <a:pPr>
                <a:defRPr/>
              </a:pPr>
              <a:r>
                <a:rPr lang="en-US" sz="2400" dirty="0">
                  <a:solidFill>
                    <a:srgbClr val="008000"/>
                  </a:solidFill>
                  <a:latin typeface="+mn-lt"/>
                </a:rPr>
                <a:t>Mobile sensors</a:t>
              </a:r>
            </a:p>
          </p:txBody>
        </p:sp>
      </p:grpSp>
      <p:grpSp>
        <p:nvGrpSpPr>
          <p:cNvPr id="4" name="Group 14"/>
          <p:cNvGrpSpPr>
            <a:grpSpLocks/>
          </p:cNvGrpSpPr>
          <p:nvPr/>
        </p:nvGrpSpPr>
        <p:grpSpPr bwMode="auto">
          <a:xfrm>
            <a:off x="2843213" y="4278313"/>
            <a:ext cx="3024187" cy="2527300"/>
            <a:chOff x="1791" y="2655"/>
            <a:chExt cx="1905" cy="1592"/>
          </a:xfrm>
        </p:grpSpPr>
        <p:sp>
          <p:nvSpPr>
            <p:cNvPr id="6151" name="TextBox 11"/>
            <p:cNvSpPr txBox="1">
              <a:spLocks noChangeArrowheads="1"/>
            </p:cNvSpPr>
            <p:nvPr/>
          </p:nvSpPr>
          <p:spPr bwMode="auto">
            <a:xfrm>
              <a:off x="1791" y="2655"/>
              <a:ext cx="1905" cy="288"/>
            </a:xfrm>
            <a:prstGeom prst="rect">
              <a:avLst/>
            </a:prstGeom>
            <a:noFill/>
            <a:ln w="9525">
              <a:noFill/>
              <a:miter lim="800000"/>
              <a:headEnd/>
              <a:tailEnd/>
            </a:ln>
          </p:spPr>
          <p:txBody>
            <a:bodyPr>
              <a:spAutoFit/>
            </a:bodyPr>
            <a:lstStyle/>
            <a:p>
              <a:r>
                <a:rPr lang="en-US" sz="2400">
                  <a:solidFill>
                    <a:srgbClr val="008000"/>
                  </a:solidFill>
                  <a:latin typeface="Comic Sans MS" pitchFamily="66" charset="0"/>
                </a:rPr>
                <a:t>Processors / RFIDs</a:t>
              </a:r>
            </a:p>
          </p:txBody>
        </p:sp>
        <p:pic>
          <p:nvPicPr>
            <p:cNvPr id="6152" name="Picture 13" descr="rfid1"/>
            <p:cNvPicPr>
              <a:picLocks noChangeAspect="1" noChangeArrowheads="1"/>
            </p:cNvPicPr>
            <p:nvPr/>
          </p:nvPicPr>
          <p:blipFill>
            <a:blip r:embed="rId5"/>
            <a:srcRect/>
            <a:stretch>
              <a:fillRect/>
            </a:stretch>
          </p:blipFill>
          <p:spPr bwMode="auto">
            <a:xfrm>
              <a:off x="2064" y="2953"/>
              <a:ext cx="1364" cy="1294"/>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100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r>
              <a:rPr lang="en-US" smtClean="0">
                <a:solidFill>
                  <a:srgbClr val="CC00CC"/>
                </a:solidFill>
              </a:rPr>
              <a:t>Intro: Swarm Motivation</a:t>
            </a:r>
          </a:p>
        </p:txBody>
      </p:sp>
      <p:pic>
        <p:nvPicPr>
          <p:cNvPr id="95290" name="Picture 58" descr="arrow_bees"/>
          <p:cNvPicPr>
            <a:picLocks noChangeAspect="1" noChangeArrowheads="1"/>
          </p:cNvPicPr>
          <p:nvPr/>
        </p:nvPicPr>
        <p:blipFill>
          <a:blip r:embed="rId3"/>
          <a:srcRect/>
          <a:stretch>
            <a:fillRect/>
          </a:stretch>
        </p:blipFill>
        <p:spPr bwMode="auto">
          <a:xfrm>
            <a:off x="322263" y="1628775"/>
            <a:ext cx="4465637" cy="4419600"/>
          </a:xfrm>
          <a:prstGeom prst="rect">
            <a:avLst/>
          </a:prstGeom>
          <a:noFill/>
          <a:ln w="9525">
            <a:noFill/>
            <a:miter lim="800000"/>
            <a:headEnd/>
            <a:tailEnd/>
          </a:ln>
        </p:spPr>
      </p:pic>
      <p:sp>
        <p:nvSpPr>
          <p:cNvPr id="8197" name="Rectangle 3"/>
          <p:cNvSpPr>
            <a:spLocks noChangeArrowheads="1"/>
          </p:cNvSpPr>
          <p:nvPr/>
        </p:nvSpPr>
        <p:spPr bwMode="auto">
          <a:xfrm>
            <a:off x="4932363" y="2997200"/>
            <a:ext cx="3743325" cy="1828800"/>
          </a:xfrm>
          <a:prstGeom prst="rect">
            <a:avLst/>
          </a:prstGeom>
          <a:noFill/>
          <a:ln w="9525">
            <a:noFill/>
            <a:miter lim="800000"/>
            <a:headEnd/>
            <a:tailEnd/>
          </a:ln>
        </p:spPr>
        <p:txBody>
          <a:bodyPr/>
          <a:lstStyle/>
          <a:p>
            <a:pPr marL="342900" indent="-342900">
              <a:spcBef>
                <a:spcPct val="20000"/>
              </a:spcBef>
              <a:spcAft>
                <a:spcPts val="600"/>
              </a:spcAft>
              <a:buFontTx/>
              <a:buChar char="•"/>
            </a:pPr>
            <a:r>
              <a:rPr lang="en-US" sz="3200">
                <a:solidFill>
                  <a:srgbClr val="4597A0"/>
                </a:solidFill>
                <a:latin typeface="Comic Sans MS" pitchFamily="66" charset="0"/>
              </a:rPr>
              <a:t>Robustness</a:t>
            </a:r>
          </a:p>
          <a:p>
            <a:pPr marL="342900" indent="-342900">
              <a:spcBef>
                <a:spcPct val="20000"/>
              </a:spcBef>
              <a:spcAft>
                <a:spcPts val="600"/>
              </a:spcAft>
              <a:buFontTx/>
              <a:buChar char="•"/>
            </a:pPr>
            <a:r>
              <a:rPr lang="en-US" sz="3200">
                <a:solidFill>
                  <a:srgbClr val="4597A0"/>
                </a:solidFill>
                <a:latin typeface="Comic Sans MS" pitchFamily="66" charset="0"/>
              </a:rPr>
              <a:t>Fault tolerance</a:t>
            </a:r>
          </a:p>
          <a:p>
            <a:pPr marL="342900" indent="-342900">
              <a:spcBef>
                <a:spcPct val="20000"/>
              </a:spcBef>
              <a:spcAft>
                <a:spcPts val="600"/>
              </a:spcAft>
              <a:buFontTx/>
              <a:buChar char="•"/>
            </a:pPr>
            <a:r>
              <a:rPr lang="en-US" sz="3200">
                <a:solidFill>
                  <a:srgbClr val="4597A0"/>
                </a:solidFill>
                <a:latin typeface="Comic Sans MS" pitchFamily="66" charset="0"/>
              </a:rPr>
              <a:t>Security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1000"/>
                                  </p:stCondLst>
                                  <p:childTnLst>
                                    <p:set>
                                      <p:cBhvr>
                                        <p:cTn id="6" dur="1" fill="hold">
                                          <p:stCondLst>
                                            <p:cond delay="0"/>
                                          </p:stCondLst>
                                        </p:cTn>
                                        <p:tgtEl>
                                          <p:spTgt spid="95290"/>
                                        </p:tgtEl>
                                        <p:attrNameLst>
                                          <p:attrName>style.visibility</p:attrName>
                                        </p:attrNameLst>
                                      </p:cBhvr>
                                      <p:to>
                                        <p:strVal val="visible"/>
                                      </p:to>
                                    </p:set>
                                    <p:anim calcmode="lin" valueType="num">
                                      <p:cBhvr additive="base">
                                        <p:cTn id="7" dur="2000" fill="hold"/>
                                        <p:tgtEl>
                                          <p:spTgt spid="95290"/>
                                        </p:tgtEl>
                                        <p:attrNameLst>
                                          <p:attrName>ppt_x</p:attrName>
                                        </p:attrNameLst>
                                      </p:cBhvr>
                                      <p:tavLst>
                                        <p:tav tm="0">
                                          <p:val>
                                            <p:strVal val="1+#ppt_w/2"/>
                                          </p:val>
                                        </p:tav>
                                        <p:tav tm="100000">
                                          <p:val>
                                            <p:strVal val="#ppt_x"/>
                                          </p:val>
                                        </p:tav>
                                      </p:tavLst>
                                    </p:anim>
                                    <p:anim calcmode="lin" valueType="num">
                                      <p:cBhvr additive="base">
                                        <p:cTn id="8" dur="2000" fill="hold"/>
                                        <p:tgtEl>
                                          <p:spTgt spid="9529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0"/>
                                  </p:stCondLst>
                                  <p:childTnLst>
                                    <p:set>
                                      <p:cBhvr>
                                        <p:cTn id="10" dur="1" fill="hold">
                                          <p:stCondLst>
                                            <p:cond delay="0"/>
                                          </p:stCondLst>
                                        </p:cTn>
                                        <p:tgtEl>
                                          <p:spTgt spid="8197"/>
                                        </p:tgtEl>
                                        <p:attrNameLst>
                                          <p:attrName>style.visibility</p:attrName>
                                        </p:attrNameLst>
                                      </p:cBhvr>
                                      <p:to>
                                        <p:strVal val="visible"/>
                                      </p:to>
                                    </p:set>
                                    <p:anim calcmode="lin" valueType="num">
                                      <p:cBhvr additive="base">
                                        <p:cTn id="11" dur="2000" fill="hold"/>
                                        <p:tgtEl>
                                          <p:spTgt spid="8197"/>
                                        </p:tgtEl>
                                        <p:attrNameLst>
                                          <p:attrName>ppt_x</p:attrName>
                                        </p:attrNameLst>
                                      </p:cBhvr>
                                      <p:tavLst>
                                        <p:tav tm="0">
                                          <p:val>
                                            <p:strVal val="1+#ppt_w/2"/>
                                          </p:val>
                                        </p:tav>
                                        <p:tav tm="100000">
                                          <p:val>
                                            <p:strVal val="#ppt_x"/>
                                          </p:val>
                                        </p:tav>
                                      </p:tavLst>
                                    </p:anim>
                                    <p:anim calcmode="lin" valueType="num">
                                      <p:cBhvr additive="base">
                                        <p:cTn id="12" dur="2000" fill="hold"/>
                                        <p:tgtEl>
                                          <p:spTgt spid="8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smtClean="0">
                <a:solidFill>
                  <a:srgbClr val="CC00CC"/>
                </a:solidFill>
              </a:rPr>
              <a:t>Talk Outline</a:t>
            </a:r>
          </a:p>
        </p:txBody>
      </p:sp>
      <p:sp>
        <p:nvSpPr>
          <p:cNvPr id="166915" name="Rectangle 3"/>
          <p:cNvSpPr>
            <a:spLocks noGrp="1" noChangeArrowheads="1"/>
          </p:cNvSpPr>
          <p:nvPr>
            <p:ph type="body" idx="4294967295"/>
          </p:nvPr>
        </p:nvSpPr>
        <p:spPr>
          <a:xfrm>
            <a:off x="539750" y="1357313"/>
            <a:ext cx="7848600" cy="5311775"/>
          </a:xfrm>
        </p:spPr>
        <p:txBody>
          <a:bodyPr/>
          <a:lstStyle/>
          <a:p>
            <a:pPr eaLnBrk="1" hangingPunct="1">
              <a:spcAft>
                <a:spcPts val="600"/>
              </a:spcAft>
            </a:pPr>
            <a:r>
              <a:rPr lang="en-US" smtClean="0">
                <a:solidFill>
                  <a:schemeClr val="hlink"/>
                </a:solidFill>
              </a:rPr>
              <a:t>Introduction &amp; motivation</a:t>
            </a:r>
          </a:p>
          <a:p>
            <a:pPr eaLnBrk="1" hangingPunct="1">
              <a:spcAft>
                <a:spcPts val="600"/>
              </a:spcAft>
            </a:pPr>
            <a:r>
              <a:rPr lang="en-US" smtClean="0">
                <a:solidFill>
                  <a:schemeClr val="hlink"/>
                </a:solidFill>
              </a:rPr>
              <a:t>The problem</a:t>
            </a:r>
          </a:p>
          <a:p>
            <a:pPr eaLnBrk="1" hangingPunct="1">
              <a:spcAft>
                <a:spcPts val="600"/>
              </a:spcAft>
            </a:pPr>
            <a:r>
              <a:rPr lang="en-US" smtClean="0">
                <a:solidFill>
                  <a:schemeClr val="hlink"/>
                </a:solidFill>
              </a:rPr>
              <a:t>Swarm settings</a:t>
            </a:r>
          </a:p>
          <a:p>
            <a:pPr eaLnBrk="1" hangingPunct="1">
              <a:spcAft>
                <a:spcPts val="600"/>
              </a:spcAft>
            </a:pPr>
            <a:r>
              <a:rPr lang="en-US" smtClean="0">
                <a:solidFill>
                  <a:schemeClr val="hlink"/>
                </a:solidFill>
              </a:rPr>
              <a:t>Reactive k-secret sharing solutions</a:t>
            </a:r>
          </a:p>
          <a:p>
            <a:pPr lvl="1" eaLnBrk="1" hangingPunct="1">
              <a:spcAft>
                <a:spcPts val="600"/>
              </a:spcAft>
              <a:buFontTx/>
              <a:buChar char="•"/>
            </a:pPr>
            <a:r>
              <a:rPr lang="en-US" smtClean="0">
                <a:solidFill>
                  <a:schemeClr val="hlink"/>
                </a:solidFill>
              </a:rPr>
              <a:t>Polynomial based solution</a:t>
            </a:r>
          </a:p>
          <a:p>
            <a:pPr lvl="1" eaLnBrk="1" hangingPunct="1">
              <a:spcAft>
                <a:spcPts val="600"/>
              </a:spcAft>
              <a:buFontTx/>
              <a:buChar char="•"/>
            </a:pPr>
            <a:r>
              <a:rPr lang="en-US" smtClean="0">
                <a:solidFill>
                  <a:schemeClr val="hlink"/>
                </a:solidFill>
              </a:rPr>
              <a:t>Chinese remaindering based solution</a:t>
            </a:r>
          </a:p>
          <a:p>
            <a:pPr lvl="1" eaLnBrk="1" hangingPunct="1">
              <a:spcAft>
                <a:spcPts val="600"/>
              </a:spcAft>
              <a:buFontTx/>
              <a:buChar char="•"/>
            </a:pPr>
            <a:r>
              <a:rPr lang="en-US" smtClean="0">
                <a:solidFill>
                  <a:schemeClr val="hlink"/>
                </a:solidFill>
              </a:rPr>
              <a:t>Virtual I/O automaton</a:t>
            </a:r>
            <a:r>
              <a:rPr lang="en-US" smtClean="0">
                <a:solidFill>
                  <a:srgbClr val="6600CC"/>
                </a:solidFill>
              </a:rPr>
              <a:t>	</a:t>
            </a:r>
          </a:p>
          <a:p>
            <a:pPr eaLnBrk="1" hangingPunct="1">
              <a:spcAft>
                <a:spcPts val="600"/>
              </a:spcAft>
            </a:pPr>
            <a:r>
              <a:rPr lang="en-US" smtClean="0">
                <a:solidFill>
                  <a:schemeClr val="hlink"/>
                </a:solidFill>
              </a:rPr>
              <a:t>Conclusions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500" fill="hold"/>
                                        <p:tgtEl>
                                          <p:spTgt spid="166915">
                                            <p:txEl>
                                              <p:pRg st="1" end="1"/>
                                            </p:txEl>
                                          </p:spTgt>
                                        </p:tgtEl>
                                        <p:attrNameLst>
                                          <p:attrName>style.color</p:attrName>
                                        </p:attrNameLst>
                                      </p:cBhvr>
                                      <p:to>
                                        <a:srgbClr val="FF33CC"/>
                                      </p:to>
                                    </p:animClr>
                                  </p:childTnLst>
                                </p:cTn>
                              </p:par>
                              <p:par>
                                <p:cTn id="7" presetID="5" presetClass="emph" presetSubtype="1" nodeType="withEffect">
                                  <p:stCondLst>
                                    <p:cond delay="0"/>
                                  </p:stCondLst>
                                  <p:childTnLst>
                                    <p:set>
                                      <p:cBhvr override="childStyle">
                                        <p:cTn id="8" dur="indefinite"/>
                                        <p:tgtEl>
                                          <p:spTgt spid="166915">
                                            <p:txEl>
                                              <p:pRg st="1" end="1"/>
                                            </p:txEl>
                                          </p:spTgt>
                                        </p:tgtEl>
                                        <p:attrNameLst>
                                          <p:attrName>style.fontStyle</p:attrName>
                                        </p:attrNameLst>
                                      </p:cBhvr>
                                      <p:to>
                                        <p:strVal val="normal"/>
                                      </p:to>
                                    </p:set>
                                    <p:set>
                                      <p:cBhvr override="childStyle">
                                        <p:cTn id="9" dur="indefinite"/>
                                        <p:tgtEl>
                                          <p:spTgt spid="166915">
                                            <p:txEl>
                                              <p:pRg st="1" end="1"/>
                                            </p:txEl>
                                          </p:spTgt>
                                        </p:tgtEl>
                                        <p:attrNameLst>
                                          <p:attrName>style.fontWeight</p:attrName>
                                        </p:attrNameLst>
                                      </p:cBhvr>
                                      <p:to>
                                        <p:strVal val="bold"/>
                                      </p:to>
                                    </p:set>
                                    <p:set>
                                      <p:cBhvr override="childStyle">
                                        <p:cTn id="10" dur="indefinite"/>
                                        <p:tgtEl>
                                          <p:spTgt spid="166915">
                                            <p:txEl>
                                              <p:pRg st="1" end="1"/>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en-US" smtClean="0">
                <a:solidFill>
                  <a:srgbClr val="CC00CC"/>
                </a:solidFill>
              </a:rPr>
              <a:t>Swarm’s Global Secret</a:t>
            </a:r>
          </a:p>
        </p:txBody>
      </p:sp>
      <p:sp>
        <p:nvSpPr>
          <p:cNvPr id="9219" name="Rectangle 3"/>
          <p:cNvSpPr>
            <a:spLocks noChangeArrowheads="1"/>
          </p:cNvSpPr>
          <p:nvPr/>
        </p:nvSpPr>
        <p:spPr bwMode="auto">
          <a:xfrm>
            <a:off x="539750" y="1600200"/>
            <a:ext cx="7848600" cy="685800"/>
          </a:xfrm>
          <a:prstGeom prst="rect">
            <a:avLst/>
          </a:prstGeom>
          <a:noFill/>
          <a:ln w="9525">
            <a:noFill/>
            <a:miter lim="800000"/>
            <a:headEnd/>
            <a:tailEnd/>
          </a:ln>
        </p:spPr>
        <p:txBody>
          <a:bodyPr/>
          <a:lstStyle/>
          <a:p>
            <a:pPr marL="342900" indent="-342900" algn="ctr">
              <a:spcBef>
                <a:spcPct val="20000"/>
              </a:spcBef>
              <a:spcAft>
                <a:spcPts val="600"/>
              </a:spcAft>
            </a:pPr>
            <a:r>
              <a:rPr lang="en-US" sz="3200">
                <a:solidFill>
                  <a:srgbClr val="009999"/>
                </a:solidFill>
                <a:latin typeface="Comic Sans MS" pitchFamily="66" charset="0"/>
              </a:rPr>
              <a:t>Distributed secret shares</a:t>
            </a:r>
          </a:p>
        </p:txBody>
      </p:sp>
      <p:pic>
        <p:nvPicPr>
          <p:cNvPr id="9220" name="Picture 4" descr="bee4.jpg"/>
          <p:cNvPicPr>
            <a:picLocks noChangeAspect="1"/>
          </p:cNvPicPr>
          <p:nvPr/>
        </p:nvPicPr>
        <p:blipFill>
          <a:blip r:embed="rId3"/>
          <a:srcRect/>
          <a:stretch>
            <a:fillRect/>
          </a:stretch>
        </p:blipFill>
        <p:spPr bwMode="auto">
          <a:xfrm>
            <a:off x="1000125" y="3840163"/>
            <a:ext cx="2438400" cy="1828800"/>
          </a:xfrm>
          <a:prstGeom prst="rect">
            <a:avLst/>
          </a:prstGeom>
          <a:noFill/>
          <a:ln w="9525">
            <a:noFill/>
            <a:miter lim="800000"/>
            <a:headEnd/>
            <a:tailEnd/>
          </a:ln>
        </p:spPr>
      </p:pic>
      <p:pic>
        <p:nvPicPr>
          <p:cNvPr id="9221" name="Picture 6" descr="bee4.jpg"/>
          <p:cNvPicPr>
            <a:picLocks noChangeAspect="1"/>
          </p:cNvPicPr>
          <p:nvPr/>
        </p:nvPicPr>
        <p:blipFill>
          <a:blip r:embed="rId3"/>
          <a:srcRect/>
          <a:stretch>
            <a:fillRect/>
          </a:stretch>
        </p:blipFill>
        <p:spPr bwMode="auto">
          <a:xfrm>
            <a:off x="2714625" y="4076700"/>
            <a:ext cx="2438400" cy="1828800"/>
          </a:xfrm>
          <a:prstGeom prst="rect">
            <a:avLst/>
          </a:prstGeom>
          <a:noFill/>
          <a:ln w="9525">
            <a:noFill/>
            <a:miter lim="800000"/>
            <a:headEnd/>
            <a:tailEnd/>
          </a:ln>
        </p:spPr>
      </p:pic>
      <p:pic>
        <p:nvPicPr>
          <p:cNvPr id="9222" name="Picture 7" descr="bee4.jpg"/>
          <p:cNvPicPr>
            <a:picLocks noChangeAspect="1"/>
          </p:cNvPicPr>
          <p:nvPr/>
        </p:nvPicPr>
        <p:blipFill>
          <a:blip r:embed="rId3"/>
          <a:srcRect/>
          <a:stretch>
            <a:fillRect/>
          </a:stretch>
        </p:blipFill>
        <p:spPr bwMode="auto">
          <a:xfrm>
            <a:off x="4286250" y="3697288"/>
            <a:ext cx="2438400" cy="1828800"/>
          </a:xfrm>
          <a:prstGeom prst="rect">
            <a:avLst/>
          </a:prstGeom>
          <a:noFill/>
          <a:ln w="9525">
            <a:noFill/>
            <a:miter lim="800000"/>
            <a:headEnd/>
            <a:tailEnd/>
          </a:ln>
        </p:spPr>
      </p:pic>
      <p:pic>
        <p:nvPicPr>
          <p:cNvPr id="9223" name="Picture 8" descr="bee4.jpg"/>
          <p:cNvPicPr>
            <a:picLocks noChangeAspect="1"/>
          </p:cNvPicPr>
          <p:nvPr/>
        </p:nvPicPr>
        <p:blipFill>
          <a:blip r:embed="rId3"/>
          <a:srcRect/>
          <a:stretch>
            <a:fillRect/>
          </a:stretch>
        </p:blipFill>
        <p:spPr bwMode="auto">
          <a:xfrm>
            <a:off x="6000750" y="4768850"/>
            <a:ext cx="2438400" cy="1828800"/>
          </a:xfrm>
          <a:prstGeom prst="rect">
            <a:avLst/>
          </a:prstGeom>
          <a:noFill/>
          <a:ln w="9525">
            <a:noFill/>
            <a:miter lim="800000"/>
            <a:headEnd/>
            <a:tailEnd/>
          </a:ln>
        </p:spPr>
      </p:pic>
      <p:pic>
        <p:nvPicPr>
          <p:cNvPr id="9224" name="Picture 9" descr="bee4.jpg"/>
          <p:cNvPicPr>
            <a:picLocks noChangeAspect="1"/>
          </p:cNvPicPr>
          <p:nvPr/>
        </p:nvPicPr>
        <p:blipFill>
          <a:blip r:embed="rId3"/>
          <a:srcRect/>
          <a:stretch>
            <a:fillRect/>
          </a:stretch>
        </p:blipFill>
        <p:spPr bwMode="auto">
          <a:xfrm>
            <a:off x="6500813" y="3054350"/>
            <a:ext cx="2438400" cy="1828800"/>
          </a:xfrm>
          <a:prstGeom prst="rect">
            <a:avLst/>
          </a:prstGeom>
          <a:noFill/>
          <a:ln w="9525">
            <a:noFill/>
            <a:miter lim="800000"/>
            <a:headEnd/>
            <a:tailEnd/>
          </a:ln>
        </p:spPr>
      </p:pic>
      <p:pic>
        <p:nvPicPr>
          <p:cNvPr id="12" name="Picture 11" descr="envelope1.gif"/>
          <p:cNvPicPr>
            <a:picLocks noChangeAspect="1"/>
          </p:cNvPicPr>
          <p:nvPr/>
        </p:nvPicPr>
        <p:blipFill>
          <a:blip r:embed="rId4"/>
          <a:srcRect/>
          <a:stretch>
            <a:fillRect/>
          </a:stretch>
        </p:blipFill>
        <p:spPr bwMode="auto">
          <a:xfrm>
            <a:off x="1357313" y="3768725"/>
            <a:ext cx="881062" cy="730250"/>
          </a:xfrm>
          <a:prstGeom prst="rect">
            <a:avLst/>
          </a:prstGeom>
          <a:noFill/>
          <a:ln w="9525">
            <a:noFill/>
            <a:miter lim="800000"/>
            <a:headEnd/>
            <a:tailEnd/>
          </a:ln>
        </p:spPr>
      </p:pic>
      <p:pic>
        <p:nvPicPr>
          <p:cNvPr id="13" name="Picture 12" descr="envelope1.gif"/>
          <p:cNvPicPr>
            <a:picLocks noChangeAspect="1"/>
          </p:cNvPicPr>
          <p:nvPr/>
        </p:nvPicPr>
        <p:blipFill>
          <a:blip r:embed="rId4"/>
          <a:srcRect/>
          <a:stretch>
            <a:fillRect/>
          </a:stretch>
        </p:blipFill>
        <p:spPr bwMode="auto">
          <a:xfrm>
            <a:off x="3286125" y="3911600"/>
            <a:ext cx="881063" cy="730250"/>
          </a:xfrm>
          <a:prstGeom prst="rect">
            <a:avLst/>
          </a:prstGeom>
          <a:noFill/>
          <a:ln w="9525">
            <a:noFill/>
            <a:miter lim="800000"/>
            <a:headEnd/>
            <a:tailEnd/>
          </a:ln>
        </p:spPr>
      </p:pic>
      <p:pic>
        <p:nvPicPr>
          <p:cNvPr id="14" name="Picture 13" descr="envelope1.gif"/>
          <p:cNvPicPr>
            <a:picLocks noChangeAspect="1"/>
          </p:cNvPicPr>
          <p:nvPr/>
        </p:nvPicPr>
        <p:blipFill>
          <a:blip r:embed="rId4"/>
          <a:srcRect/>
          <a:stretch>
            <a:fillRect/>
          </a:stretch>
        </p:blipFill>
        <p:spPr bwMode="auto">
          <a:xfrm>
            <a:off x="4714875" y="3625850"/>
            <a:ext cx="881063" cy="730250"/>
          </a:xfrm>
          <a:prstGeom prst="rect">
            <a:avLst/>
          </a:prstGeom>
          <a:noFill/>
          <a:ln w="9525">
            <a:noFill/>
            <a:miter lim="800000"/>
            <a:headEnd/>
            <a:tailEnd/>
          </a:ln>
        </p:spPr>
      </p:pic>
      <p:pic>
        <p:nvPicPr>
          <p:cNvPr id="15" name="Picture 14" descr="envelope1.gif"/>
          <p:cNvPicPr>
            <a:picLocks noChangeAspect="1"/>
          </p:cNvPicPr>
          <p:nvPr/>
        </p:nvPicPr>
        <p:blipFill>
          <a:blip r:embed="rId4"/>
          <a:srcRect/>
          <a:stretch>
            <a:fillRect/>
          </a:stretch>
        </p:blipFill>
        <p:spPr bwMode="auto">
          <a:xfrm>
            <a:off x="6858000" y="3054350"/>
            <a:ext cx="881063" cy="730250"/>
          </a:xfrm>
          <a:prstGeom prst="rect">
            <a:avLst/>
          </a:prstGeom>
          <a:noFill/>
          <a:ln w="9525">
            <a:noFill/>
            <a:miter lim="800000"/>
            <a:headEnd/>
            <a:tailEnd/>
          </a:ln>
        </p:spPr>
      </p:pic>
      <p:pic>
        <p:nvPicPr>
          <p:cNvPr id="16" name="Picture 15" descr="envelope1.gif"/>
          <p:cNvPicPr>
            <a:picLocks noChangeAspect="1"/>
          </p:cNvPicPr>
          <p:nvPr/>
        </p:nvPicPr>
        <p:blipFill>
          <a:blip r:embed="rId4"/>
          <a:srcRect/>
          <a:stretch>
            <a:fillRect/>
          </a:stretch>
        </p:blipFill>
        <p:spPr bwMode="auto">
          <a:xfrm>
            <a:off x="6572250" y="4554538"/>
            <a:ext cx="881063" cy="730250"/>
          </a:xfrm>
          <a:prstGeom prst="rect">
            <a:avLst/>
          </a:prstGeom>
          <a:noFill/>
          <a:ln w="9525">
            <a:noFill/>
            <a:miter lim="800000"/>
            <a:headEnd/>
            <a:tailEnd/>
          </a:ln>
        </p:spPr>
      </p:pic>
      <p:pic>
        <p:nvPicPr>
          <p:cNvPr id="105489" name="Picture 17" descr="envelope1"/>
          <p:cNvPicPr>
            <a:picLocks noChangeAspect="1" noChangeArrowheads="1"/>
          </p:cNvPicPr>
          <p:nvPr/>
        </p:nvPicPr>
        <p:blipFill>
          <a:blip r:embed="rId4"/>
          <a:srcRect/>
          <a:stretch>
            <a:fillRect/>
          </a:stretch>
        </p:blipFill>
        <p:spPr bwMode="auto">
          <a:xfrm>
            <a:off x="900113" y="1179513"/>
            <a:ext cx="7343775" cy="556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nodeType="clickEffect">
                                  <p:stCondLst>
                                    <p:cond delay="0"/>
                                  </p:stCondLst>
                                  <p:childTnLst>
                                    <p:animEffect transition="out" filter="slide(fromBottom)">
                                      <p:cBhvr>
                                        <p:cTn id="6" dur="500"/>
                                        <p:tgtEl>
                                          <p:spTgt spid="105489"/>
                                        </p:tgtEl>
                                      </p:cBhvr>
                                    </p:animEffect>
                                    <p:set>
                                      <p:cBhvr>
                                        <p:cTn id="7" dur="1" fill="hold">
                                          <p:stCondLst>
                                            <p:cond delay="499"/>
                                          </p:stCondLst>
                                        </p:cTn>
                                        <p:tgtEl>
                                          <p:spTgt spid="105489"/>
                                        </p:tgtEl>
                                        <p:attrNameLst>
                                          <p:attrName>style.visibility</p:attrName>
                                        </p:attrNameLst>
                                      </p:cBhvr>
                                      <p:to>
                                        <p:strVal val="hidden"/>
                                      </p:to>
                                    </p:set>
                                  </p:childTnLst>
                                </p:cTn>
                              </p:par>
                            </p:childTnLst>
                          </p:cTn>
                        </p:par>
                        <p:par>
                          <p:cTn id="8" fill="hold">
                            <p:stCondLst>
                              <p:cond delay="500"/>
                            </p:stCondLst>
                            <p:childTnLst>
                              <p:par>
                                <p:cTn id="9" presetID="4" presetClass="entr" presetSubtype="16" fill="hold" nodeType="afterEffect">
                                  <p:stCondLst>
                                    <p:cond delay="500"/>
                                  </p:stCondLst>
                                  <p:childTnLst>
                                    <p:set>
                                      <p:cBhvr>
                                        <p:cTn id="10" dur="1" fill="hold">
                                          <p:stCondLst>
                                            <p:cond delay="0"/>
                                          </p:stCondLst>
                                        </p:cTn>
                                        <p:tgtEl>
                                          <p:spTgt spid="12"/>
                                        </p:tgtEl>
                                        <p:attrNameLst>
                                          <p:attrName>style.visibility</p:attrName>
                                        </p:attrNameLst>
                                      </p:cBhvr>
                                      <p:to>
                                        <p:strVal val="visible"/>
                                      </p:to>
                                    </p:set>
                                    <p:animEffect transition="in" filter="box(in)">
                                      <p:cBhvr>
                                        <p:cTn id="11" dur="500"/>
                                        <p:tgtEl>
                                          <p:spTgt spid="12"/>
                                        </p:tgtEl>
                                      </p:cBhvr>
                                    </p:animEffect>
                                  </p:childTnLst>
                                </p:cTn>
                              </p:par>
                              <p:par>
                                <p:cTn id="12" presetID="4" presetClass="entr" presetSubtype="16" fill="hold" nodeType="withEffect">
                                  <p:stCondLst>
                                    <p:cond delay="500"/>
                                  </p:stCondLst>
                                  <p:childTnLst>
                                    <p:set>
                                      <p:cBhvr>
                                        <p:cTn id="13" dur="1" fill="hold">
                                          <p:stCondLst>
                                            <p:cond delay="0"/>
                                          </p:stCondLst>
                                        </p:cTn>
                                        <p:tgtEl>
                                          <p:spTgt spid="13"/>
                                        </p:tgtEl>
                                        <p:attrNameLst>
                                          <p:attrName>style.visibility</p:attrName>
                                        </p:attrNameLst>
                                      </p:cBhvr>
                                      <p:to>
                                        <p:strVal val="visible"/>
                                      </p:to>
                                    </p:set>
                                    <p:animEffect transition="in" filter="box(in)">
                                      <p:cBhvr>
                                        <p:cTn id="14" dur="500"/>
                                        <p:tgtEl>
                                          <p:spTgt spid="13"/>
                                        </p:tgtEl>
                                      </p:cBhvr>
                                    </p:animEffect>
                                  </p:childTnLst>
                                </p:cTn>
                              </p:par>
                              <p:par>
                                <p:cTn id="15" presetID="4" presetClass="entr" presetSubtype="16" fill="hold" nodeType="withEffect">
                                  <p:stCondLst>
                                    <p:cond delay="50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par>
                                <p:cTn id="18" presetID="4" presetClass="entr" presetSubtype="16" fill="hold" nodeType="withEffect">
                                  <p:stCondLst>
                                    <p:cond delay="500"/>
                                  </p:stCondLst>
                                  <p:childTnLst>
                                    <p:set>
                                      <p:cBhvr>
                                        <p:cTn id="19" dur="1" fill="hold">
                                          <p:stCondLst>
                                            <p:cond delay="0"/>
                                          </p:stCondLst>
                                        </p:cTn>
                                        <p:tgtEl>
                                          <p:spTgt spid="15"/>
                                        </p:tgtEl>
                                        <p:attrNameLst>
                                          <p:attrName>style.visibility</p:attrName>
                                        </p:attrNameLst>
                                      </p:cBhvr>
                                      <p:to>
                                        <p:strVal val="visible"/>
                                      </p:to>
                                    </p:set>
                                    <p:animEffect transition="in" filter="box(in)">
                                      <p:cBhvr>
                                        <p:cTn id="20" dur="500"/>
                                        <p:tgtEl>
                                          <p:spTgt spid="15"/>
                                        </p:tgtEl>
                                      </p:cBhvr>
                                    </p:animEffect>
                                  </p:childTnLst>
                                </p:cTn>
                              </p:par>
                              <p:par>
                                <p:cTn id="21" presetID="4" presetClass="entr" presetSubtype="16" fill="hold" nodeType="withEffect">
                                  <p:stCondLst>
                                    <p:cond delay="500"/>
                                  </p:stCondLst>
                                  <p:childTnLst>
                                    <p:set>
                                      <p:cBhvr>
                                        <p:cTn id="22" dur="1" fill="hold">
                                          <p:stCondLst>
                                            <p:cond delay="0"/>
                                          </p:stCondLst>
                                        </p:cTn>
                                        <p:tgtEl>
                                          <p:spTgt spid="16"/>
                                        </p:tgtEl>
                                        <p:attrNameLst>
                                          <p:attrName>style.visibility</p:attrName>
                                        </p:attrNameLst>
                                      </p:cBhvr>
                                      <p:to>
                                        <p:strVal val="visible"/>
                                      </p:to>
                                    </p:set>
                                    <p:animEffect transition="in" filter="box(in)">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US" smtClean="0">
                <a:solidFill>
                  <a:srgbClr val="CC00CC"/>
                </a:solidFill>
              </a:rPr>
              <a:t>Swarm’s Global Secret</a:t>
            </a:r>
          </a:p>
        </p:txBody>
      </p:sp>
      <p:sp>
        <p:nvSpPr>
          <p:cNvPr id="10243" name="Rectangle 3"/>
          <p:cNvSpPr>
            <a:spLocks noChangeArrowheads="1"/>
          </p:cNvSpPr>
          <p:nvPr/>
        </p:nvSpPr>
        <p:spPr bwMode="auto">
          <a:xfrm>
            <a:off x="539750" y="1600200"/>
            <a:ext cx="7848600" cy="685800"/>
          </a:xfrm>
          <a:prstGeom prst="rect">
            <a:avLst/>
          </a:prstGeom>
          <a:noFill/>
          <a:ln w="9525">
            <a:noFill/>
            <a:miter lim="800000"/>
            <a:headEnd/>
            <a:tailEnd/>
          </a:ln>
        </p:spPr>
        <p:txBody>
          <a:bodyPr/>
          <a:lstStyle/>
          <a:p>
            <a:pPr marL="342900" indent="-342900" algn="ctr">
              <a:spcBef>
                <a:spcPct val="20000"/>
              </a:spcBef>
              <a:spcAft>
                <a:spcPts val="600"/>
              </a:spcAft>
            </a:pPr>
            <a:r>
              <a:rPr lang="en-US" sz="3200">
                <a:solidFill>
                  <a:srgbClr val="009999"/>
                </a:solidFill>
                <a:latin typeface="Comic Sans MS" pitchFamily="66" charset="0"/>
              </a:rPr>
              <a:t>Distributed secret shares</a:t>
            </a:r>
          </a:p>
        </p:txBody>
      </p:sp>
      <p:pic>
        <p:nvPicPr>
          <p:cNvPr id="10244" name="Picture 4" descr="bee4.jpg"/>
          <p:cNvPicPr>
            <a:picLocks noChangeAspect="1"/>
          </p:cNvPicPr>
          <p:nvPr/>
        </p:nvPicPr>
        <p:blipFill>
          <a:blip r:embed="rId3"/>
          <a:srcRect/>
          <a:stretch>
            <a:fillRect/>
          </a:stretch>
        </p:blipFill>
        <p:spPr bwMode="auto">
          <a:xfrm>
            <a:off x="1000125" y="3840163"/>
            <a:ext cx="2438400" cy="1828800"/>
          </a:xfrm>
          <a:prstGeom prst="rect">
            <a:avLst/>
          </a:prstGeom>
          <a:noFill/>
          <a:ln w="9525">
            <a:noFill/>
            <a:miter lim="800000"/>
            <a:headEnd/>
            <a:tailEnd/>
          </a:ln>
        </p:spPr>
      </p:pic>
      <p:pic>
        <p:nvPicPr>
          <p:cNvPr id="10245" name="Picture 6" descr="bee4.jpg"/>
          <p:cNvPicPr>
            <a:picLocks noChangeAspect="1"/>
          </p:cNvPicPr>
          <p:nvPr/>
        </p:nvPicPr>
        <p:blipFill>
          <a:blip r:embed="rId3"/>
          <a:srcRect/>
          <a:stretch>
            <a:fillRect/>
          </a:stretch>
        </p:blipFill>
        <p:spPr bwMode="auto">
          <a:xfrm>
            <a:off x="2714625" y="4076700"/>
            <a:ext cx="2438400" cy="1828800"/>
          </a:xfrm>
          <a:prstGeom prst="rect">
            <a:avLst/>
          </a:prstGeom>
          <a:noFill/>
          <a:ln w="9525">
            <a:noFill/>
            <a:miter lim="800000"/>
            <a:headEnd/>
            <a:tailEnd/>
          </a:ln>
        </p:spPr>
      </p:pic>
      <p:pic>
        <p:nvPicPr>
          <p:cNvPr id="10246" name="Picture 7" descr="bee4.jpg"/>
          <p:cNvPicPr>
            <a:picLocks noChangeAspect="1"/>
          </p:cNvPicPr>
          <p:nvPr/>
        </p:nvPicPr>
        <p:blipFill>
          <a:blip r:embed="rId3"/>
          <a:srcRect/>
          <a:stretch>
            <a:fillRect/>
          </a:stretch>
        </p:blipFill>
        <p:spPr bwMode="auto">
          <a:xfrm>
            <a:off x="4286250" y="3697288"/>
            <a:ext cx="2438400" cy="1828800"/>
          </a:xfrm>
          <a:prstGeom prst="rect">
            <a:avLst/>
          </a:prstGeom>
          <a:noFill/>
          <a:ln w="9525">
            <a:noFill/>
            <a:miter lim="800000"/>
            <a:headEnd/>
            <a:tailEnd/>
          </a:ln>
        </p:spPr>
      </p:pic>
      <p:pic>
        <p:nvPicPr>
          <p:cNvPr id="10247" name="Picture 8" descr="bee4.jpg"/>
          <p:cNvPicPr>
            <a:picLocks noChangeAspect="1"/>
          </p:cNvPicPr>
          <p:nvPr/>
        </p:nvPicPr>
        <p:blipFill>
          <a:blip r:embed="rId3"/>
          <a:srcRect/>
          <a:stretch>
            <a:fillRect/>
          </a:stretch>
        </p:blipFill>
        <p:spPr bwMode="auto">
          <a:xfrm>
            <a:off x="6000750" y="4768850"/>
            <a:ext cx="2438400" cy="1828800"/>
          </a:xfrm>
          <a:prstGeom prst="rect">
            <a:avLst/>
          </a:prstGeom>
          <a:noFill/>
          <a:ln w="9525">
            <a:noFill/>
            <a:miter lim="800000"/>
            <a:headEnd/>
            <a:tailEnd/>
          </a:ln>
        </p:spPr>
      </p:pic>
      <p:pic>
        <p:nvPicPr>
          <p:cNvPr id="10248" name="Picture 9" descr="bee4.jpg"/>
          <p:cNvPicPr>
            <a:picLocks noChangeAspect="1"/>
          </p:cNvPicPr>
          <p:nvPr/>
        </p:nvPicPr>
        <p:blipFill>
          <a:blip r:embed="rId3"/>
          <a:srcRect/>
          <a:stretch>
            <a:fillRect/>
          </a:stretch>
        </p:blipFill>
        <p:spPr bwMode="auto">
          <a:xfrm>
            <a:off x="6500813" y="3054350"/>
            <a:ext cx="2438400" cy="1828800"/>
          </a:xfrm>
          <a:prstGeom prst="rect">
            <a:avLst/>
          </a:prstGeom>
          <a:noFill/>
          <a:ln w="9525">
            <a:noFill/>
            <a:miter lim="800000"/>
            <a:headEnd/>
            <a:tailEnd/>
          </a:ln>
        </p:spPr>
      </p:pic>
      <p:pic>
        <p:nvPicPr>
          <p:cNvPr id="10249" name="Picture 11" descr="envelope1.gif"/>
          <p:cNvPicPr>
            <a:picLocks noChangeAspect="1"/>
          </p:cNvPicPr>
          <p:nvPr/>
        </p:nvPicPr>
        <p:blipFill>
          <a:blip r:embed="rId4"/>
          <a:srcRect/>
          <a:stretch>
            <a:fillRect/>
          </a:stretch>
        </p:blipFill>
        <p:spPr bwMode="auto">
          <a:xfrm>
            <a:off x="1357313" y="3768725"/>
            <a:ext cx="881062" cy="730250"/>
          </a:xfrm>
          <a:prstGeom prst="rect">
            <a:avLst/>
          </a:prstGeom>
          <a:noFill/>
          <a:ln w="9525">
            <a:noFill/>
            <a:miter lim="800000"/>
            <a:headEnd/>
            <a:tailEnd/>
          </a:ln>
        </p:spPr>
      </p:pic>
      <p:pic>
        <p:nvPicPr>
          <p:cNvPr id="10250" name="Picture 12" descr="envelope1.gif"/>
          <p:cNvPicPr>
            <a:picLocks noChangeAspect="1"/>
          </p:cNvPicPr>
          <p:nvPr/>
        </p:nvPicPr>
        <p:blipFill>
          <a:blip r:embed="rId4"/>
          <a:srcRect/>
          <a:stretch>
            <a:fillRect/>
          </a:stretch>
        </p:blipFill>
        <p:spPr bwMode="auto">
          <a:xfrm>
            <a:off x="3286125" y="3911600"/>
            <a:ext cx="881063" cy="730250"/>
          </a:xfrm>
          <a:prstGeom prst="rect">
            <a:avLst/>
          </a:prstGeom>
          <a:noFill/>
          <a:ln w="9525">
            <a:noFill/>
            <a:miter lim="800000"/>
            <a:headEnd/>
            <a:tailEnd/>
          </a:ln>
        </p:spPr>
      </p:pic>
      <p:pic>
        <p:nvPicPr>
          <p:cNvPr id="10251" name="Picture 13" descr="envelope1.gif"/>
          <p:cNvPicPr>
            <a:picLocks noChangeAspect="1"/>
          </p:cNvPicPr>
          <p:nvPr/>
        </p:nvPicPr>
        <p:blipFill>
          <a:blip r:embed="rId4"/>
          <a:srcRect/>
          <a:stretch>
            <a:fillRect/>
          </a:stretch>
        </p:blipFill>
        <p:spPr bwMode="auto">
          <a:xfrm>
            <a:off x="4714875" y="3625850"/>
            <a:ext cx="881063" cy="730250"/>
          </a:xfrm>
          <a:prstGeom prst="rect">
            <a:avLst/>
          </a:prstGeom>
          <a:noFill/>
          <a:ln w="9525">
            <a:noFill/>
            <a:miter lim="800000"/>
            <a:headEnd/>
            <a:tailEnd/>
          </a:ln>
        </p:spPr>
      </p:pic>
      <p:pic>
        <p:nvPicPr>
          <p:cNvPr id="10252" name="Picture 14" descr="envelope1.gif"/>
          <p:cNvPicPr>
            <a:picLocks noChangeAspect="1"/>
          </p:cNvPicPr>
          <p:nvPr/>
        </p:nvPicPr>
        <p:blipFill>
          <a:blip r:embed="rId4"/>
          <a:srcRect/>
          <a:stretch>
            <a:fillRect/>
          </a:stretch>
        </p:blipFill>
        <p:spPr bwMode="auto">
          <a:xfrm>
            <a:off x="6858000" y="3054350"/>
            <a:ext cx="881063" cy="730250"/>
          </a:xfrm>
          <a:prstGeom prst="rect">
            <a:avLst/>
          </a:prstGeom>
          <a:noFill/>
          <a:ln w="9525">
            <a:noFill/>
            <a:miter lim="800000"/>
            <a:headEnd/>
            <a:tailEnd/>
          </a:ln>
        </p:spPr>
      </p:pic>
      <p:pic>
        <p:nvPicPr>
          <p:cNvPr id="10253" name="Picture 15" descr="envelope1.gif"/>
          <p:cNvPicPr>
            <a:picLocks noChangeAspect="1"/>
          </p:cNvPicPr>
          <p:nvPr/>
        </p:nvPicPr>
        <p:blipFill>
          <a:blip r:embed="rId4"/>
          <a:srcRect/>
          <a:stretch>
            <a:fillRect/>
          </a:stretch>
        </p:blipFill>
        <p:spPr bwMode="auto">
          <a:xfrm>
            <a:off x="6572250" y="4554538"/>
            <a:ext cx="881063" cy="730250"/>
          </a:xfrm>
          <a:prstGeom prst="rect">
            <a:avLst/>
          </a:prstGeom>
          <a:noFill/>
          <a:ln w="9525">
            <a:noFill/>
            <a:miter lim="800000"/>
            <a:headEnd/>
            <a:tailEnd/>
          </a:ln>
        </p:spPr>
      </p:pic>
      <p:sp>
        <p:nvSpPr>
          <p:cNvPr id="164879" name="Oval 15"/>
          <p:cNvSpPr>
            <a:spLocks noChangeArrowheads="1"/>
          </p:cNvSpPr>
          <p:nvPr/>
        </p:nvSpPr>
        <p:spPr bwMode="auto">
          <a:xfrm rot="1729406">
            <a:off x="827088" y="2997200"/>
            <a:ext cx="4032250" cy="2519363"/>
          </a:xfrm>
          <a:prstGeom prst="ellipse">
            <a:avLst/>
          </a:prstGeom>
          <a:noFill/>
          <a:ln w="50800">
            <a:solidFill>
              <a:srgbClr val="FF0000"/>
            </a:solidFill>
            <a:round/>
            <a:headEnd/>
            <a:tailEnd/>
          </a:ln>
        </p:spPr>
        <p:txBody>
          <a:bodyPr wrap="none" anchor="ctr"/>
          <a:lstStyle/>
          <a:p>
            <a:endParaRPr lang="he-IL"/>
          </a:p>
        </p:txBody>
      </p:sp>
      <p:sp>
        <p:nvSpPr>
          <p:cNvPr id="164880" name="Oval 16"/>
          <p:cNvSpPr>
            <a:spLocks noChangeArrowheads="1"/>
          </p:cNvSpPr>
          <p:nvPr/>
        </p:nvSpPr>
        <p:spPr bwMode="auto">
          <a:xfrm rot="6389492">
            <a:off x="5413375" y="3433763"/>
            <a:ext cx="3313113" cy="2268537"/>
          </a:xfrm>
          <a:prstGeom prst="ellipse">
            <a:avLst/>
          </a:prstGeom>
          <a:noFill/>
          <a:ln w="50800">
            <a:solidFill>
              <a:srgbClr val="FF0000"/>
            </a:solidFill>
            <a:round/>
            <a:headEnd/>
            <a:tailEnd/>
          </a:ln>
        </p:spPr>
        <p:txBody>
          <a:bodyPr wrap="none" anchor="ctr"/>
          <a:lstStyle/>
          <a:p>
            <a:endParaRPr lang="he-IL"/>
          </a:p>
        </p:txBody>
      </p:sp>
      <p:sp>
        <p:nvSpPr>
          <p:cNvPr id="164881" name="Oval 17"/>
          <p:cNvSpPr>
            <a:spLocks noChangeArrowheads="1"/>
          </p:cNvSpPr>
          <p:nvPr/>
        </p:nvSpPr>
        <p:spPr bwMode="auto">
          <a:xfrm rot="-10075900">
            <a:off x="2987675" y="3392488"/>
            <a:ext cx="3313113" cy="2268537"/>
          </a:xfrm>
          <a:prstGeom prst="ellipse">
            <a:avLst/>
          </a:prstGeom>
          <a:noFill/>
          <a:ln w="50800">
            <a:solidFill>
              <a:srgbClr val="FF0000"/>
            </a:solidFill>
            <a:round/>
            <a:headEnd/>
            <a:tailEnd/>
          </a:ln>
        </p:spPr>
        <p:txBody>
          <a:bodyPr wrap="none" anchor="ctr"/>
          <a:lstStyle/>
          <a:p>
            <a:endParaRPr lang="he-IL"/>
          </a:p>
        </p:txBody>
      </p:sp>
      <p:grpSp>
        <p:nvGrpSpPr>
          <p:cNvPr id="2" name="Group 20"/>
          <p:cNvGrpSpPr>
            <a:grpSpLocks/>
          </p:cNvGrpSpPr>
          <p:nvPr/>
        </p:nvGrpSpPr>
        <p:grpSpPr bwMode="auto">
          <a:xfrm>
            <a:off x="2916238" y="2492375"/>
            <a:ext cx="5184775" cy="3590925"/>
            <a:chOff x="1837" y="1570"/>
            <a:chExt cx="3266" cy="2262"/>
          </a:xfrm>
        </p:grpSpPr>
        <p:sp>
          <p:nvSpPr>
            <p:cNvPr id="10258" name="Oval 18"/>
            <p:cNvSpPr>
              <a:spLocks noChangeArrowheads="1"/>
            </p:cNvSpPr>
            <p:nvPr/>
          </p:nvSpPr>
          <p:spPr bwMode="auto">
            <a:xfrm rot="1729406">
              <a:off x="1837" y="2245"/>
              <a:ext cx="3266" cy="1587"/>
            </a:xfrm>
            <a:prstGeom prst="ellipse">
              <a:avLst/>
            </a:prstGeom>
            <a:noFill/>
            <a:ln w="50800">
              <a:solidFill>
                <a:srgbClr val="99CC00"/>
              </a:solidFill>
              <a:round/>
              <a:headEnd/>
              <a:tailEnd/>
            </a:ln>
          </p:spPr>
          <p:txBody>
            <a:bodyPr wrap="none" anchor="ctr"/>
            <a:lstStyle/>
            <a:p>
              <a:endParaRPr lang="he-IL"/>
            </a:p>
          </p:txBody>
        </p:sp>
        <p:sp>
          <p:nvSpPr>
            <p:cNvPr id="10259" name="Text Box 19"/>
            <p:cNvSpPr txBox="1">
              <a:spLocks noChangeArrowheads="1"/>
            </p:cNvSpPr>
            <p:nvPr/>
          </p:nvSpPr>
          <p:spPr bwMode="auto">
            <a:xfrm>
              <a:off x="2835" y="1570"/>
              <a:ext cx="363" cy="404"/>
            </a:xfrm>
            <a:prstGeom prst="rect">
              <a:avLst/>
            </a:prstGeom>
            <a:noFill/>
            <a:ln w="50800">
              <a:noFill/>
              <a:miter lim="800000"/>
              <a:headEnd/>
              <a:tailEnd/>
            </a:ln>
          </p:spPr>
          <p:txBody>
            <a:bodyPr>
              <a:spAutoFit/>
            </a:bodyPr>
            <a:lstStyle/>
            <a:p>
              <a:pPr>
                <a:spcBef>
                  <a:spcPct val="50000"/>
                </a:spcBef>
              </a:pPr>
              <a:r>
                <a:rPr lang="en-US" sz="3600">
                  <a:solidFill>
                    <a:schemeClr val="folHlink"/>
                  </a:solidFill>
                  <a:latin typeface="Comic Sans MS" pitchFamily="66" charset="0"/>
                </a:rPr>
                <a:t>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64879"/>
                                        </p:tgtEl>
                                        <p:attrNameLst>
                                          <p:attrName>style.visibility</p:attrName>
                                        </p:attrNameLst>
                                      </p:cBhvr>
                                      <p:to>
                                        <p:strVal val="visible"/>
                                      </p:to>
                                    </p:set>
                                    <p:animEffect transition="in" filter="wedge">
                                      <p:cBhvr>
                                        <p:cTn id="7" dur="1000"/>
                                        <p:tgtEl>
                                          <p:spTgt spid="164879"/>
                                        </p:tgtEl>
                                      </p:cBhvr>
                                    </p:animEffect>
                                  </p:childTnLst>
                                </p:cTn>
                              </p:par>
                            </p:childTnLst>
                          </p:cTn>
                        </p:par>
                        <p:par>
                          <p:cTn id="8" fill="hold">
                            <p:stCondLst>
                              <p:cond delay="1000"/>
                            </p:stCondLst>
                            <p:childTnLst>
                              <p:par>
                                <p:cTn id="9" presetID="1" presetClass="exit" presetSubtype="0" fill="hold" grpId="1" nodeType="afterEffect">
                                  <p:stCondLst>
                                    <p:cond delay="1000"/>
                                  </p:stCondLst>
                                  <p:childTnLst>
                                    <p:set>
                                      <p:cBhvr>
                                        <p:cTn id="10" dur="1" fill="hold">
                                          <p:stCondLst>
                                            <p:cond delay="0"/>
                                          </p:stCondLst>
                                        </p:cTn>
                                        <p:tgtEl>
                                          <p:spTgt spid="164879"/>
                                        </p:tgtEl>
                                        <p:attrNameLst>
                                          <p:attrName>style.visibility</p:attrName>
                                        </p:attrNameLst>
                                      </p:cBhvr>
                                      <p:to>
                                        <p:strVal val="hidden"/>
                                      </p:to>
                                    </p:set>
                                  </p:childTnLst>
                                </p:cTn>
                              </p:par>
                            </p:childTnLst>
                          </p:cTn>
                        </p:par>
                        <p:par>
                          <p:cTn id="11" fill="hold">
                            <p:stCondLst>
                              <p:cond delay="2000"/>
                            </p:stCondLst>
                            <p:childTnLst>
                              <p:par>
                                <p:cTn id="12" presetID="20" presetClass="entr" presetSubtype="0" fill="hold" grpId="0" nodeType="afterEffect">
                                  <p:stCondLst>
                                    <p:cond delay="500"/>
                                  </p:stCondLst>
                                  <p:childTnLst>
                                    <p:set>
                                      <p:cBhvr>
                                        <p:cTn id="13" dur="1" fill="hold">
                                          <p:stCondLst>
                                            <p:cond delay="0"/>
                                          </p:stCondLst>
                                        </p:cTn>
                                        <p:tgtEl>
                                          <p:spTgt spid="164881"/>
                                        </p:tgtEl>
                                        <p:attrNameLst>
                                          <p:attrName>style.visibility</p:attrName>
                                        </p:attrNameLst>
                                      </p:cBhvr>
                                      <p:to>
                                        <p:strVal val="visible"/>
                                      </p:to>
                                    </p:set>
                                    <p:animEffect transition="in" filter="wedge">
                                      <p:cBhvr>
                                        <p:cTn id="14" dur="1000"/>
                                        <p:tgtEl>
                                          <p:spTgt spid="164881"/>
                                        </p:tgtEl>
                                      </p:cBhvr>
                                    </p:animEffect>
                                  </p:childTnLst>
                                </p:cTn>
                              </p:par>
                            </p:childTnLst>
                          </p:cTn>
                        </p:par>
                        <p:par>
                          <p:cTn id="15" fill="hold">
                            <p:stCondLst>
                              <p:cond delay="3500"/>
                            </p:stCondLst>
                            <p:childTnLst>
                              <p:par>
                                <p:cTn id="16" presetID="1" presetClass="exit" presetSubtype="0" fill="hold" grpId="1" nodeType="afterEffect">
                                  <p:stCondLst>
                                    <p:cond delay="1000"/>
                                  </p:stCondLst>
                                  <p:childTnLst>
                                    <p:set>
                                      <p:cBhvr>
                                        <p:cTn id="17" dur="1" fill="hold">
                                          <p:stCondLst>
                                            <p:cond delay="0"/>
                                          </p:stCondLst>
                                        </p:cTn>
                                        <p:tgtEl>
                                          <p:spTgt spid="164881"/>
                                        </p:tgtEl>
                                        <p:attrNameLst>
                                          <p:attrName>style.visibility</p:attrName>
                                        </p:attrNameLst>
                                      </p:cBhvr>
                                      <p:to>
                                        <p:strVal val="hidden"/>
                                      </p:to>
                                    </p:set>
                                  </p:childTnLst>
                                </p:cTn>
                              </p:par>
                            </p:childTnLst>
                          </p:cTn>
                        </p:par>
                        <p:par>
                          <p:cTn id="18" fill="hold">
                            <p:stCondLst>
                              <p:cond delay="4500"/>
                            </p:stCondLst>
                            <p:childTnLst>
                              <p:par>
                                <p:cTn id="19" presetID="20" presetClass="entr" presetSubtype="0" fill="hold" grpId="0" nodeType="afterEffect">
                                  <p:stCondLst>
                                    <p:cond delay="500"/>
                                  </p:stCondLst>
                                  <p:childTnLst>
                                    <p:set>
                                      <p:cBhvr>
                                        <p:cTn id="20" dur="1" fill="hold">
                                          <p:stCondLst>
                                            <p:cond delay="0"/>
                                          </p:stCondLst>
                                        </p:cTn>
                                        <p:tgtEl>
                                          <p:spTgt spid="164880"/>
                                        </p:tgtEl>
                                        <p:attrNameLst>
                                          <p:attrName>style.visibility</p:attrName>
                                        </p:attrNameLst>
                                      </p:cBhvr>
                                      <p:to>
                                        <p:strVal val="visible"/>
                                      </p:to>
                                    </p:set>
                                    <p:animEffect transition="in" filter="wedge">
                                      <p:cBhvr>
                                        <p:cTn id="21" dur="1000"/>
                                        <p:tgtEl>
                                          <p:spTgt spid="164880"/>
                                        </p:tgtEl>
                                      </p:cBhvr>
                                    </p:animEffect>
                                  </p:childTnLst>
                                </p:cTn>
                              </p:par>
                            </p:childTnLst>
                          </p:cTn>
                        </p:par>
                        <p:par>
                          <p:cTn id="22" fill="hold">
                            <p:stCondLst>
                              <p:cond delay="6000"/>
                            </p:stCondLst>
                            <p:childTnLst>
                              <p:par>
                                <p:cTn id="23" presetID="1" presetClass="exit" presetSubtype="0" fill="hold" grpId="1" nodeType="afterEffect">
                                  <p:stCondLst>
                                    <p:cond delay="0"/>
                                  </p:stCondLst>
                                  <p:childTnLst>
                                    <p:set>
                                      <p:cBhvr>
                                        <p:cTn id="24" dur="1" fill="hold">
                                          <p:stCondLst>
                                            <p:cond delay="0"/>
                                          </p:stCondLst>
                                        </p:cTn>
                                        <p:tgtEl>
                                          <p:spTgt spid="164880"/>
                                        </p:tgtEl>
                                        <p:attrNameLst>
                                          <p:attrName>style.visibility</p:attrName>
                                        </p:attrNameLst>
                                      </p:cBhvr>
                                      <p:to>
                                        <p:strVal val="hidden"/>
                                      </p:to>
                                    </p:set>
                                  </p:childTnLst>
                                </p:cTn>
                              </p:par>
                            </p:childTnLst>
                          </p:cTn>
                        </p:par>
                        <p:par>
                          <p:cTn id="25" fill="hold">
                            <p:stCondLst>
                              <p:cond delay="6000"/>
                            </p:stCondLst>
                            <p:childTnLst>
                              <p:par>
                                <p:cTn id="26" presetID="20" presetClass="entr" presetSubtype="0" fill="hold" nodeType="afterEffect">
                                  <p:stCondLst>
                                    <p:cond delay="1500"/>
                                  </p:stCondLst>
                                  <p:childTnLst>
                                    <p:set>
                                      <p:cBhvr>
                                        <p:cTn id="27" dur="1" fill="hold">
                                          <p:stCondLst>
                                            <p:cond delay="0"/>
                                          </p:stCondLst>
                                        </p:cTn>
                                        <p:tgtEl>
                                          <p:spTgt spid="2"/>
                                        </p:tgtEl>
                                        <p:attrNameLst>
                                          <p:attrName>style.visibility</p:attrName>
                                        </p:attrNameLst>
                                      </p:cBhvr>
                                      <p:to>
                                        <p:strVal val="visible"/>
                                      </p:to>
                                    </p:set>
                                    <p:animEffect transition="in" filter="wedg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9" grpId="0" animBg="1"/>
      <p:bldP spid="164879" grpId="1" animBg="1"/>
      <p:bldP spid="164880" grpId="0" animBg="1"/>
      <p:bldP spid="164880" grpId="1" animBg="1"/>
      <p:bldP spid="164881" grpId="0" animBg="1"/>
      <p:bldP spid="164881" grpId="1"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smtClean="0">
                <a:solidFill>
                  <a:srgbClr val="CC00CC"/>
                </a:solidFill>
              </a:rPr>
              <a:t>The Problem </a:t>
            </a:r>
          </a:p>
        </p:txBody>
      </p:sp>
      <p:sp>
        <p:nvSpPr>
          <p:cNvPr id="11267" name="Rectangle 3"/>
          <p:cNvSpPr>
            <a:spLocks noGrp="1" noChangeArrowheads="1"/>
          </p:cNvSpPr>
          <p:nvPr>
            <p:ph type="body" idx="4294967295"/>
          </p:nvPr>
        </p:nvSpPr>
        <p:spPr>
          <a:xfrm>
            <a:off x="539750" y="1600200"/>
            <a:ext cx="7848600" cy="2981325"/>
          </a:xfrm>
        </p:spPr>
        <p:txBody>
          <a:bodyPr/>
          <a:lstStyle/>
          <a:p>
            <a:pPr algn="ctr" eaLnBrk="1" hangingPunct="1">
              <a:buFontTx/>
              <a:buNone/>
            </a:pPr>
            <a:r>
              <a:rPr lang="en-US" smtClean="0">
                <a:solidFill>
                  <a:srgbClr val="009999"/>
                </a:solidFill>
              </a:rPr>
              <a:t>Can members modify the global secret </a:t>
            </a:r>
          </a:p>
          <a:p>
            <a:pPr algn="ctr" eaLnBrk="1" hangingPunct="1">
              <a:buFontTx/>
              <a:buNone/>
            </a:pPr>
            <a:r>
              <a:rPr lang="en-US" smtClean="0">
                <a:solidFill>
                  <a:srgbClr val="6600CC"/>
                </a:solidFill>
              </a:rPr>
              <a:t>without knowing the secret </a:t>
            </a:r>
          </a:p>
          <a:p>
            <a:pPr algn="ctr" eaLnBrk="1" hangingPunct="1">
              <a:buFontTx/>
              <a:buNone/>
            </a:pPr>
            <a:r>
              <a:rPr lang="en-US" smtClean="0">
                <a:solidFill>
                  <a:srgbClr val="6600CC"/>
                </a:solidFill>
              </a:rPr>
              <a:t>before and after the change</a:t>
            </a:r>
          </a:p>
          <a:p>
            <a:pPr algn="ctr" eaLnBrk="1" hangingPunct="1">
              <a:buFontTx/>
              <a:buNone/>
            </a:pPr>
            <a:r>
              <a:rPr lang="en-US" smtClean="0">
                <a:solidFill>
                  <a:schemeClr val="hlink"/>
                </a:solidFill>
              </a:rPr>
              <a:t>and with no internal </a:t>
            </a:r>
          </a:p>
          <a:p>
            <a:pPr algn="ctr" eaLnBrk="1" hangingPunct="1">
              <a:buFontTx/>
              <a:buNone/>
            </a:pPr>
            <a:r>
              <a:rPr lang="en-US" smtClean="0">
                <a:solidFill>
                  <a:schemeClr val="hlink"/>
                </a:solidFill>
              </a:rPr>
              <a:t>communication?</a:t>
            </a:r>
          </a:p>
        </p:txBody>
      </p:sp>
      <p:pic>
        <p:nvPicPr>
          <p:cNvPr id="7174" name="Picture 6" descr="mission_impossible_logo"/>
          <p:cNvPicPr>
            <a:picLocks noChangeAspect="1" noChangeArrowheads="1"/>
          </p:cNvPicPr>
          <p:nvPr/>
        </p:nvPicPr>
        <p:blipFill>
          <a:blip r:embed="rId3"/>
          <a:srcRect/>
          <a:stretch>
            <a:fillRect/>
          </a:stretch>
        </p:blipFill>
        <p:spPr bwMode="auto">
          <a:xfrm>
            <a:off x="2411413" y="4797425"/>
            <a:ext cx="4248150" cy="1882775"/>
          </a:xfrm>
          <a:prstGeom prst="rect">
            <a:avLst/>
          </a:prstGeom>
          <a:noFill/>
          <a:ln w="9525">
            <a:noFill/>
            <a:miter lim="800000"/>
            <a:headEnd/>
            <a:tailEnd/>
          </a:ln>
        </p:spPr>
      </p:pic>
      <p:sp>
        <p:nvSpPr>
          <p:cNvPr id="7175" name="Text Box 7"/>
          <p:cNvSpPr txBox="1">
            <a:spLocks noChangeArrowheads="1"/>
          </p:cNvSpPr>
          <p:nvPr/>
        </p:nvSpPr>
        <p:spPr bwMode="auto">
          <a:xfrm>
            <a:off x="2411413" y="4797425"/>
            <a:ext cx="4248150" cy="1920875"/>
          </a:xfrm>
          <a:prstGeom prst="rect">
            <a:avLst/>
          </a:prstGeom>
          <a:solidFill>
            <a:schemeClr val="bg1"/>
          </a:solidFill>
          <a:ln w="9525">
            <a:noFill/>
            <a:miter lim="800000"/>
            <a:headEnd/>
            <a:tailEnd/>
          </a:ln>
        </p:spPr>
        <p:txBody>
          <a:bodyPr>
            <a:spAutoFit/>
          </a:bodyPr>
          <a:lstStyle/>
          <a:p>
            <a:pPr algn="ctr">
              <a:spcBef>
                <a:spcPct val="50000"/>
              </a:spcBef>
            </a:pPr>
            <a:r>
              <a:rPr lang="en-US" sz="6000" b="1">
                <a:solidFill>
                  <a:srgbClr val="800000"/>
                </a:solidFill>
                <a:latin typeface="Castellar" pitchFamily="18" charset="0"/>
              </a:rPr>
              <a:t>THINK AGAIN!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childTnLst>
                                </p:cTn>
                              </p:par>
                            </p:childTnLst>
                          </p:cTn>
                        </p:par>
                        <p:par>
                          <p:cTn id="7" fill="hold">
                            <p:stCondLst>
                              <p:cond delay="0"/>
                            </p:stCondLst>
                            <p:childTnLst>
                              <p:par>
                                <p:cTn id="8" presetID="30" presetClass="entr" presetSubtype="0" fill="hold" grpId="0" nodeType="afterEffect">
                                  <p:stCondLst>
                                    <p:cond delay="1500"/>
                                  </p:stCondLst>
                                  <p:childTnLst>
                                    <p:set>
                                      <p:cBhvr>
                                        <p:cTn id="9" dur="1" fill="hold">
                                          <p:stCondLst>
                                            <p:cond delay="0"/>
                                          </p:stCondLst>
                                        </p:cTn>
                                        <p:tgtEl>
                                          <p:spTgt spid="7175"/>
                                        </p:tgtEl>
                                        <p:attrNameLst>
                                          <p:attrName>style.visibility</p:attrName>
                                        </p:attrNameLst>
                                      </p:cBhvr>
                                      <p:to>
                                        <p:strVal val="visible"/>
                                      </p:to>
                                    </p:set>
                                    <p:animEffect transition="in" filter="fade">
                                      <p:cBhvr>
                                        <p:cTn id="10" dur="800" decel="100000"/>
                                        <p:tgtEl>
                                          <p:spTgt spid="7175"/>
                                        </p:tgtEl>
                                      </p:cBhvr>
                                    </p:animEffect>
                                    <p:anim calcmode="lin" valueType="num">
                                      <p:cBhvr>
                                        <p:cTn id="11" dur="800" decel="100000" fill="hold"/>
                                        <p:tgtEl>
                                          <p:spTgt spid="7175"/>
                                        </p:tgtEl>
                                        <p:attrNameLst>
                                          <p:attrName>style.rotation</p:attrName>
                                        </p:attrNameLst>
                                      </p:cBhvr>
                                      <p:tavLst>
                                        <p:tav tm="0">
                                          <p:val>
                                            <p:fltVal val="-90"/>
                                          </p:val>
                                        </p:tav>
                                        <p:tav tm="100000">
                                          <p:val>
                                            <p:fltVal val="0"/>
                                          </p:val>
                                        </p:tav>
                                      </p:tavLst>
                                    </p:anim>
                                    <p:anim calcmode="lin" valueType="num">
                                      <p:cBhvr>
                                        <p:cTn id="12" dur="800" decel="100000" fill="hold"/>
                                        <p:tgtEl>
                                          <p:spTgt spid="7175"/>
                                        </p:tgtEl>
                                        <p:attrNameLst>
                                          <p:attrName>ppt_x</p:attrName>
                                        </p:attrNameLst>
                                      </p:cBhvr>
                                      <p:tavLst>
                                        <p:tav tm="0">
                                          <p:val>
                                            <p:strVal val="#ppt_x+0.4"/>
                                          </p:val>
                                        </p:tav>
                                        <p:tav tm="100000">
                                          <p:val>
                                            <p:strVal val="#ppt_x-0.05"/>
                                          </p:val>
                                        </p:tav>
                                      </p:tavLst>
                                    </p:anim>
                                    <p:anim calcmode="lin" valueType="num">
                                      <p:cBhvr>
                                        <p:cTn id="13" dur="800" decel="100000" fill="hold"/>
                                        <p:tgtEl>
                                          <p:spTgt spid="7175"/>
                                        </p:tgtEl>
                                        <p:attrNameLst>
                                          <p:attrName>ppt_y</p:attrName>
                                        </p:attrNameLst>
                                      </p:cBhvr>
                                      <p:tavLst>
                                        <p:tav tm="0">
                                          <p:val>
                                            <p:strVal val="#ppt_y-0.4"/>
                                          </p:val>
                                        </p:tav>
                                        <p:tav tm="100000">
                                          <p:val>
                                            <p:strVal val="#ppt_y+0.1"/>
                                          </p:val>
                                        </p:tav>
                                      </p:tavLst>
                                    </p:anim>
                                    <p:anim calcmode="lin" valueType="num">
                                      <p:cBhvr>
                                        <p:cTn id="14" dur="200" accel="100000" fill="hold">
                                          <p:stCondLst>
                                            <p:cond delay="800"/>
                                          </p:stCondLst>
                                        </p:cTn>
                                        <p:tgtEl>
                                          <p:spTgt spid="7175"/>
                                        </p:tgtEl>
                                        <p:attrNameLst>
                                          <p:attrName>ppt_x</p:attrName>
                                        </p:attrNameLst>
                                      </p:cBhvr>
                                      <p:tavLst>
                                        <p:tav tm="0">
                                          <p:val>
                                            <p:strVal val="#ppt_x-0.05"/>
                                          </p:val>
                                        </p:tav>
                                        <p:tav tm="100000">
                                          <p:val>
                                            <p:strVal val="#ppt_x"/>
                                          </p:val>
                                        </p:tav>
                                      </p:tavLst>
                                    </p:anim>
                                    <p:anim calcmode="lin" valueType="num">
                                      <p:cBhvr>
                                        <p:cTn id="15" dur="200" accel="100000" fill="hold">
                                          <p:stCondLst>
                                            <p:cond delay="800"/>
                                          </p:stCondLst>
                                        </p:cTn>
                                        <p:tgtEl>
                                          <p:spTgt spid="717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en-US" smtClean="0">
                <a:solidFill>
                  <a:srgbClr val="CC00CC"/>
                </a:solidFill>
              </a:rPr>
              <a:t>Talk Outline</a:t>
            </a:r>
          </a:p>
        </p:txBody>
      </p:sp>
      <p:sp>
        <p:nvSpPr>
          <p:cNvPr id="173059" name="Rectangle 3"/>
          <p:cNvSpPr>
            <a:spLocks noGrp="1" noChangeArrowheads="1"/>
          </p:cNvSpPr>
          <p:nvPr>
            <p:ph type="body" idx="4294967295"/>
          </p:nvPr>
        </p:nvSpPr>
        <p:spPr>
          <a:xfrm>
            <a:off x="539750" y="1357313"/>
            <a:ext cx="7848600" cy="5311775"/>
          </a:xfrm>
        </p:spPr>
        <p:txBody>
          <a:bodyPr/>
          <a:lstStyle/>
          <a:p>
            <a:pPr eaLnBrk="1" hangingPunct="1">
              <a:spcAft>
                <a:spcPts val="600"/>
              </a:spcAft>
            </a:pPr>
            <a:r>
              <a:rPr lang="en-US" smtClean="0">
                <a:solidFill>
                  <a:schemeClr val="hlink"/>
                </a:solidFill>
              </a:rPr>
              <a:t>Introduction &amp; motivation</a:t>
            </a:r>
          </a:p>
          <a:p>
            <a:pPr eaLnBrk="1" hangingPunct="1">
              <a:spcAft>
                <a:spcPts val="600"/>
              </a:spcAft>
            </a:pPr>
            <a:r>
              <a:rPr lang="en-US" smtClean="0">
                <a:solidFill>
                  <a:schemeClr val="hlink"/>
                </a:solidFill>
              </a:rPr>
              <a:t>The problem</a:t>
            </a:r>
          </a:p>
          <a:p>
            <a:pPr eaLnBrk="1" hangingPunct="1">
              <a:spcAft>
                <a:spcPts val="600"/>
              </a:spcAft>
            </a:pPr>
            <a:r>
              <a:rPr lang="en-US" smtClean="0">
                <a:solidFill>
                  <a:schemeClr val="hlink"/>
                </a:solidFill>
              </a:rPr>
              <a:t>Swarm settings</a:t>
            </a:r>
          </a:p>
          <a:p>
            <a:pPr eaLnBrk="1" hangingPunct="1">
              <a:spcAft>
                <a:spcPts val="600"/>
              </a:spcAft>
            </a:pPr>
            <a:r>
              <a:rPr lang="en-US" smtClean="0">
                <a:solidFill>
                  <a:schemeClr val="hlink"/>
                </a:solidFill>
              </a:rPr>
              <a:t>Reactive k-secret sharing solutions</a:t>
            </a:r>
          </a:p>
          <a:p>
            <a:pPr lvl="1" eaLnBrk="1" hangingPunct="1">
              <a:spcAft>
                <a:spcPts val="600"/>
              </a:spcAft>
              <a:buFontTx/>
              <a:buChar char="•"/>
            </a:pPr>
            <a:r>
              <a:rPr lang="en-US" smtClean="0">
                <a:solidFill>
                  <a:schemeClr val="hlink"/>
                </a:solidFill>
              </a:rPr>
              <a:t>Polynomial based solution</a:t>
            </a:r>
          </a:p>
          <a:p>
            <a:pPr lvl="1" eaLnBrk="1" hangingPunct="1">
              <a:spcAft>
                <a:spcPts val="600"/>
              </a:spcAft>
              <a:buFontTx/>
              <a:buChar char="•"/>
            </a:pPr>
            <a:r>
              <a:rPr lang="en-US" smtClean="0">
                <a:solidFill>
                  <a:schemeClr val="hlink"/>
                </a:solidFill>
              </a:rPr>
              <a:t>Chinese remaindering based solution</a:t>
            </a:r>
          </a:p>
          <a:p>
            <a:pPr lvl="1" eaLnBrk="1" hangingPunct="1">
              <a:spcAft>
                <a:spcPts val="600"/>
              </a:spcAft>
              <a:buFontTx/>
              <a:buChar char="•"/>
            </a:pPr>
            <a:r>
              <a:rPr lang="en-US" smtClean="0">
                <a:solidFill>
                  <a:schemeClr val="hlink"/>
                </a:solidFill>
              </a:rPr>
              <a:t>Virtual I/O automaton</a:t>
            </a:r>
            <a:r>
              <a:rPr lang="en-US" smtClean="0">
                <a:solidFill>
                  <a:srgbClr val="6600CC"/>
                </a:solidFill>
              </a:rPr>
              <a:t>	</a:t>
            </a:r>
          </a:p>
          <a:p>
            <a:pPr eaLnBrk="1" hangingPunct="1">
              <a:spcAft>
                <a:spcPts val="600"/>
              </a:spcAft>
            </a:pPr>
            <a:r>
              <a:rPr lang="en-US" smtClean="0">
                <a:solidFill>
                  <a:schemeClr val="hlink"/>
                </a:solidFill>
              </a:rPr>
              <a:t>Conclusions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afterEffect">
                                  <p:stCondLst>
                                    <p:cond delay="0"/>
                                  </p:stCondLst>
                                  <p:childTnLst>
                                    <p:animClr clrSpc="rgb" dir="cw">
                                      <p:cBhvr override="childStyle">
                                        <p:cTn id="6" dur="500" fill="hold"/>
                                        <p:tgtEl>
                                          <p:spTgt spid="173059">
                                            <p:txEl>
                                              <p:pRg st="2" end="2"/>
                                            </p:txEl>
                                          </p:spTgt>
                                        </p:tgtEl>
                                        <p:attrNameLst>
                                          <p:attrName>style.color</p:attrName>
                                        </p:attrNameLst>
                                      </p:cBhvr>
                                      <p:to>
                                        <a:srgbClr val="FF33CC"/>
                                      </p:to>
                                    </p:animClr>
                                  </p:childTnLst>
                                </p:cTn>
                              </p:par>
                              <p:par>
                                <p:cTn id="7" presetID="5" presetClass="emph" presetSubtype="1" nodeType="withEffect">
                                  <p:stCondLst>
                                    <p:cond delay="0"/>
                                  </p:stCondLst>
                                  <p:childTnLst>
                                    <p:set>
                                      <p:cBhvr override="childStyle">
                                        <p:cTn id="8" dur="indefinite"/>
                                        <p:tgtEl>
                                          <p:spTgt spid="173059">
                                            <p:txEl>
                                              <p:pRg st="2" end="2"/>
                                            </p:txEl>
                                          </p:spTgt>
                                        </p:tgtEl>
                                        <p:attrNameLst>
                                          <p:attrName>style.fontStyle</p:attrName>
                                        </p:attrNameLst>
                                      </p:cBhvr>
                                      <p:to>
                                        <p:strVal val="normal"/>
                                      </p:to>
                                    </p:set>
                                    <p:set>
                                      <p:cBhvr override="childStyle">
                                        <p:cTn id="9" dur="indefinite"/>
                                        <p:tgtEl>
                                          <p:spTgt spid="173059">
                                            <p:txEl>
                                              <p:pRg st="2" end="2"/>
                                            </p:txEl>
                                          </p:spTgt>
                                        </p:tgtEl>
                                        <p:attrNameLst>
                                          <p:attrName>style.fontWeight</p:attrName>
                                        </p:attrNameLst>
                                      </p:cBhvr>
                                      <p:to>
                                        <p:strVal val="bold"/>
                                      </p:to>
                                    </p:set>
                                    <p:set>
                                      <p:cBhvr override="childStyle">
                                        <p:cTn id="10" dur="indefinite"/>
                                        <p:tgtEl>
                                          <p:spTgt spid="173059">
                                            <p:txEl>
                                              <p:pRg st="2" end="2"/>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5" descr="bee"/>
          <p:cNvPicPr>
            <a:picLocks noChangeAspect="1" noChangeArrowheads="1"/>
          </p:cNvPicPr>
          <p:nvPr/>
        </p:nvPicPr>
        <p:blipFill>
          <a:blip r:embed="rId3"/>
          <a:srcRect/>
          <a:stretch>
            <a:fillRect/>
          </a:stretch>
        </p:blipFill>
        <p:spPr bwMode="auto">
          <a:xfrm>
            <a:off x="6443663" y="3141663"/>
            <a:ext cx="2665412" cy="2665412"/>
          </a:xfrm>
          <a:prstGeom prst="rect">
            <a:avLst/>
          </a:prstGeom>
          <a:noFill/>
          <a:ln w="9525">
            <a:noFill/>
            <a:miter lim="800000"/>
            <a:headEnd/>
            <a:tailEnd/>
          </a:ln>
        </p:spPr>
      </p:pic>
      <p:sp>
        <p:nvSpPr>
          <p:cNvPr id="13315" name="Rectangle 2"/>
          <p:cNvSpPr>
            <a:spLocks noGrp="1" noChangeArrowheads="1"/>
          </p:cNvSpPr>
          <p:nvPr>
            <p:ph type="title" idx="4294967295"/>
          </p:nvPr>
        </p:nvSpPr>
        <p:spPr/>
        <p:txBody>
          <a:bodyPr/>
          <a:lstStyle/>
          <a:p>
            <a:pPr eaLnBrk="1" hangingPunct="1"/>
            <a:r>
              <a:rPr lang="en-US" smtClean="0">
                <a:solidFill>
                  <a:srgbClr val="CC00CC"/>
                </a:solidFill>
              </a:rPr>
              <a:t>Swarm Settings (1)</a:t>
            </a:r>
          </a:p>
        </p:txBody>
      </p:sp>
      <p:sp>
        <p:nvSpPr>
          <p:cNvPr id="13316" name="Rectangle 3"/>
          <p:cNvSpPr>
            <a:spLocks noGrp="1" noChangeArrowheads="1"/>
          </p:cNvSpPr>
          <p:nvPr>
            <p:ph type="body" idx="4294967295"/>
          </p:nvPr>
        </p:nvSpPr>
        <p:spPr>
          <a:xfrm>
            <a:off x="539750" y="1500188"/>
            <a:ext cx="7848600" cy="4953000"/>
          </a:xfrm>
        </p:spPr>
        <p:txBody>
          <a:bodyPr/>
          <a:lstStyle/>
          <a:p>
            <a:pPr eaLnBrk="1" hangingPunct="1"/>
            <a:r>
              <a:rPr lang="en-US" sz="2800" smtClean="0">
                <a:solidFill>
                  <a:srgbClr val="009999"/>
                </a:solidFill>
              </a:rPr>
              <a:t>n swarm members </a:t>
            </a:r>
          </a:p>
          <a:p>
            <a:pPr eaLnBrk="1" hangingPunct="1"/>
            <a:r>
              <a:rPr lang="en-US" sz="2800" smtClean="0">
                <a:solidFill>
                  <a:srgbClr val="6600CC"/>
                </a:solidFill>
              </a:rPr>
              <a:t>Distributed secret shares</a:t>
            </a:r>
          </a:p>
          <a:p>
            <a:pPr lvl="1" eaLnBrk="1" hangingPunct="1">
              <a:buFontTx/>
              <a:buChar char="•"/>
            </a:pPr>
            <a:r>
              <a:rPr lang="en-US" sz="2400" smtClean="0">
                <a:solidFill>
                  <a:schemeClr val="hlink"/>
                </a:solidFill>
              </a:rPr>
              <a:t>Any less thank k cannot reveal</a:t>
            </a:r>
          </a:p>
          <a:p>
            <a:pPr lvl="1" eaLnBrk="1" hangingPunct="1">
              <a:buFontTx/>
              <a:buChar char="•"/>
            </a:pPr>
            <a:r>
              <a:rPr lang="en-US" sz="2400" smtClean="0">
                <a:solidFill>
                  <a:schemeClr val="hlink"/>
                </a:solidFill>
              </a:rPr>
              <a:t>At least k to reveal (p)</a:t>
            </a:r>
          </a:p>
          <a:p>
            <a:pPr eaLnBrk="1" hangingPunct="1"/>
            <a:r>
              <a:rPr lang="en-US" sz="2800" smtClean="0">
                <a:solidFill>
                  <a:srgbClr val="6600CC"/>
                </a:solidFill>
              </a:rPr>
              <a:t>Compromising adversary</a:t>
            </a:r>
          </a:p>
          <a:p>
            <a:pPr lvl="1">
              <a:buFontTx/>
              <a:buChar char="•"/>
            </a:pPr>
            <a:r>
              <a:rPr lang="en-US" sz="2400" smtClean="0">
                <a:solidFill>
                  <a:schemeClr val="hlink"/>
                </a:solidFill>
              </a:rPr>
              <a:t>Listening (no sending)</a:t>
            </a:r>
          </a:p>
          <a:p>
            <a:pPr lvl="1">
              <a:buFontTx/>
              <a:buChar char="•"/>
            </a:pPr>
            <a:r>
              <a:rPr lang="en-US" sz="2400" smtClean="0">
                <a:solidFill>
                  <a:schemeClr val="hlink"/>
                </a:solidFill>
              </a:rPr>
              <a:t>Compromise at most f &lt; k</a:t>
            </a:r>
          </a:p>
          <a:p>
            <a:r>
              <a:rPr lang="en-US" sz="2800" smtClean="0">
                <a:solidFill>
                  <a:srgbClr val="6600CC"/>
                </a:solidFill>
              </a:rPr>
              <a:t>Corruptive adversary</a:t>
            </a:r>
          </a:p>
          <a:p>
            <a:pPr lvl="1">
              <a:buFontTx/>
              <a:buChar char="•"/>
            </a:pPr>
            <a:r>
              <a:rPr lang="en-US" sz="2400" smtClean="0">
                <a:solidFill>
                  <a:schemeClr val="hlink"/>
                </a:solidFill>
              </a:rPr>
              <a:t>Listening (no sending) </a:t>
            </a:r>
          </a:p>
          <a:p>
            <a:pPr lvl="1">
              <a:buFontTx/>
              <a:buChar char="•"/>
            </a:pPr>
            <a:r>
              <a:rPr lang="en-US" sz="2400" smtClean="0">
                <a:solidFill>
                  <a:schemeClr val="hlink"/>
                </a:solidFill>
              </a:rPr>
              <a:t>Corrupt at most f &lt; 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 from="(-#ppt_w/2)" to="(#ppt_x)" calcmode="lin" valueType="num">
                                      <p:cBhvr>
                                        <p:cTn id="7" dur="600" fill="hold">
                                          <p:stCondLst>
                                            <p:cond delay="0"/>
                                          </p:stCondLst>
                                        </p:cTn>
                                        <p:tgtEl>
                                          <p:spTgt spid="14339"/>
                                        </p:tgtEl>
                                        <p:attrNameLst>
                                          <p:attrName>ppt_x</p:attrName>
                                        </p:attrNameLst>
                                      </p:cBhvr>
                                    </p:anim>
                                    <p:anim from="0" to="-1.0" calcmode="lin" valueType="num">
                                      <p:cBhvr>
                                        <p:cTn id="8" dur="200" decel="50000" autoRev="1" fill="hold">
                                          <p:stCondLst>
                                            <p:cond delay="600"/>
                                          </p:stCondLst>
                                        </p:cTn>
                                        <p:tgtEl>
                                          <p:spTgt spid="14339"/>
                                        </p:tgtEl>
                                        <p:attrNameLst>
                                          <p:attrName>xshear</p:attrName>
                                        </p:attrNameLst>
                                      </p:cBhvr>
                                    </p:anim>
                                    <p:animScale>
                                      <p:cBhvr>
                                        <p:cTn id="9" dur="200" decel="100000" autoRev="1" fill="hold">
                                          <p:stCondLst>
                                            <p:cond delay="600"/>
                                          </p:stCondLst>
                                        </p:cTn>
                                        <p:tgtEl>
                                          <p:spTgt spid="14339"/>
                                        </p:tgtEl>
                                      </p:cBhvr>
                                      <p:from x="100000" y="100000"/>
                                      <p:to x="80000" y="100000"/>
                                    </p:animScale>
                                    <p:anim by="(#ppt_h/3+#ppt_w*0.1)" calcmode="lin" valueType="num">
                                      <p:cBhvr additive="sum">
                                        <p:cTn id="10" dur="200" decel="100000" autoRev="1" fill="hold">
                                          <p:stCondLst>
                                            <p:cond delay="600"/>
                                          </p:stCondLst>
                                        </p:cTn>
                                        <p:tgtEl>
                                          <p:spTgt spid="1433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2" descr="small_bee4"/>
          <p:cNvPicPr>
            <a:picLocks noChangeAspect="1" noChangeArrowheads="1"/>
          </p:cNvPicPr>
          <p:nvPr/>
        </p:nvPicPr>
        <p:blipFill>
          <a:blip r:embed="rId3"/>
          <a:srcRect/>
          <a:stretch>
            <a:fillRect/>
          </a:stretch>
        </p:blipFill>
        <p:spPr bwMode="auto">
          <a:xfrm>
            <a:off x="3119438" y="4224338"/>
            <a:ext cx="804862" cy="717550"/>
          </a:xfrm>
          <a:prstGeom prst="rect">
            <a:avLst/>
          </a:prstGeom>
          <a:noFill/>
          <a:ln w="9525">
            <a:noFill/>
            <a:miter lim="800000"/>
            <a:headEnd/>
            <a:tailEnd/>
          </a:ln>
        </p:spPr>
      </p:pic>
      <p:sp>
        <p:nvSpPr>
          <p:cNvPr id="14339" name="Rectangle 2"/>
          <p:cNvSpPr>
            <a:spLocks noGrp="1" noChangeArrowheads="1"/>
          </p:cNvSpPr>
          <p:nvPr>
            <p:ph type="title" idx="4294967295"/>
          </p:nvPr>
        </p:nvSpPr>
        <p:spPr/>
        <p:txBody>
          <a:bodyPr/>
          <a:lstStyle/>
          <a:p>
            <a:pPr eaLnBrk="1" hangingPunct="1"/>
            <a:r>
              <a:rPr lang="en-US" smtClean="0">
                <a:solidFill>
                  <a:srgbClr val="CC00CC"/>
                </a:solidFill>
              </a:rPr>
              <a:t>Swarm Settings (2)</a:t>
            </a:r>
          </a:p>
        </p:txBody>
      </p:sp>
      <p:sp>
        <p:nvSpPr>
          <p:cNvPr id="14340" name="Rectangle 3"/>
          <p:cNvSpPr>
            <a:spLocks noGrp="1" noChangeArrowheads="1"/>
          </p:cNvSpPr>
          <p:nvPr>
            <p:ph type="body" idx="4294967295"/>
          </p:nvPr>
        </p:nvSpPr>
        <p:spPr>
          <a:xfrm>
            <a:off x="539750" y="1789113"/>
            <a:ext cx="7848600" cy="4953000"/>
          </a:xfrm>
        </p:spPr>
        <p:txBody>
          <a:bodyPr/>
          <a:lstStyle/>
          <a:p>
            <a:pPr eaLnBrk="1" hangingPunct="1">
              <a:lnSpc>
                <a:spcPct val="90000"/>
              </a:lnSpc>
            </a:pPr>
            <a:r>
              <a:rPr lang="en-US" dirty="0" smtClean="0">
                <a:solidFill>
                  <a:srgbClr val="009999"/>
                </a:solidFill>
              </a:rPr>
              <a:t>No internal communication</a:t>
            </a:r>
          </a:p>
          <a:p>
            <a:pPr lvl="1" eaLnBrk="1" hangingPunct="1">
              <a:lnSpc>
                <a:spcPct val="90000"/>
              </a:lnSpc>
              <a:buFontTx/>
              <a:buChar char="•"/>
            </a:pPr>
            <a:r>
              <a:rPr lang="en-US" dirty="0" smtClean="0">
                <a:solidFill>
                  <a:srgbClr val="6600CC"/>
                </a:solidFill>
              </a:rPr>
              <a:t>Avoided/safe area</a:t>
            </a:r>
          </a:p>
          <a:p>
            <a:pPr lvl="1" eaLnBrk="1" hangingPunct="1">
              <a:lnSpc>
                <a:spcPct val="90000"/>
              </a:lnSpc>
              <a:buFontTx/>
              <a:buChar char="•"/>
            </a:pPr>
            <a:endParaRPr lang="en-US" dirty="0" smtClean="0">
              <a:solidFill>
                <a:srgbClr val="6600CC"/>
              </a:solidFill>
            </a:endParaRPr>
          </a:p>
          <a:p>
            <a:pPr lvl="1" eaLnBrk="1" hangingPunct="1">
              <a:lnSpc>
                <a:spcPct val="90000"/>
              </a:lnSpc>
              <a:buFontTx/>
              <a:buChar char="•"/>
            </a:pPr>
            <a:endParaRPr lang="en-US" dirty="0" smtClean="0">
              <a:solidFill>
                <a:srgbClr val="6600CC"/>
              </a:solidFill>
            </a:endParaRPr>
          </a:p>
          <a:p>
            <a:pPr eaLnBrk="1" hangingPunct="1">
              <a:lnSpc>
                <a:spcPct val="90000"/>
              </a:lnSpc>
            </a:pPr>
            <a:endParaRPr lang="en-US" dirty="0" smtClean="0">
              <a:solidFill>
                <a:srgbClr val="009999"/>
              </a:solidFill>
            </a:endParaRPr>
          </a:p>
          <a:p>
            <a:pPr eaLnBrk="1" hangingPunct="1">
              <a:lnSpc>
                <a:spcPct val="90000"/>
              </a:lnSpc>
            </a:pPr>
            <a:endParaRPr lang="en-US" dirty="0" smtClean="0">
              <a:solidFill>
                <a:srgbClr val="009999"/>
              </a:solidFill>
            </a:endParaRPr>
          </a:p>
          <a:p>
            <a:pPr eaLnBrk="1" hangingPunct="1">
              <a:lnSpc>
                <a:spcPct val="90000"/>
              </a:lnSpc>
            </a:pPr>
            <a:endParaRPr lang="en-US" dirty="0" smtClean="0">
              <a:solidFill>
                <a:srgbClr val="009999"/>
              </a:solidFill>
            </a:endParaRPr>
          </a:p>
          <a:p>
            <a:pPr eaLnBrk="1" hangingPunct="1">
              <a:lnSpc>
                <a:spcPct val="90000"/>
              </a:lnSpc>
            </a:pPr>
            <a:endParaRPr lang="en-US" dirty="0" smtClean="0">
              <a:solidFill>
                <a:srgbClr val="009999"/>
              </a:solidFill>
            </a:endParaRPr>
          </a:p>
          <a:p>
            <a:pPr eaLnBrk="1" hangingPunct="1">
              <a:lnSpc>
                <a:spcPct val="90000"/>
              </a:lnSpc>
            </a:pPr>
            <a:r>
              <a:rPr lang="en-US" dirty="0" smtClean="0">
                <a:solidFill>
                  <a:srgbClr val="009999"/>
                </a:solidFill>
              </a:rPr>
              <a:t>Simultaneous external input</a:t>
            </a:r>
          </a:p>
          <a:p>
            <a:pPr lvl="1" eaLnBrk="1" hangingPunct="1">
              <a:lnSpc>
                <a:spcPct val="90000"/>
              </a:lnSpc>
              <a:buFontTx/>
              <a:buChar char="•"/>
            </a:pPr>
            <a:r>
              <a:rPr lang="en-US" dirty="0" smtClean="0">
                <a:solidFill>
                  <a:srgbClr val="6600CC"/>
                </a:solidFill>
              </a:rPr>
              <a:t>Controller</a:t>
            </a:r>
          </a:p>
          <a:p>
            <a:pPr lvl="1" eaLnBrk="1" hangingPunct="1">
              <a:lnSpc>
                <a:spcPct val="90000"/>
              </a:lnSpc>
              <a:buFontTx/>
              <a:buChar char="•"/>
            </a:pPr>
            <a:r>
              <a:rPr lang="en-US" dirty="0" smtClean="0">
                <a:solidFill>
                  <a:srgbClr val="6600CC"/>
                </a:solidFill>
              </a:rPr>
              <a:t>Event observed/sensed</a:t>
            </a:r>
          </a:p>
        </p:txBody>
      </p:sp>
      <p:pic>
        <p:nvPicPr>
          <p:cNvPr id="175109" name="Picture 10" descr="sat3"/>
          <p:cNvPicPr>
            <a:picLocks noChangeAspect="1" noChangeArrowheads="1"/>
          </p:cNvPicPr>
          <p:nvPr/>
        </p:nvPicPr>
        <p:blipFill>
          <a:blip r:embed="rId4"/>
          <a:srcRect/>
          <a:stretch>
            <a:fillRect/>
          </a:stretch>
        </p:blipFill>
        <p:spPr bwMode="auto">
          <a:xfrm rot="-2418696">
            <a:off x="7164388" y="5013325"/>
            <a:ext cx="1511300" cy="1358900"/>
          </a:xfrm>
          <a:prstGeom prst="rect">
            <a:avLst/>
          </a:prstGeom>
          <a:noFill/>
          <a:ln w="9525">
            <a:noFill/>
            <a:miter lim="800000"/>
            <a:headEnd/>
            <a:tailEnd/>
          </a:ln>
        </p:spPr>
      </p:pic>
      <p:cxnSp>
        <p:nvCxnSpPr>
          <p:cNvPr id="14342" name="Straight Arrow Connector 10"/>
          <p:cNvCxnSpPr>
            <a:cxnSpLocks noChangeShapeType="1"/>
          </p:cNvCxnSpPr>
          <p:nvPr/>
        </p:nvCxnSpPr>
        <p:spPr bwMode="auto">
          <a:xfrm rot="16200000" flipH="1">
            <a:off x="2705101" y="3930650"/>
            <a:ext cx="785812" cy="357187"/>
          </a:xfrm>
          <a:prstGeom prst="straightConnector1">
            <a:avLst/>
          </a:prstGeom>
          <a:noFill/>
          <a:ln w="38100" algn="ctr">
            <a:solidFill>
              <a:srgbClr val="00B050"/>
            </a:solidFill>
            <a:round/>
            <a:headEnd type="triangle" w="med" len="med"/>
            <a:tailEnd type="triangle" w="med" len="med"/>
          </a:ln>
        </p:spPr>
      </p:cxnSp>
      <p:cxnSp>
        <p:nvCxnSpPr>
          <p:cNvPr id="14343" name="Straight Arrow Connector 12"/>
          <p:cNvCxnSpPr>
            <a:cxnSpLocks noChangeShapeType="1"/>
          </p:cNvCxnSpPr>
          <p:nvPr/>
        </p:nvCxnSpPr>
        <p:spPr bwMode="auto">
          <a:xfrm>
            <a:off x="3924300" y="4583113"/>
            <a:ext cx="1355725" cy="141287"/>
          </a:xfrm>
          <a:prstGeom prst="straightConnector1">
            <a:avLst/>
          </a:prstGeom>
          <a:noFill/>
          <a:ln w="38100" algn="ctr">
            <a:solidFill>
              <a:srgbClr val="00B050"/>
            </a:solidFill>
            <a:round/>
            <a:headEnd type="triangle" w="med" len="med"/>
            <a:tailEnd type="triangle" w="med" len="med"/>
          </a:ln>
        </p:spPr>
      </p:cxnSp>
      <p:cxnSp>
        <p:nvCxnSpPr>
          <p:cNvPr id="14344" name="Straight Arrow Connector 15"/>
          <p:cNvCxnSpPr>
            <a:cxnSpLocks noChangeShapeType="1"/>
          </p:cNvCxnSpPr>
          <p:nvPr/>
        </p:nvCxnSpPr>
        <p:spPr bwMode="auto">
          <a:xfrm rot="16200000" flipH="1">
            <a:off x="4478338" y="3651250"/>
            <a:ext cx="857250" cy="857250"/>
          </a:xfrm>
          <a:prstGeom prst="straightConnector1">
            <a:avLst/>
          </a:prstGeom>
          <a:noFill/>
          <a:ln w="38100" algn="ctr">
            <a:solidFill>
              <a:srgbClr val="00B050"/>
            </a:solidFill>
            <a:round/>
            <a:headEnd type="triangle" w="med" len="med"/>
            <a:tailEnd type="triangle" w="med" len="med"/>
          </a:ln>
        </p:spPr>
      </p:cxnSp>
      <p:cxnSp>
        <p:nvCxnSpPr>
          <p:cNvPr id="14345" name="Straight Arrow Connector 18"/>
          <p:cNvCxnSpPr>
            <a:cxnSpLocks noChangeShapeType="1"/>
          </p:cNvCxnSpPr>
          <p:nvPr/>
        </p:nvCxnSpPr>
        <p:spPr bwMode="auto">
          <a:xfrm flipV="1">
            <a:off x="4716463" y="2852738"/>
            <a:ext cx="928687" cy="571500"/>
          </a:xfrm>
          <a:prstGeom prst="straightConnector1">
            <a:avLst/>
          </a:prstGeom>
          <a:noFill/>
          <a:ln w="38100" algn="ctr">
            <a:solidFill>
              <a:srgbClr val="00B050"/>
            </a:solidFill>
            <a:round/>
            <a:headEnd type="triangle" w="med" len="med"/>
            <a:tailEnd type="triangle" w="med" len="med"/>
          </a:ln>
        </p:spPr>
      </p:cxnSp>
      <p:sp>
        <p:nvSpPr>
          <p:cNvPr id="22" name="TextBox 21"/>
          <p:cNvSpPr txBox="1">
            <a:spLocks noChangeArrowheads="1"/>
          </p:cNvSpPr>
          <p:nvPr/>
        </p:nvSpPr>
        <p:spPr bwMode="auto">
          <a:xfrm>
            <a:off x="2847975" y="3789363"/>
            <a:ext cx="428625" cy="579437"/>
          </a:xfrm>
          <a:prstGeom prst="rect">
            <a:avLst/>
          </a:prstGeom>
          <a:noFill/>
          <a:ln w="9525">
            <a:noFill/>
            <a:miter lim="800000"/>
            <a:headEnd/>
            <a:tailEnd/>
          </a:ln>
        </p:spPr>
        <p:txBody>
          <a:bodyPr>
            <a:spAutoFit/>
          </a:bodyPr>
          <a:lstStyle/>
          <a:p>
            <a:r>
              <a:rPr lang="en-US" sz="3200" b="1">
                <a:solidFill>
                  <a:srgbClr val="C00000"/>
                </a:solidFill>
              </a:rPr>
              <a:t>X</a:t>
            </a:r>
            <a:endParaRPr lang="en-US" sz="2800" b="1">
              <a:solidFill>
                <a:srgbClr val="C00000"/>
              </a:solidFill>
            </a:endParaRPr>
          </a:p>
        </p:txBody>
      </p:sp>
      <p:sp>
        <p:nvSpPr>
          <p:cNvPr id="23" name="TextBox 22"/>
          <p:cNvSpPr txBox="1">
            <a:spLocks noChangeArrowheads="1"/>
          </p:cNvSpPr>
          <p:nvPr/>
        </p:nvSpPr>
        <p:spPr bwMode="auto">
          <a:xfrm>
            <a:off x="4621213" y="3794125"/>
            <a:ext cx="428625" cy="579438"/>
          </a:xfrm>
          <a:prstGeom prst="rect">
            <a:avLst/>
          </a:prstGeom>
          <a:noFill/>
          <a:ln w="9525">
            <a:noFill/>
            <a:miter lim="800000"/>
            <a:headEnd/>
            <a:tailEnd/>
          </a:ln>
        </p:spPr>
        <p:txBody>
          <a:bodyPr>
            <a:spAutoFit/>
          </a:bodyPr>
          <a:lstStyle/>
          <a:p>
            <a:r>
              <a:rPr lang="en-US" sz="3200" b="1">
                <a:solidFill>
                  <a:srgbClr val="C00000"/>
                </a:solidFill>
              </a:rPr>
              <a:t>X</a:t>
            </a:r>
            <a:endParaRPr lang="en-US" sz="2800" b="1">
              <a:solidFill>
                <a:srgbClr val="C00000"/>
              </a:solidFill>
            </a:endParaRPr>
          </a:p>
        </p:txBody>
      </p:sp>
      <p:sp>
        <p:nvSpPr>
          <p:cNvPr id="24" name="TextBox 23"/>
          <p:cNvSpPr txBox="1">
            <a:spLocks noChangeArrowheads="1"/>
          </p:cNvSpPr>
          <p:nvPr/>
        </p:nvSpPr>
        <p:spPr bwMode="auto">
          <a:xfrm>
            <a:off x="5002213" y="2852738"/>
            <a:ext cx="428625" cy="579437"/>
          </a:xfrm>
          <a:prstGeom prst="rect">
            <a:avLst/>
          </a:prstGeom>
          <a:noFill/>
          <a:ln w="9525">
            <a:noFill/>
            <a:miter lim="800000"/>
            <a:headEnd/>
            <a:tailEnd/>
          </a:ln>
        </p:spPr>
        <p:txBody>
          <a:bodyPr>
            <a:spAutoFit/>
          </a:bodyPr>
          <a:lstStyle/>
          <a:p>
            <a:r>
              <a:rPr lang="en-US" sz="3200" b="1">
                <a:solidFill>
                  <a:srgbClr val="C00000"/>
                </a:solidFill>
              </a:rPr>
              <a:t>X</a:t>
            </a:r>
            <a:endParaRPr lang="en-US" sz="2800" b="1">
              <a:solidFill>
                <a:srgbClr val="C00000"/>
              </a:solidFill>
            </a:endParaRPr>
          </a:p>
        </p:txBody>
      </p:sp>
      <p:sp>
        <p:nvSpPr>
          <p:cNvPr id="25" name="TextBox 24"/>
          <p:cNvSpPr txBox="1">
            <a:spLocks noChangeArrowheads="1"/>
          </p:cNvSpPr>
          <p:nvPr/>
        </p:nvSpPr>
        <p:spPr bwMode="auto">
          <a:xfrm>
            <a:off x="4359275" y="4362450"/>
            <a:ext cx="428625" cy="579438"/>
          </a:xfrm>
          <a:prstGeom prst="rect">
            <a:avLst/>
          </a:prstGeom>
          <a:noFill/>
          <a:ln w="9525">
            <a:noFill/>
            <a:miter lim="800000"/>
            <a:headEnd/>
            <a:tailEnd/>
          </a:ln>
        </p:spPr>
        <p:txBody>
          <a:bodyPr>
            <a:spAutoFit/>
          </a:bodyPr>
          <a:lstStyle/>
          <a:p>
            <a:r>
              <a:rPr lang="en-US" sz="3200" b="1" dirty="0">
                <a:solidFill>
                  <a:srgbClr val="C00000"/>
                </a:solidFill>
              </a:rPr>
              <a:t>X</a:t>
            </a:r>
            <a:endParaRPr lang="en-US" sz="2800" b="1" dirty="0">
              <a:solidFill>
                <a:srgbClr val="C00000"/>
              </a:solidFill>
            </a:endParaRPr>
          </a:p>
        </p:txBody>
      </p:sp>
      <p:pic>
        <p:nvPicPr>
          <p:cNvPr id="14350" name="Picture 19" descr="small_bee4"/>
          <p:cNvPicPr>
            <a:picLocks noChangeAspect="1" noChangeArrowheads="1"/>
          </p:cNvPicPr>
          <p:nvPr/>
        </p:nvPicPr>
        <p:blipFill>
          <a:blip r:embed="rId3"/>
          <a:srcRect/>
          <a:stretch>
            <a:fillRect/>
          </a:stretch>
        </p:blipFill>
        <p:spPr bwMode="auto">
          <a:xfrm>
            <a:off x="3995738" y="2914650"/>
            <a:ext cx="804862" cy="717550"/>
          </a:xfrm>
          <a:prstGeom prst="rect">
            <a:avLst/>
          </a:prstGeom>
          <a:noFill/>
          <a:ln w="9525">
            <a:noFill/>
            <a:miter lim="800000"/>
            <a:headEnd/>
            <a:tailEnd/>
          </a:ln>
        </p:spPr>
      </p:pic>
      <p:pic>
        <p:nvPicPr>
          <p:cNvPr id="14351" name="Picture 20" descr="small_bee4"/>
          <p:cNvPicPr>
            <a:picLocks noChangeAspect="1" noChangeArrowheads="1"/>
          </p:cNvPicPr>
          <p:nvPr/>
        </p:nvPicPr>
        <p:blipFill>
          <a:blip r:embed="rId3"/>
          <a:srcRect/>
          <a:stretch>
            <a:fillRect/>
          </a:stretch>
        </p:blipFill>
        <p:spPr bwMode="auto">
          <a:xfrm>
            <a:off x="2555875" y="2997200"/>
            <a:ext cx="804863" cy="717550"/>
          </a:xfrm>
          <a:prstGeom prst="rect">
            <a:avLst/>
          </a:prstGeom>
          <a:noFill/>
          <a:ln w="9525">
            <a:noFill/>
            <a:miter lim="800000"/>
            <a:headEnd/>
            <a:tailEnd/>
          </a:ln>
        </p:spPr>
      </p:pic>
      <p:pic>
        <p:nvPicPr>
          <p:cNvPr id="14352" name="Picture 21" descr="small_bee4"/>
          <p:cNvPicPr>
            <a:picLocks noChangeAspect="1" noChangeArrowheads="1"/>
          </p:cNvPicPr>
          <p:nvPr/>
        </p:nvPicPr>
        <p:blipFill>
          <a:blip r:embed="rId3"/>
          <a:srcRect/>
          <a:stretch>
            <a:fillRect/>
          </a:stretch>
        </p:blipFill>
        <p:spPr bwMode="auto">
          <a:xfrm>
            <a:off x="5351463" y="4151313"/>
            <a:ext cx="804862" cy="717550"/>
          </a:xfrm>
          <a:prstGeom prst="rect">
            <a:avLst/>
          </a:prstGeom>
          <a:noFill/>
          <a:ln w="9525">
            <a:noFill/>
            <a:miter lim="800000"/>
            <a:headEnd/>
            <a:tailEnd/>
          </a:ln>
        </p:spPr>
      </p:pic>
      <p:pic>
        <p:nvPicPr>
          <p:cNvPr id="14353" name="Picture 23" descr="small_bee4"/>
          <p:cNvPicPr>
            <a:picLocks noChangeAspect="1" noChangeArrowheads="1"/>
          </p:cNvPicPr>
          <p:nvPr/>
        </p:nvPicPr>
        <p:blipFill>
          <a:blip r:embed="rId3"/>
          <a:srcRect/>
          <a:stretch>
            <a:fillRect/>
          </a:stretch>
        </p:blipFill>
        <p:spPr bwMode="auto">
          <a:xfrm>
            <a:off x="5638800" y="2492375"/>
            <a:ext cx="804863" cy="717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nodeType="clickEffect">
                                  <p:stCondLst>
                                    <p:cond delay="0"/>
                                  </p:stCondLst>
                                  <p:childTnLst>
                                    <p:set>
                                      <p:cBhvr>
                                        <p:cTn id="19" dur="1" fill="hold">
                                          <p:stCondLst>
                                            <p:cond delay="0"/>
                                          </p:stCondLst>
                                        </p:cTn>
                                        <p:tgtEl>
                                          <p:spTgt spid="175109"/>
                                        </p:tgtEl>
                                        <p:attrNameLst>
                                          <p:attrName>style.visibility</p:attrName>
                                        </p:attrNameLst>
                                      </p:cBhvr>
                                      <p:to>
                                        <p:strVal val="visible"/>
                                      </p:to>
                                    </p:set>
                                    <p:anim calcmode="lin" valueType="num">
                                      <p:cBhvr additive="base">
                                        <p:cTn id="20" dur="500" fill="hold"/>
                                        <p:tgtEl>
                                          <p:spTgt spid="175109"/>
                                        </p:tgtEl>
                                        <p:attrNameLst>
                                          <p:attrName>ppt_x</p:attrName>
                                        </p:attrNameLst>
                                      </p:cBhvr>
                                      <p:tavLst>
                                        <p:tav tm="0">
                                          <p:val>
                                            <p:strVal val="0-#ppt_w/2"/>
                                          </p:val>
                                        </p:tav>
                                        <p:tav tm="100000">
                                          <p:val>
                                            <p:strVal val="#ppt_x"/>
                                          </p:val>
                                        </p:tav>
                                      </p:tavLst>
                                    </p:anim>
                                    <p:anim calcmode="lin" valueType="num">
                                      <p:cBhvr additive="base">
                                        <p:cTn id="21" dur="500" fill="hold"/>
                                        <p:tgtEl>
                                          <p:spTgt spid="175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smtClean="0">
                <a:solidFill>
                  <a:srgbClr val="CC00CC"/>
                </a:solidFill>
              </a:rPr>
              <a:t>Swarm Settings (3)</a:t>
            </a:r>
          </a:p>
        </p:txBody>
      </p:sp>
      <p:sp>
        <p:nvSpPr>
          <p:cNvPr id="15363" name="Rectangle 3"/>
          <p:cNvSpPr>
            <a:spLocks noGrp="1" noChangeArrowheads="1"/>
          </p:cNvSpPr>
          <p:nvPr>
            <p:ph type="body" idx="4294967295"/>
          </p:nvPr>
        </p:nvSpPr>
        <p:spPr>
          <a:xfrm>
            <a:off x="539750" y="1366838"/>
            <a:ext cx="7848600" cy="766762"/>
          </a:xfrm>
        </p:spPr>
        <p:txBody>
          <a:bodyPr/>
          <a:lstStyle/>
          <a:p>
            <a:pPr algn="ctr" eaLnBrk="1" hangingPunct="1">
              <a:buFontTx/>
              <a:buNone/>
            </a:pPr>
            <a:r>
              <a:rPr lang="en-US" sz="3600" smtClean="0">
                <a:solidFill>
                  <a:srgbClr val="009999"/>
                </a:solidFill>
              </a:rPr>
              <a:t>Swarm input actions</a:t>
            </a:r>
            <a:endParaRPr lang="en-US" sz="3600" smtClean="0">
              <a:solidFill>
                <a:schemeClr val="accent2"/>
              </a:solidFill>
            </a:endParaRPr>
          </a:p>
        </p:txBody>
      </p:sp>
      <p:pic>
        <p:nvPicPr>
          <p:cNvPr id="15364" name="Picture 4" descr="bees.jpg"/>
          <p:cNvPicPr>
            <a:picLocks noChangeAspect="1"/>
          </p:cNvPicPr>
          <p:nvPr/>
        </p:nvPicPr>
        <p:blipFill>
          <a:blip r:embed="rId3"/>
          <a:srcRect/>
          <a:stretch>
            <a:fillRect/>
          </a:stretch>
        </p:blipFill>
        <p:spPr bwMode="auto">
          <a:xfrm>
            <a:off x="2428875" y="3929063"/>
            <a:ext cx="3648075" cy="2908300"/>
          </a:xfrm>
          <a:prstGeom prst="rect">
            <a:avLst/>
          </a:prstGeom>
          <a:noFill/>
          <a:ln w="9525">
            <a:noFill/>
            <a:miter lim="800000"/>
            <a:headEnd/>
            <a:tailEnd/>
          </a:ln>
        </p:spPr>
      </p:pic>
      <p:sp>
        <p:nvSpPr>
          <p:cNvPr id="6" name="TextBox 5"/>
          <p:cNvSpPr txBox="1">
            <a:spLocks noChangeArrowheads="1"/>
          </p:cNvSpPr>
          <p:nvPr/>
        </p:nvSpPr>
        <p:spPr bwMode="auto">
          <a:xfrm>
            <a:off x="214313" y="4071938"/>
            <a:ext cx="1785937" cy="457200"/>
          </a:xfrm>
          <a:prstGeom prst="rect">
            <a:avLst/>
          </a:prstGeom>
          <a:noFill/>
          <a:ln w="9525">
            <a:noFill/>
            <a:miter lim="800000"/>
            <a:headEnd/>
            <a:tailEnd/>
          </a:ln>
        </p:spPr>
        <p:txBody>
          <a:bodyPr>
            <a:spAutoFit/>
          </a:bodyPr>
          <a:lstStyle/>
          <a:p>
            <a:pPr marL="0" lvl="2"/>
            <a:r>
              <a:rPr lang="en-US" sz="2400">
                <a:solidFill>
                  <a:schemeClr val="accent2"/>
                </a:solidFill>
                <a:latin typeface="Comic Sans MS" pitchFamily="66" charset="0"/>
              </a:rPr>
              <a:t>set()</a:t>
            </a:r>
          </a:p>
        </p:txBody>
      </p:sp>
      <p:sp>
        <p:nvSpPr>
          <p:cNvPr id="7" name="TextBox 6"/>
          <p:cNvSpPr txBox="1">
            <a:spLocks noChangeArrowheads="1"/>
          </p:cNvSpPr>
          <p:nvPr/>
        </p:nvSpPr>
        <p:spPr bwMode="auto">
          <a:xfrm>
            <a:off x="468313" y="3000375"/>
            <a:ext cx="1246187" cy="457200"/>
          </a:xfrm>
          <a:prstGeom prst="rect">
            <a:avLst/>
          </a:prstGeom>
          <a:noFill/>
          <a:ln w="9525">
            <a:noFill/>
            <a:miter lim="800000"/>
            <a:headEnd/>
            <a:tailEnd/>
          </a:ln>
        </p:spPr>
        <p:txBody>
          <a:bodyPr>
            <a:spAutoFit/>
          </a:bodyPr>
          <a:lstStyle/>
          <a:p>
            <a:pPr marL="0" lvl="2"/>
            <a:r>
              <a:rPr lang="en-US" sz="2400">
                <a:solidFill>
                  <a:schemeClr val="accent2"/>
                </a:solidFill>
                <a:latin typeface="Comic Sans MS" pitchFamily="66" charset="0"/>
              </a:rPr>
              <a:t>step()</a:t>
            </a:r>
          </a:p>
        </p:txBody>
      </p:sp>
      <p:sp>
        <p:nvSpPr>
          <p:cNvPr id="8" name="TextBox 7"/>
          <p:cNvSpPr txBox="1"/>
          <p:nvPr/>
        </p:nvSpPr>
        <p:spPr>
          <a:xfrm>
            <a:off x="857250" y="2357438"/>
            <a:ext cx="4295775" cy="461962"/>
          </a:xfrm>
          <a:prstGeom prst="rect">
            <a:avLst/>
          </a:prstGeom>
          <a:noFill/>
        </p:spPr>
        <p:txBody>
          <a:bodyPr>
            <a:spAutoFit/>
          </a:bodyPr>
          <a:lstStyle/>
          <a:p>
            <a:pPr marL="0" lvl="2">
              <a:defRPr/>
            </a:pPr>
            <a:r>
              <a:rPr lang="en-US" sz="2400" dirty="0" err="1">
                <a:solidFill>
                  <a:schemeClr val="accent2"/>
                </a:solidFill>
                <a:latin typeface="+mn-lt"/>
              </a:rPr>
              <a:t>regainConsistencyRequest</a:t>
            </a:r>
            <a:r>
              <a:rPr lang="en-US" sz="2400" dirty="0">
                <a:solidFill>
                  <a:schemeClr val="accent2"/>
                </a:solidFill>
                <a:latin typeface="+mn-lt"/>
              </a:rPr>
              <a:t>()</a:t>
            </a:r>
          </a:p>
        </p:txBody>
      </p:sp>
      <p:sp>
        <p:nvSpPr>
          <p:cNvPr id="9" name="TextBox 8"/>
          <p:cNvSpPr txBox="1"/>
          <p:nvPr/>
        </p:nvSpPr>
        <p:spPr>
          <a:xfrm>
            <a:off x="6643688" y="3214688"/>
            <a:ext cx="2428875" cy="461962"/>
          </a:xfrm>
          <a:prstGeom prst="rect">
            <a:avLst/>
          </a:prstGeom>
          <a:noFill/>
        </p:spPr>
        <p:txBody>
          <a:bodyPr>
            <a:spAutoFit/>
          </a:bodyPr>
          <a:lstStyle/>
          <a:p>
            <a:pPr marL="0" lvl="2">
              <a:defRPr/>
            </a:pPr>
            <a:r>
              <a:rPr lang="en-US" sz="2400" dirty="0" err="1">
                <a:solidFill>
                  <a:schemeClr val="accent2"/>
                </a:solidFill>
                <a:latin typeface="+mn-lt"/>
              </a:rPr>
              <a:t>joinRequest</a:t>
            </a:r>
            <a:r>
              <a:rPr lang="en-US" sz="2400" dirty="0">
                <a:solidFill>
                  <a:schemeClr val="accent2"/>
                </a:solidFill>
                <a:latin typeface="+mn-lt"/>
              </a:rPr>
              <a:t>()</a:t>
            </a:r>
          </a:p>
        </p:txBody>
      </p:sp>
      <p:sp>
        <p:nvSpPr>
          <p:cNvPr id="11" name="TextBox 10"/>
          <p:cNvSpPr txBox="1"/>
          <p:nvPr/>
        </p:nvSpPr>
        <p:spPr>
          <a:xfrm>
            <a:off x="6929438" y="4214813"/>
            <a:ext cx="2000250" cy="461962"/>
          </a:xfrm>
          <a:prstGeom prst="rect">
            <a:avLst/>
          </a:prstGeom>
          <a:noFill/>
        </p:spPr>
        <p:txBody>
          <a:bodyPr>
            <a:spAutoFit/>
          </a:bodyPr>
          <a:lstStyle/>
          <a:p>
            <a:pPr marL="0" lvl="2">
              <a:defRPr/>
            </a:pPr>
            <a:r>
              <a:rPr lang="en-US" sz="2400" dirty="0" err="1">
                <a:solidFill>
                  <a:schemeClr val="accent2"/>
                </a:solidFill>
                <a:latin typeface="+mn-lt"/>
              </a:rPr>
              <a:t>joinReply</a:t>
            </a:r>
            <a:r>
              <a:rPr lang="en-US" sz="2400" dirty="0">
                <a:solidFill>
                  <a:schemeClr val="accent2"/>
                </a:solidFill>
                <a:latin typeface="+mn-lt"/>
              </a:rPr>
              <a:t>()</a:t>
            </a:r>
          </a:p>
        </p:txBody>
      </p:sp>
      <p:cxnSp>
        <p:nvCxnSpPr>
          <p:cNvPr id="12" name="Straight Arrow Connector 11"/>
          <p:cNvCxnSpPr>
            <a:cxnSpLocks noChangeShapeType="1"/>
          </p:cNvCxnSpPr>
          <p:nvPr/>
        </p:nvCxnSpPr>
        <p:spPr bwMode="auto">
          <a:xfrm>
            <a:off x="1928813" y="4429125"/>
            <a:ext cx="857250" cy="142875"/>
          </a:xfrm>
          <a:prstGeom prst="straightConnector1">
            <a:avLst/>
          </a:prstGeom>
          <a:noFill/>
          <a:ln w="50800" algn="ctr">
            <a:solidFill>
              <a:srgbClr val="222268"/>
            </a:solidFill>
            <a:round/>
            <a:headEnd/>
            <a:tailEnd type="triangle" w="med" len="med"/>
          </a:ln>
        </p:spPr>
      </p:cxnSp>
      <p:cxnSp>
        <p:nvCxnSpPr>
          <p:cNvPr id="15" name="Straight Arrow Connector 14"/>
          <p:cNvCxnSpPr>
            <a:cxnSpLocks noChangeShapeType="1"/>
            <a:stCxn id="7" idx="3"/>
          </p:cNvCxnSpPr>
          <p:nvPr/>
        </p:nvCxnSpPr>
        <p:spPr bwMode="auto">
          <a:xfrm>
            <a:off x="1714500" y="3228975"/>
            <a:ext cx="1214438" cy="841375"/>
          </a:xfrm>
          <a:prstGeom prst="straightConnector1">
            <a:avLst/>
          </a:prstGeom>
          <a:noFill/>
          <a:ln w="50800" algn="ctr">
            <a:solidFill>
              <a:srgbClr val="222268"/>
            </a:solidFill>
            <a:round/>
            <a:headEnd/>
            <a:tailEnd type="triangle" w="med" len="med"/>
          </a:ln>
        </p:spPr>
      </p:cxnSp>
      <p:cxnSp>
        <p:nvCxnSpPr>
          <p:cNvPr id="19" name="Straight Arrow Connector 18"/>
          <p:cNvCxnSpPr>
            <a:cxnSpLocks noChangeShapeType="1"/>
          </p:cNvCxnSpPr>
          <p:nvPr/>
        </p:nvCxnSpPr>
        <p:spPr bwMode="auto">
          <a:xfrm rot="16200000" flipH="1">
            <a:off x="3213100" y="2930526"/>
            <a:ext cx="930275" cy="927100"/>
          </a:xfrm>
          <a:prstGeom prst="straightConnector1">
            <a:avLst/>
          </a:prstGeom>
          <a:noFill/>
          <a:ln w="50800" algn="ctr">
            <a:solidFill>
              <a:srgbClr val="222268"/>
            </a:solidFill>
            <a:round/>
            <a:headEnd/>
            <a:tailEnd type="triangle" w="med" len="med"/>
          </a:ln>
        </p:spPr>
      </p:cxnSp>
      <p:cxnSp>
        <p:nvCxnSpPr>
          <p:cNvPr id="22" name="Straight Arrow Connector 21"/>
          <p:cNvCxnSpPr>
            <a:cxnSpLocks noChangeShapeType="1"/>
          </p:cNvCxnSpPr>
          <p:nvPr/>
        </p:nvCxnSpPr>
        <p:spPr bwMode="auto">
          <a:xfrm rot="10800000" flipV="1">
            <a:off x="5572125" y="3500438"/>
            <a:ext cx="1000125" cy="642937"/>
          </a:xfrm>
          <a:prstGeom prst="straightConnector1">
            <a:avLst/>
          </a:prstGeom>
          <a:noFill/>
          <a:ln w="50800" algn="ctr">
            <a:solidFill>
              <a:srgbClr val="222268"/>
            </a:solidFill>
            <a:round/>
            <a:headEnd/>
            <a:tailEnd type="triangle" w="med" len="med"/>
          </a:ln>
        </p:spPr>
      </p:cxnSp>
      <p:cxnSp>
        <p:nvCxnSpPr>
          <p:cNvPr id="25" name="Straight Arrow Connector 24"/>
          <p:cNvCxnSpPr>
            <a:cxnSpLocks noChangeShapeType="1"/>
            <a:stCxn id="11" idx="1"/>
          </p:cNvCxnSpPr>
          <p:nvPr/>
        </p:nvCxnSpPr>
        <p:spPr bwMode="auto">
          <a:xfrm rot="10800000" flipV="1">
            <a:off x="5857875" y="4445000"/>
            <a:ext cx="1071563" cy="269875"/>
          </a:xfrm>
          <a:prstGeom prst="straightConnector1">
            <a:avLst/>
          </a:prstGeom>
          <a:noFill/>
          <a:ln w="50800" algn="ctr">
            <a:solidFill>
              <a:srgbClr val="222268"/>
            </a:solidFill>
            <a:round/>
            <a:headEnd/>
            <a:tailEnd type="triangle" w="med" len="med"/>
          </a:ln>
        </p:spPr>
      </p:cxnSp>
      <p:sp>
        <p:nvSpPr>
          <p:cNvPr id="16" name="TextBox 15"/>
          <p:cNvSpPr txBox="1"/>
          <p:nvPr/>
        </p:nvSpPr>
        <p:spPr>
          <a:xfrm>
            <a:off x="5205413" y="2357438"/>
            <a:ext cx="3795712" cy="461962"/>
          </a:xfrm>
          <a:prstGeom prst="rect">
            <a:avLst/>
          </a:prstGeom>
          <a:noFill/>
        </p:spPr>
        <p:txBody>
          <a:bodyPr>
            <a:spAutoFit/>
          </a:bodyPr>
          <a:lstStyle/>
          <a:p>
            <a:pPr marL="0" lvl="2">
              <a:defRPr/>
            </a:pPr>
            <a:r>
              <a:rPr lang="en-US" sz="2400" dirty="0" err="1">
                <a:solidFill>
                  <a:schemeClr val="accent2"/>
                </a:solidFill>
                <a:latin typeface="+mn-lt"/>
              </a:rPr>
              <a:t>regainConsistencyReply</a:t>
            </a:r>
            <a:r>
              <a:rPr lang="en-US" sz="2400" dirty="0">
                <a:solidFill>
                  <a:schemeClr val="accent2"/>
                </a:solidFill>
                <a:latin typeface="+mn-lt"/>
              </a:rPr>
              <a:t>()</a:t>
            </a:r>
          </a:p>
        </p:txBody>
      </p:sp>
      <p:cxnSp>
        <p:nvCxnSpPr>
          <p:cNvPr id="18" name="Straight Arrow Connector 17"/>
          <p:cNvCxnSpPr>
            <a:cxnSpLocks noChangeShapeType="1"/>
          </p:cNvCxnSpPr>
          <p:nvPr/>
        </p:nvCxnSpPr>
        <p:spPr bwMode="auto">
          <a:xfrm rot="10800000" flipV="1">
            <a:off x="4786313" y="2857500"/>
            <a:ext cx="1500187" cy="928688"/>
          </a:xfrm>
          <a:prstGeom prst="straightConnector1">
            <a:avLst/>
          </a:prstGeom>
          <a:noFill/>
          <a:ln w="50800" algn="ctr">
            <a:solidFill>
              <a:srgbClr val="222268"/>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2000"/>
                            </p:stCondLst>
                            <p:childTnLst>
                              <p:par>
                                <p:cTn id="36" presetID="22" presetClass="entr" presetSubtype="1"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500"/>
                                        <p:tgtEl>
                                          <p:spTgt spid="22"/>
                                        </p:tgtEl>
                                      </p:cBhvr>
                                    </p:animEffect>
                                  </p:childTnLst>
                                </p:cTn>
                              </p:par>
                            </p:childTnLst>
                          </p:cTn>
                        </p:par>
                        <p:par>
                          <p:cTn id="39" fill="hold">
                            <p:stCondLst>
                              <p:cond delay="2500"/>
                            </p:stCondLst>
                            <p:childTnLst>
                              <p:par>
                                <p:cTn id="40" presetID="1"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par>
                          <p:cTn id="42" fill="hold">
                            <p:stCondLst>
                              <p:cond delay="2500"/>
                            </p:stCondLst>
                            <p:childTnLst>
                              <p:par>
                                <p:cTn id="43" presetID="22" presetClass="entr" presetSubtype="2"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right)">
                                      <p:cBhvr>
                                        <p:cTn id="4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1"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3"/>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99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Designs\Fireball.pot</Template>
  <TotalTime>142572</TotalTime>
  <Words>5385</Words>
  <Application>Microsoft Office PowerPoint</Application>
  <PresentationFormat>On-screen Show (4:3)</PresentationFormat>
  <Paragraphs>1066</Paragraphs>
  <Slides>129</Slides>
  <Notes>81</Notes>
  <HiddenSlides>14</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129</vt:i4>
      </vt:variant>
    </vt:vector>
  </HeadingPairs>
  <TitlesOfParts>
    <vt:vector size="133" baseType="lpstr">
      <vt:lpstr>Default Design</vt:lpstr>
      <vt:lpstr>Bitmap Image</vt:lpstr>
      <vt:lpstr>Equation</vt:lpstr>
      <vt:lpstr>משוואה</vt:lpstr>
      <vt:lpstr>Self-Stabilizing and       Self-Organizing           Mobile Networks</vt:lpstr>
      <vt:lpstr>Self-Stabilization</vt:lpstr>
      <vt:lpstr>Self-Stabilization</vt:lpstr>
      <vt:lpstr>First Self-Stabilizing Algorithm: Token Passing [Dij74]</vt:lpstr>
      <vt:lpstr>Token Passing</vt:lpstr>
      <vt:lpstr>Token Passing Cont.</vt:lpstr>
      <vt:lpstr>Token Passing: Faults</vt:lpstr>
      <vt:lpstr>Token Passing: Automatic Recovery</vt:lpstr>
      <vt:lpstr>Token Passing: Automatic Recovery Cont.</vt:lpstr>
      <vt:lpstr>Will it Stabilize With mod (n - 2)?</vt:lpstr>
      <vt:lpstr>PowerPoint Presentation</vt:lpstr>
      <vt:lpstr>Talk Outline</vt:lpstr>
      <vt:lpstr>Random walk for self-stabilising group communication in ad-hoc   networks</vt:lpstr>
      <vt:lpstr>Mobile Ad Hoc Networks</vt:lpstr>
      <vt:lpstr>Coping with Chaos by Chaos</vt:lpstr>
      <vt:lpstr>Contributions</vt:lpstr>
      <vt:lpstr>Random Walk of an Agent</vt:lpstr>
      <vt:lpstr>Fixed communication graph</vt:lpstr>
      <vt:lpstr>Complete Random Change</vt:lpstr>
      <vt:lpstr>Estimating n (simplified ver.)</vt:lpstr>
      <vt:lpstr>Membership Service</vt:lpstr>
      <vt:lpstr>Achievements</vt:lpstr>
      <vt:lpstr>Talk Outline</vt:lpstr>
      <vt:lpstr>Polygonal Broadcast,  Secret Maturity and the  Firing Sensors</vt:lpstr>
      <vt:lpstr>PowerPoint Presentation</vt:lpstr>
      <vt:lpstr>Polygon Relative View</vt:lpstr>
      <vt:lpstr>PowerPoint Presentation</vt:lpstr>
      <vt:lpstr>Polygonal Broadcast Schemes</vt:lpstr>
      <vt:lpstr>One Bit Broadcast Scheme for Square Tiling</vt:lpstr>
      <vt:lpstr>One Bit Broadcast Scheme for Hexagon Tiling</vt:lpstr>
      <vt:lpstr>Two Bits Broadcast Scheme for Triangle Tiling</vt:lpstr>
      <vt:lpstr>Talk Outline</vt:lpstr>
      <vt:lpstr>Virtual Stationary  (Memory and then)  Automata for Mobile Networks</vt:lpstr>
      <vt:lpstr>VSA layer implementation</vt:lpstr>
      <vt:lpstr>Virtual Stationary Automata layer</vt:lpstr>
      <vt:lpstr>Virtual Memory Systems and Stationary Automaton</vt:lpstr>
      <vt:lpstr>PowerPoint Presentation</vt:lpstr>
      <vt:lpstr>Virtual Traffic Light</vt:lpstr>
      <vt:lpstr>Talk Outline</vt:lpstr>
      <vt:lpstr>Autonomous Virtual Mobile Node</vt:lpstr>
      <vt:lpstr>Challenges</vt:lpstr>
      <vt:lpstr>Challenges</vt:lpstr>
      <vt:lpstr>Challenges</vt:lpstr>
      <vt:lpstr> Autonomous Virtual Mobile Node</vt:lpstr>
      <vt:lpstr> Autonomous Virtual Mobile Node</vt:lpstr>
      <vt:lpstr> Autonomous Virtual Mobile Node</vt:lpstr>
      <vt:lpstr> Autonomous Virtual Mobile Node</vt:lpstr>
      <vt:lpstr> Autonomous Virtual Mobile Node</vt:lpstr>
      <vt:lpstr>Application Domain</vt:lpstr>
      <vt:lpstr>Application Domain</vt:lpstr>
      <vt:lpstr>Implementation</vt:lpstr>
      <vt:lpstr>Implementation</vt:lpstr>
      <vt:lpstr>Talk Outline</vt:lpstr>
      <vt:lpstr>Empire of Colonies: Self-Stabilizing and Self-Organizing Distributed Algorithms</vt:lpstr>
      <vt:lpstr>Overview  </vt:lpstr>
      <vt:lpstr>Overview  </vt:lpstr>
      <vt:lpstr>Self Organization </vt:lpstr>
      <vt:lpstr>Local Algorithms for Hierarchy Definition</vt:lpstr>
      <vt:lpstr>Synchronous Cluster Construction </vt:lpstr>
      <vt:lpstr>Cluster Construction</vt:lpstr>
      <vt:lpstr>Cluster Construction</vt:lpstr>
      <vt:lpstr>Cluster Construction</vt:lpstr>
      <vt:lpstr>Cluster Construction</vt:lpstr>
      <vt:lpstr>Conflict Resolution</vt:lpstr>
      <vt:lpstr>Stable Processors</vt:lpstr>
      <vt:lpstr>Stable Processors</vt:lpstr>
      <vt:lpstr>Stable Processors</vt:lpstr>
      <vt:lpstr>Stable Processors</vt:lpstr>
      <vt:lpstr>Self Organization - Clustering</vt:lpstr>
      <vt:lpstr>Talk Outline</vt:lpstr>
      <vt:lpstr>Spanders: Distributed Spanning Expanders</vt:lpstr>
      <vt:lpstr>Formal Definition of Edge Expanders</vt:lpstr>
      <vt:lpstr>What Are Expandrs Good For</vt:lpstr>
      <vt:lpstr>Expanders as Communication Networks</vt:lpstr>
      <vt:lpstr>Mission Statement</vt:lpstr>
      <vt:lpstr>Self-Organization</vt:lpstr>
      <vt:lpstr>Spanning  Kn with an Expander</vt:lpstr>
      <vt:lpstr>Arbitrary Graphs</vt:lpstr>
      <vt:lpstr>Arbitrary Graphs</vt:lpstr>
      <vt:lpstr>Distributed Construction</vt:lpstr>
      <vt:lpstr>Monitoring Building Blocks</vt:lpstr>
      <vt:lpstr>Detecting Bad Expansion</vt:lpstr>
      <vt:lpstr>Some More Trouble in Paradise</vt:lpstr>
      <vt:lpstr>Solution: Multi-Shot Monitoring</vt:lpstr>
      <vt:lpstr>No More Trouble in Paradise</vt:lpstr>
      <vt:lpstr>Self-Organization Properties</vt:lpstr>
      <vt:lpstr>PowerPoint Presentation</vt:lpstr>
      <vt:lpstr>Thanks !</vt:lpstr>
      <vt:lpstr>Talk Bonus: Secret Swarm Unit  Reactive k-Secret Sharing  </vt:lpstr>
      <vt:lpstr>Intro: What is a Swarm</vt:lpstr>
      <vt:lpstr>Intro: Swarm Motivation</vt:lpstr>
      <vt:lpstr>Talk Outline</vt:lpstr>
      <vt:lpstr>Swarm’s Global Secret</vt:lpstr>
      <vt:lpstr>Swarm’s Global Secret</vt:lpstr>
      <vt:lpstr>The Problem </vt:lpstr>
      <vt:lpstr>Talk Outline</vt:lpstr>
      <vt:lpstr>Swarm Settings (1)</vt:lpstr>
      <vt:lpstr>Swarm Settings (2)</vt:lpstr>
      <vt:lpstr>Swarm Settings (3)</vt:lpstr>
      <vt:lpstr>Our Polynomial Based Solution  Shamir’s (k,n)-threshold scheme</vt:lpstr>
      <vt:lpstr>Our Polynomial Based counter</vt:lpstr>
      <vt:lpstr>Our Polynomial based solution Swarm input: set</vt:lpstr>
      <vt:lpstr>Our Polynomial based solution Swarm input: step</vt:lpstr>
      <vt:lpstr>Our Polynomial based solution input: regain consistency request</vt:lpstr>
      <vt:lpstr>Our Polynomial based solution input: regain consistency request</vt:lpstr>
      <vt:lpstr>Our Polynomial based solution input: regain consistency reply</vt:lpstr>
      <vt:lpstr>Our Polynomial based solution input: join request &amp; reply</vt:lpstr>
      <vt:lpstr>Our Polynomial Based Solution (Corruptive Adversary)</vt:lpstr>
      <vt:lpstr>Other Schemes</vt:lpstr>
      <vt:lpstr>From Polynomial Solution to  Chinese Remainder Solution</vt:lpstr>
      <vt:lpstr>Our Chinese Remainder  Based Solution</vt:lpstr>
      <vt:lpstr>Example p1=2, p2=3, p3=5, r1=0, r2=0, r3=0  0  GC  30 </vt:lpstr>
      <vt:lpstr>Example p1=2, p2=3, p3=5, r1=0, r2=0, r3=0  0  GC  30</vt:lpstr>
      <vt:lpstr>Example p1=2, p2=3, p3=5, r1=0, r2=0, r3=0  0  GC  30</vt:lpstr>
      <vt:lpstr>Example p1=2, p2=3, p3=5, r1=0, r2=0, r3=0  0  GC  30</vt:lpstr>
      <vt:lpstr>Example p1=2, p2=3, p3=5, r1=0, r2=0, r3=0  0  GC  30</vt:lpstr>
      <vt:lpstr>Example p1=2, p2=3, p3=5, r1=0, r2=0, r3=0  0  GC  30</vt:lpstr>
      <vt:lpstr>Example p1=2, p2=3, p3=5, r1=0, r2=0, r3=0  0  GC  30</vt:lpstr>
      <vt:lpstr>Example p1=2, p2=3, p3=5, r1=0, r2=0, r3=0  0  GC  30</vt:lpstr>
      <vt:lpstr>Example p1=2, p2=3, p3=5, r1=0, r2=0, r3=0  0  GC  30</vt:lpstr>
      <vt:lpstr>Example p1=2, p2=3, p3=5, r1=0, r2=0, r3=0  0  GC  30</vt:lpstr>
      <vt:lpstr>Example p1=2, p2=3, p3=5, r1=0, r2=0, r3=0  0  GC  30</vt:lpstr>
      <vt:lpstr>Example p1=2, p2=3, p3=5, r1=0, r2=0, r3=0  0  GC  30</vt:lpstr>
      <vt:lpstr>Swarm Input</vt:lpstr>
      <vt:lpstr>Our Chinese Remainder Based Solution (Corruptive adversary)</vt:lpstr>
      <vt:lpstr>Other Schemes</vt:lpstr>
      <vt:lpstr>Virtual I/O Automaton</vt:lpstr>
      <vt:lpstr>Virtual I/O Automaton</vt:lpstr>
      <vt:lpstr>Thank You!</vt:lpstr>
    </vt:vector>
  </TitlesOfParts>
  <Company>BGU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Definitions, Techniques, and Paradigms</dc:subject>
  <dc:creator>Adaya Cohen</dc:creator>
  <cp:lastModifiedBy>admin</cp:lastModifiedBy>
  <cp:revision>1455</cp:revision>
  <dcterms:created xsi:type="dcterms:W3CDTF">1999-10-08T19:08:27Z</dcterms:created>
  <dcterms:modified xsi:type="dcterms:W3CDTF">2013-04-05T11:46:46Z</dcterms:modified>
</cp:coreProperties>
</file>