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70" r:id="rId11"/>
    <p:sldId id="271" r:id="rId12"/>
    <p:sldId id="272" r:id="rId13"/>
    <p:sldId id="273" r:id="rId14"/>
    <p:sldId id="268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4"/>
    <p:restoredTop sz="94659"/>
  </p:normalViewPr>
  <p:slideViewPr>
    <p:cSldViewPr snapToGrid="0" snapToObjects="1">
      <p:cViewPr varScale="1">
        <p:scale>
          <a:sx n="71" d="100"/>
          <a:sy n="71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C3A-D7DC-4F41-ACB8-74B2153A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9746-9950-FA42-A83D-64E624F7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4C2F-F9E4-294E-BFB3-F93B034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CCD0-4A74-A042-B948-9A7D8D1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CB4B-B191-924A-A2EC-AF7AF33B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974-A655-0D40-8694-5778B01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FB67-542F-A149-A69B-1F18FD6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D93B-B531-D74E-83A6-C0E5E304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7CF0-D601-1B4F-ADE3-5AF9B9E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E0D-AA2F-CC42-8780-DEAE757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CFD8-9EFD-9A4C-88A7-49EAC3E53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B342-1443-5B46-AF20-33C83D62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EF06-B458-FF44-B567-11E5ACDA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8CB-FC1C-4B42-B349-30E4B45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8851-6D16-EB4E-A319-6F357C6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E04-EBA4-2340-A70E-BA600FA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581-FC41-414C-B4D0-01774D5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F75-1A8A-0249-AE96-A2F4FFE1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9519-43A6-B848-9616-D03E8FC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5663-E25A-5944-9807-CB99C2E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47B8-DD49-D448-8E08-DFBF69E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D18F-26BA-8340-B84C-CD16F47B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6055-0021-2047-942D-D5A6EE1B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2B4-7E55-2847-B90E-7996692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9B7-8C79-C54B-886A-E62191E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2AD-49EA-7F42-90B5-5EDA63B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EB2E-5752-7C49-9C14-7AC86809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F68A-CF48-9E4D-AED6-DA55695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A072-4E04-DA40-9A9C-85E2ADBA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6984-430F-7149-B276-B016C41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1EFC-1E6B-094F-87A6-54CDC3A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DA9-DC4A-9441-92A4-61515BB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F79D-8FB0-624D-9D2E-B8F5EFD8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00D3-058C-6B4B-875D-5BEA7EFE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FF72A-9785-E14B-B137-59DFD8DC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FA7C-C60E-7D40-8960-DF279065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7AEFA-CDA1-3644-B807-EA910F3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126A-AC87-2449-B405-1FD4E6D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F6B5-8D61-C24F-8AE5-D716C1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BB9-11EF-2A46-B87A-A352E4A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E9B9-CE65-4741-A430-356DCD7A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C34D-D4D8-714C-A8CD-E8CCA1CA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B59C8-E8FA-7E4B-99DD-5719EF0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A3CD-BAA3-ED4F-B5B7-DC8839B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DA6C-A547-3446-A080-22C3F07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3C9F-0291-0B41-92C5-1929AA6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221-BBC9-8F49-8DFA-D7D85C2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F8FE-E6B7-6048-8457-3D2453C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E22E-2A11-7A4A-9020-46C3CEA5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04BF-905B-2347-BB62-166ACE49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A503-D655-6F4F-B65B-B71AE79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7C32-796F-504D-A236-6C89351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ED0-1DF1-0C49-882A-19D5D48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2CD5-776C-E941-9527-FB9A42A0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4AC5-2D99-7443-832D-222FFC5A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941-2FF5-8E4C-B133-AE66532D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CD06-8BB3-EB4A-850D-6AA3308D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97A-C37F-184C-8B00-3FD9B24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56C0-8C19-9B4E-9A50-68B40DA3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479-6B20-694C-A4C2-7E588D25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AD1-7DAA-1242-AAFC-E10CBEA7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41CA-D0B6-2248-B714-4F14261FB31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3211-590F-694E-901A-ADB69EAA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A54C-DB92-4D48-98DA-AF1136C8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4B3-86F5-4446-B207-8091BF3A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5776"/>
            <a:ext cx="9144000" cy="1806448"/>
          </a:xfrm>
        </p:spPr>
        <p:txBody>
          <a:bodyPr/>
          <a:lstStyle/>
          <a:p>
            <a:r>
              <a:rPr lang="en-US" dirty="0"/>
              <a:t>Job Salary Analysis for Data Professional in Malaysia</a:t>
            </a:r>
          </a:p>
        </p:txBody>
      </p:sp>
    </p:spTree>
    <p:extLst>
      <p:ext uri="{BB962C8B-B14F-4D97-AF65-F5344CB8AC3E}">
        <p14:creationId xmlns:p14="http://schemas.microsoft.com/office/powerpoint/2010/main" val="8043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047196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015450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681387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008045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2771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/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69863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663161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98306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33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80186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4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913671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0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68573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3119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88640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4242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(Overall)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7E978E-B426-794F-8D39-97FDCC2C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397" y="1825625"/>
            <a:ext cx="8549205" cy="4351338"/>
          </a:xfrm>
        </p:spPr>
      </p:pic>
    </p:spTree>
    <p:extLst>
      <p:ext uri="{BB962C8B-B14F-4D97-AF65-F5344CB8AC3E}">
        <p14:creationId xmlns:p14="http://schemas.microsoft.com/office/powerpoint/2010/main" val="2601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49638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749587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8918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(Overall)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325993F0-8A15-2249-8243-26CD3B8D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397" y="1825625"/>
            <a:ext cx="8549205" cy="4351338"/>
          </a:xfrm>
        </p:spPr>
      </p:pic>
    </p:spTree>
    <p:extLst>
      <p:ext uri="{BB962C8B-B14F-4D97-AF65-F5344CB8AC3E}">
        <p14:creationId xmlns:p14="http://schemas.microsoft.com/office/powerpoint/2010/main" val="41980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32427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917365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40073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(Overall)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693D0BA-BF39-A946-9B88-85B68704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94" y="1825625"/>
            <a:ext cx="8486011" cy="4351338"/>
          </a:xfrm>
        </p:spPr>
      </p:pic>
    </p:spTree>
    <p:extLst>
      <p:ext uri="{BB962C8B-B14F-4D97-AF65-F5344CB8AC3E}">
        <p14:creationId xmlns:p14="http://schemas.microsoft.com/office/powerpoint/2010/main" val="298128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38125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793340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19164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(Overall)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2A8421-57A5-8D4B-AE2D-002DB943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94" y="1825625"/>
            <a:ext cx="8486011" cy="4351338"/>
          </a:xfrm>
        </p:spPr>
      </p:pic>
    </p:spTree>
    <p:extLst>
      <p:ext uri="{BB962C8B-B14F-4D97-AF65-F5344CB8AC3E}">
        <p14:creationId xmlns:p14="http://schemas.microsoft.com/office/powerpoint/2010/main" val="89133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826</Words>
  <Application>Microsoft Macintosh PowerPoint</Application>
  <PresentationFormat>Widescreen</PresentationFormat>
  <Paragraphs>405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Job Salary Analysis for Data Professional in Malaysia</vt:lpstr>
      <vt:lpstr>Data Analyst (Overall)</vt:lpstr>
      <vt:lpstr>Data Analyst (Overall)</vt:lpstr>
      <vt:lpstr>Data Engineer (Overall)</vt:lpstr>
      <vt:lpstr>Data Engineer (Overall)</vt:lpstr>
      <vt:lpstr>Data Scientist (Overall)</vt:lpstr>
      <vt:lpstr>Data Scientist (Overall)</vt:lpstr>
      <vt:lpstr>Machine Learning Engineer (Overall)</vt:lpstr>
      <vt:lpstr>Machine Learning Engineer (Overall)</vt:lpstr>
      <vt:lpstr>Data Analyst (By Level)</vt:lpstr>
      <vt:lpstr>Data Engineer (By Level)</vt:lpstr>
      <vt:lpstr>Data Scientist (By Level)</vt:lpstr>
      <vt:lpstr>Machine Learning Engineer (By Level)</vt:lpstr>
      <vt:lpstr>Overall Salary Comparison (Across Jobs)</vt:lpstr>
      <vt:lpstr>Junior Level Salary Comparison (Across Jobs)</vt:lpstr>
      <vt:lpstr>Mid Level Salary Comparison (Across Jobs)</vt:lpstr>
      <vt:lpstr>Senior Level Salary Comparison (Across Jobs)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Analysis for Data Professional in Malaysia</dc:title>
  <dc:creator>Kong Bin Xuan</dc:creator>
  <cp:lastModifiedBy>Kong Bin Xuan</cp:lastModifiedBy>
  <cp:revision>27</cp:revision>
  <dcterms:created xsi:type="dcterms:W3CDTF">2020-12-10T07:56:03Z</dcterms:created>
  <dcterms:modified xsi:type="dcterms:W3CDTF">2020-12-10T08:45:57Z</dcterms:modified>
</cp:coreProperties>
</file>