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1A41-7284-5C49-81B4-3FD3E8CD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D0B6A-4C7C-D242-B468-B9904EB19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3591F-E3F2-3D45-989D-15012DEB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790-4851-B747-A3D3-8B3CCF037A5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27D3-6BF0-6A46-843E-29F5B5C9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39F1-B39E-4949-B4E3-7547A3C2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BB7F-BD9B-E547-AED9-36C4FDAE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EBED-8E6C-8345-81B6-F45E336C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F7386-EFAB-8D45-94A0-D92362942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0D121-8433-EE41-8964-C6A9DC41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790-4851-B747-A3D3-8B3CCF037A5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9A166-3F36-FD40-B3E7-F61A8A34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3A05C-9775-1A4A-87F3-90CD0469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BB7F-BD9B-E547-AED9-36C4FDAE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8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D42F4-889C-1E44-A91A-1348358F3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798B5-5561-1A41-A5AD-1D585C472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3505-81D0-6D4A-A388-4FC6F90A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790-4851-B747-A3D3-8B3CCF037A5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3FCA-AB60-8A4A-8456-FF0092B3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9496-F37C-464F-BE8C-434EF70E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BB7F-BD9B-E547-AED9-36C4FDAE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6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EB97-4FB6-9549-9E33-205800C7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98C0-9089-594F-957D-38BC45972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9AC4-A636-3240-87E2-058AC9F5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790-4851-B747-A3D3-8B3CCF037A5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814E-58B4-0F4C-BA53-2F8D7141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6C314-C23A-B44F-A9C4-23BD1C8A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BB7F-BD9B-E547-AED9-36C4FDAE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7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B97F-3600-684B-97C9-09C888F4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97475-62F8-1D49-B639-6F8BD7F51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66A92-D6B4-344B-A068-307198E1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790-4851-B747-A3D3-8B3CCF037A5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0F172-9E87-C44D-A5D2-2FD0E81E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68F06-EDA3-EB40-9684-038D08E8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BB7F-BD9B-E547-AED9-36C4FDAE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EFB2-A5B0-DB43-A880-FBA937B4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608C-8A65-0E42-AEDB-1C577DF8C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09149-3CD5-F044-8BFD-536618A00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EBC22-BC72-8340-80E8-B3419911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790-4851-B747-A3D3-8B3CCF037A5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3B254-85BC-F94D-92E9-11077AB0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FAE33-89C8-1E4D-AB1C-A564B076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BB7F-BD9B-E547-AED9-36C4FDAE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667B-E5F3-F14B-BDBD-EA22CC9D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4F283-8BA7-D14E-9CD5-14839815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F3814-D6E8-BC43-90D5-E5772C3B3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258EC-CB83-7D4E-9B96-0D0D28C52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BB750-8E69-D248-B766-2F21354C7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AE36E-2D47-AB49-8B16-284959BB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790-4851-B747-A3D3-8B3CCF037A5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B9F84-E356-FC45-A48C-7946D4AA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D264-183C-F246-A46F-C3124E4A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BB7F-BD9B-E547-AED9-36C4FDAE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9EFC-B8E6-254D-9E1F-F4D4653E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20F3D-45F6-F64B-B932-72569BD0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790-4851-B747-A3D3-8B3CCF037A5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B3DBE-6DDA-2A4A-949F-E934C4CC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7FF61-50BE-B449-9D3C-1A5FBE3B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BB7F-BD9B-E547-AED9-36C4FDAE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F6336-B01E-7341-9D25-9A866CAD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790-4851-B747-A3D3-8B3CCF037A5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8ABB2-A943-5D47-B6C0-13FC02A5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AB1F1-0B3A-7F4B-906A-291E6D76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BB7F-BD9B-E547-AED9-36C4FDAE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7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CFB9-EBE5-2A4C-BE8B-595EDC1D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0FA8-D929-204C-9A38-DCAAD423D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1AE0C-C6B1-BC44-8EDF-1C96F290E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D5C95-67F4-5B4C-A9B3-BCC2FED7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790-4851-B747-A3D3-8B3CCF037A5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31F02-B912-EE4F-8920-F54D0BEB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BFBCB-BF82-D64A-A313-3F22D875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BB7F-BD9B-E547-AED9-36C4FDAE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3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2966-F498-204F-B6BC-9DAD4A65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324FA-9A5D-594D-ACCE-B63D7F217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34E78-8F97-4841-9371-FD07B1724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63C7E-3A43-D44D-802B-889E6F7F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790-4851-B747-A3D3-8B3CCF037A5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DD38B-D0CB-E540-B7D4-891C1954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F12B8-DC49-714E-977B-E96C1A05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BB7F-BD9B-E547-AED9-36C4FDAE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0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085D7-17B8-C548-9E9B-0147FF20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B0109-C600-B54F-9164-94E49E905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4C0C-E9C2-4746-8D4A-5E970F085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B5790-4851-B747-A3D3-8B3CCF037A53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388F6-643A-E04A-88B1-1BCE92579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4AEF9-EDBC-394C-8F44-3E2A53618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BB7F-BD9B-E547-AED9-36C4FDAE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D581A-E228-1E43-8FD1-4045FD14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9963"/>
          </a:xfrm>
        </p:spPr>
        <p:txBody>
          <a:bodyPr/>
          <a:lstStyle/>
          <a:p>
            <a:r>
              <a:rPr lang="en-US" dirty="0"/>
              <a:t>Table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611B2B-5FBE-5E4B-9C4A-D185EE3C4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88"/>
            <a:ext cx="10515600" cy="5091875"/>
          </a:xfrm>
        </p:spPr>
        <p:txBody>
          <a:bodyPr/>
          <a:lstStyle/>
          <a:p>
            <a:r>
              <a:rPr lang="en-US" dirty="0"/>
              <a:t>Just skills, nothing else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422ED63-1A1E-F544-8322-BD7988280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06390"/>
              </p:ext>
            </p:extLst>
          </p:nvPr>
        </p:nvGraphicFramePr>
        <p:xfrm>
          <a:off x="838200" y="1798636"/>
          <a:ext cx="7684008" cy="3932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4008">
                  <a:extLst>
                    <a:ext uri="{9D8B030D-6E8A-4147-A177-3AD203B41FA5}">
                      <a16:colId xmlns:a16="http://schemas.microsoft.com/office/drawing/2014/main" val="2359547853"/>
                    </a:ext>
                  </a:extLst>
                </a:gridCol>
              </a:tblGrid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508222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Data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27246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61976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Data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7205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37343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75541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61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D581A-E228-1E43-8FD1-4045FD14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9963"/>
          </a:xfrm>
        </p:spPr>
        <p:txBody>
          <a:bodyPr/>
          <a:lstStyle/>
          <a:p>
            <a:r>
              <a:rPr lang="en-US" dirty="0"/>
              <a:t>Table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611B2B-5FBE-5E4B-9C4A-D185EE3C4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88"/>
            <a:ext cx="10515600" cy="5091875"/>
          </a:xfrm>
        </p:spPr>
        <p:txBody>
          <a:bodyPr/>
          <a:lstStyle/>
          <a:p>
            <a:r>
              <a:rPr lang="en-US" dirty="0"/>
              <a:t>Skills and Domain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Duplicate skills if they belong to multiple domains?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422ED63-1A1E-F544-8322-BD7988280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53157"/>
              </p:ext>
            </p:extLst>
          </p:nvPr>
        </p:nvGraphicFramePr>
        <p:xfrm>
          <a:off x="838200" y="1798636"/>
          <a:ext cx="7684008" cy="337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004">
                  <a:extLst>
                    <a:ext uri="{9D8B030D-6E8A-4147-A177-3AD203B41FA5}">
                      <a16:colId xmlns:a16="http://schemas.microsoft.com/office/drawing/2014/main" val="2359547853"/>
                    </a:ext>
                  </a:extLst>
                </a:gridCol>
                <a:gridCol w="3842004">
                  <a:extLst>
                    <a:ext uri="{9D8B030D-6E8A-4147-A177-3AD203B41FA5}">
                      <a16:colId xmlns:a16="http://schemas.microsoft.com/office/drawing/2014/main" val="3625523642"/>
                    </a:ext>
                  </a:extLst>
                </a:gridCol>
              </a:tblGrid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508222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7205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37343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75541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8372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8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06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D581A-E228-1E43-8FD1-4045FD14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9963"/>
          </a:xfrm>
        </p:spPr>
        <p:txBody>
          <a:bodyPr/>
          <a:lstStyle/>
          <a:p>
            <a:r>
              <a:rPr lang="en-US" dirty="0"/>
              <a:t>Table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611B2B-5FBE-5E4B-9C4A-D185EE3C4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88"/>
            <a:ext cx="10515600" cy="5091875"/>
          </a:xfrm>
        </p:spPr>
        <p:txBody>
          <a:bodyPr/>
          <a:lstStyle/>
          <a:p>
            <a:r>
              <a:rPr lang="en-US" dirty="0"/>
              <a:t>Skills, Domain and Sub-Domain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Duplicate skills if they belong to multiple domains?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422ED63-1A1E-F544-8322-BD7988280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88504"/>
              </p:ext>
            </p:extLst>
          </p:nvPr>
        </p:nvGraphicFramePr>
        <p:xfrm>
          <a:off x="838200" y="1798636"/>
          <a:ext cx="7684008" cy="280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336">
                  <a:extLst>
                    <a:ext uri="{9D8B030D-6E8A-4147-A177-3AD203B41FA5}">
                      <a16:colId xmlns:a16="http://schemas.microsoft.com/office/drawing/2014/main" val="2359547853"/>
                    </a:ext>
                  </a:extLst>
                </a:gridCol>
                <a:gridCol w="2561336">
                  <a:extLst>
                    <a:ext uri="{9D8B030D-6E8A-4147-A177-3AD203B41FA5}">
                      <a16:colId xmlns:a16="http://schemas.microsoft.com/office/drawing/2014/main" val="3625523642"/>
                    </a:ext>
                  </a:extLst>
                </a:gridCol>
                <a:gridCol w="2561336">
                  <a:extLst>
                    <a:ext uri="{9D8B030D-6E8A-4147-A177-3AD203B41FA5}">
                      <a16:colId xmlns:a16="http://schemas.microsoft.com/office/drawing/2014/main" val="179202638"/>
                    </a:ext>
                  </a:extLst>
                </a:gridCol>
              </a:tblGrid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Sub-Domain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508222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7205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37343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75541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43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D581A-E228-1E43-8FD1-4045FD14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9963"/>
          </a:xfrm>
        </p:spPr>
        <p:txBody>
          <a:bodyPr/>
          <a:lstStyle/>
          <a:p>
            <a:r>
              <a:rPr lang="en-US" dirty="0"/>
              <a:t>Table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611B2B-5FBE-5E4B-9C4A-D185EE3C4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88"/>
            <a:ext cx="10515600" cy="5091875"/>
          </a:xfrm>
        </p:spPr>
        <p:txBody>
          <a:bodyPr/>
          <a:lstStyle/>
          <a:p>
            <a:r>
              <a:rPr lang="en-US" dirty="0"/>
              <a:t>Skills and Parent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Skills can have multiple parent?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ED8D91-EBBA-2B4E-BF85-F0F470760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15057"/>
              </p:ext>
            </p:extLst>
          </p:nvPr>
        </p:nvGraphicFramePr>
        <p:xfrm>
          <a:off x="838200" y="1798636"/>
          <a:ext cx="7684008" cy="337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004">
                  <a:extLst>
                    <a:ext uri="{9D8B030D-6E8A-4147-A177-3AD203B41FA5}">
                      <a16:colId xmlns:a16="http://schemas.microsoft.com/office/drawing/2014/main" val="2359547853"/>
                    </a:ext>
                  </a:extLst>
                </a:gridCol>
                <a:gridCol w="3842004">
                  <a:extLst>
                    <a:ext uri="{9D8B030D-6E8A-4147-A177-3AD203B41FA5}">
                      <a16:colId xmlns:a16="http://schemas.microsoft.com/office/drawing/2014/main" val="3625523642"/>
                    </a:ext>
                  </a:extLst>
                </a:gridCol>
              </a:tblGrid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508222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7205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37343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75541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8372"/>
                  </a:ext>
                </a:extLst>
              </a:tr>
              <a:tr h="561795"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8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49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111</Words>
  <Application>Microsoft Macintosh PowerPoint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Table 1</vt:lpstr>
      <vt:lpstr>Table 2</vt:lpstr>
      <vt:lpstr>Table 3</vt:lpstr>
      <vt:lpstr>Table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1</dc:title>
  <dc:creator>Kong Bin Xuan</dc:creator>
  <cp:lastModifiedBy>Kong Bin Xuan</cp:lastModifiedBy>
  <cp:revision>6</cp:revision>
  <dcterms:created xsi:type="dcterms:W3CDTF">2020-12-07T05:58:46Z</dcterms:created>
  <dcterms:modified xsi:type="dcterms:W3CDTF">2020-12-07T06:32:50Z</dcterms:modified>
</cp:coreProperties>
</file>