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0" r:id="rId15"/>
    <p:sldId id="295" r:id="rId16"/>
    <p:sldId id="301" r:id="rId17"/>
    <p:sldId id="302" r:id="rId18"/>
    <p:sldId id="303" r:id="rId19"/>
    <p:sldId id="298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4" r:id="rId29"/>
    <p:sldId id="320" r:id="rId30"/>
    <p:sldId id="315" r:id="rId31"/>
    <p:sldId id="316" r:id="rId32"/>
    <p:sldId id="317" r:id="rId33"/>
    <p:sldId id="318" r:id="rId34"/>
    <p:sldId id="319" r:id="rId35"/>
    <p:sldId id="321" r:id="rId36"/>
    <p:sldId id="322" r:id="rId37"/>
    <p:sldId id="323" r:id="rId38"/>
    <p:sldId id="324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C3A-D7DC-4F41-ACB8-74B2153A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79746-9950-FA42-A83D-64E624F7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4C2F-F9E4-294E-BFB3-F93B034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CCD0-4A74-A042-B948-9A7D8D1C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CB4B-B191-924A-A2EC-AF7AF33B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974-A655-0D40-8694-5778B015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1FB67-542F-A149-A69B-1F18FD6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D93B-B531-D74E-83A6-C0E5E304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7CF0-D601-1B4F-ADE3-5AF9B9E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E0D-AA2F-CC42-8780-DEAE757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CFD8-9EFD-9A4C-88A7-49EAC3E53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B342-1443-5B46-AF20-33C83D62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EF06-B458-FF44-B567-11E5ACDA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8CB-FC1C-4B42-B349-30E4B45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8851-6D16-EB4E-A319-6F357C6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E04-EBA4-2340-A70E-BA600FA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581-FC41-414C-B4D0-01774D5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3F75-1A8A-0249-AE96-A2F4FFE1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9519-43A6-B848-9616-D03E8FC4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5663-E25A-5944-9807-CB99C2E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47B8-DD49-D448-8E08-DFBF69E5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D18F-26BA-8340-B84C-CD16F47B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6055-0021-2047-942D-D5A6EE1B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22B4-7E55-2847-B90E-7996692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89B7-8C79-C54B-886A-E62191E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2AD-49EA-7F42-90B5-5EDA63B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EB2E-5752-7C49-9C14-7AC86809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F68A-CF48-9E4D-AED6-DA55695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A072-4E04-DA40-9A9C-85E2ADBA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6984-430F-7149-B276-B016C41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1EFC-1E6B-094F-87A6-54CDC3A8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0DA9-DC4A-9441-92A4-61515BBF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F79D-8FB0-624D-9D2E-B8F5EFD8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00D3-058C-6B4B-875D-5BEA7EFE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FF72A-9785-E14B-B137-59DFD8DC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FA7C-C60E-7D40-8960-DF279065D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7AEFA-CDA1-3644-B807-EA910F3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126A-AC87-2449-B405-1FD4E6D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F6B5-8D61-C24F-8AE5-D716C1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BB9-11EF-2A46-B87A-A352E4A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E9B9-CE65-4741-A430-356DCD7A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DC34D-D4D8-714C-A8CD-E8CCA1CA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B59C8-E8FA-7E4B-99DD-5719EF0B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A3CD-BAA3-ED4F-B5B7-DC8839B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DA6C-A547-3446-A080-22C3F07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3C9F-0291-0B41-92C5-1929AA6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6221-BBC9-8F49-8DFA-D7D85C2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F8FE-E6B7-6048-8457-3D2453CE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E22E-2A11-7A4A-9020-46C3CEA5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04BF-905B-2347-BB62-166ACE49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A503-D655-6F4F-B65B-B71AE79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7C32-796F-504D-A236-6C89351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ED0-1DF1-0C49-882A-19D5D48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2CD5-776C-E941-9527-FB9A42A0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4AC5-2D99-7443-832D-222FFC5A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941-2FF5-8E4C-B133-AE66532D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CD06-8BB3-EB4A-850D-6AA3308D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597A-C37F-184C-8B00-3FD9B24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D56C0-8C19-9B4E-9A50-68B40DA3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479-6B20-694C-A4C2-7E588D25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AD1-7DAA-1242-AAFC-E10CBEA7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3211-590F-694E-901A-ADB69EAA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A54C-DB92-4D48-98DA-AF1136C8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err="1"/>
              <a:t>MYFutureJobs</a:t>
            </a:r>
            <a:r>
              <a:rPr lang="en-US" dirty="0"/>
              <a:t>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68EB-B1AE-D94C-8183-5129F8703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Skills insights on 19680 jobs from </a:t>
            </a:r>
            <a:r>
              <a:rPr lang="en-US" dirty="0" err="1"/>
              <a:t>MyFutureJobs</a:t>
            </a:r>
            <a:r>
              <a:rPr lang="en-US" dirty="0"/>
              <a:t> portal</a:t>
            </a:r>
          </a:p>
        </p:txBody>
      </p:sp>
    </p:spTree>
    <p:extLst>
      <p:ext uri="{BB962C8B-B14F-4D97-AF65-F5344CB8AC3E}">
        <p14:creationId xmlns:p14="http://schemas.microsoft.com/office/powerpoint/2010/main" val="143949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BC9778B-15C7-BD46-BC47-95D22363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282" y="1825625"/>
            <a:ext cx="7417435" cy="4351338"/>
          </a:xfrm>
        </p:spPr>
      </p:pic>
    </p:spTree>
    <p:extLst>
      <p:ext uri="{BB962C8B-B14F-4D97-AF65-F5344CB8AC3E}">
        <p14:creationId xmlns:p14="http://schemas.microsoft.com/office/powerpoint/2010/main" val="219644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72455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in English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B86B3-44B4-8649-A599-98469DF59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22792"/>
              </p:ext>
            </p:extLst>
          </p:nvPr>
        </p:nvGraphicFramePr>
        <p:xfrm>
          <a:off x="838200" y="1825625"/>
          <a:ext cx="10146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3466011718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3105216602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24930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PMR / 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7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 / O Level / 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5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STPM / 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Diploma / 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9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9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Doctoral (PhD)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3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6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Language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7D4E31D-72AC-E141-96F0-F7CE78F8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37" y="1825625"/>
            <a:ext cx="7062925" cy="4351338"/>
          </a:xfrm>
        </p:spPr>
      </p:pic>
    </p:spTree>
    <p:extLst>
      <p:ext uri="{BB962C8B-B14F-4D97-AF65-F5344CB8AC3E}">
        <p14:creationId xmlns:p14="http://schemas.microsoft.com/office/powerpoint/2010/main" val="86629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F87F54B-16DB-CD44-9D72-2D000091C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232315"/>
              </p:ext>
            </p:extLst>
          </p:nvPr>
        </p:nvGraphicFramePr>
        <p:xfrm>
          <a:off x="1022604" y="1747520"/>
          <a:ext cx="10146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698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536698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536698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536698">
                  <a:extLst>
                    <a:ext uri="{9D8B030D-6E8A-4147-A177-3AD203B41FA5}">
                      <a16:colId xmlns:a16="http://schemas.microsoft.com/office/drawing/2014/main" val="84725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Having At Least 1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Percentage Having At Least 1 Skill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84.35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PMR / 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 / O Level / 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STPM / 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Diploma / 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3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Doctoral (PhD)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6" name="Content Placeholder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9D4D45C-653F-EA4C-BD12-72366569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434" y="1825625"/>
            <a:ext cx="8245131" cy="4351338"/>
          </a:xfrm>
        </p:spPr>
      </p:pic>
    </p:spTree>
    <p:extLst>
      <p:ext uri="{BB962C8B-B14F-4D97-AF65-F5344CB8AC3E}">
        <p14:creationId xmlns:p14="http://schemas.microsoft.com/office/powerpoint/2010/main" val="381525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9" name="Content Placeholder 8" descr="A picture containing window&#10;&#10;Description automatically generated">
            <a:extLst>
              <a:ext uri="{FF2B5EF4-FFF2-40B4-BE49-F238E27FC236}">
                <a16:creationId xmlns:a16="http://schemas.microsoft.com/office/drawing/2014/main" id="{14544B4A-D4AE-0949-98D8-CA27E9FD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312181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Boxplot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2C6D2B80-9AE9-914B-B382-B389757D6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151347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At Least 1 Skill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2FC3EC8-C023-F64F-8D5F-8EC159762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37" y="1825625"/>
            <a:ext cx="7062925" cy="4351338"/>
          </a:xfrm>
        </p:spPr>
      </p:pic>
    </p:spTree>
    <p:extLst>
      <p:ext uri="{BB962C8B-B14F-4D97-AF65-F5344CB8AC3E}">
        <p14:creationId xmlns:p14="http://schemas.microsoft.com/office/powerpoint/2010/main" val="19574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Primary Education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6B5285C-79E5-1448-B893-181E00C45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131" y="1825625"/>
            <a:ext cx="7103738" cy="4351338"/>
          </a:xfrm>
        </p:spPr>
      </p:pic>
    </p:spTree>
    <p:extLst>
      <p:ext uri="{BB962C8B-B14F-4D97-AF65-F5344CB8AC3E}">
        <p14:creationId xmlns:p14="http://schemas.microsoft.com/office/powerpoint/2010/main" val="167137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706495"/>
              </p:ext>
            </p:extLst>
          </p:nvPr>
        </p:nvGraphicFramePr>
        <p:xfrm>
          <a:off x="1022604" y="1760220"/>
          <a:ext cx="10146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PMR / 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 / O Level / 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STPM / 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Diploma / 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3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Doctoral (PhD)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142429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PMR / PT3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4C8616F-0EBF-EA47-9FB1-AB0A4DD8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51" y="1825625"/>
            <a:ext cx="7146298" cy="4351338"/>
          </a:xfrm>
        </p:spPr>
      </p:pic>
    </p:spTree>
    <p:extLst>
      <p:ext uri="{BB962C8B-B14F-4D97-AF65-F5344CB8AC3E}">
        <p14:creationId xmlns:p14="http://schemas.microsoft.com/office/powerpoint/2010/main" val="42719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20 Most Common Skills – SPM / O Level / SKM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054DF62-9809-4348-8A45-395D47F39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05" y="1825625"/>
            <a:ext cx="7195189" cy="4351338"/>
          </a:xfrm>
        </p:spPr>
      </p:pic>
    </p:spTree>
    <p:extLst>
      <p:ext uri="{BB962C8B-B14F-4D97-AF65-F5344CB8AC3E}">
        <p14:creationId xmlns:p14="http://schemas.microsoft.com/office/powerpoint/2010/main" val="21952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STPM / A Level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2AC754D-FA51-A246-AE29-E3C24B3D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96" y="1825625"/>
            <a:ext cx="7097407" cy="4351338"/>
          </a:xfrm>
        </p:spPr>
      </p:pic>
    </p:spTree>
    <p:extLst>
      <p:ext uri="{BB962C8B-B14F-4D97-AF65-F5344CB8AC3E}">
        <p14:creationId xmlns:p14="http://schemas.microsoft.com/office/powerpoint/2010/main" val="406327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Diploma / DVM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D6A88F2-97E5-404D-8697-006B4B9E6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51" y="1825625"/>
            <a:ext cx="7146298" cy="4351338"/>
          </a:xfrm>
        </p:spPr>
      </p:pic>
    </p:spTree>
    <p:extLst>
      <p:ext uri="{BB962C8B-B14F-4D97-AF65-F5344CB8AC3E}">
        <p14:creationId xmlns:p14="http://schemas.microsoft.com/office/powerpoint/2010/main" val="227485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Bachelor’s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FDB59DA-C840-714C-BA20-14D9FDECA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51" y="1825625"/>
            <a:ext cx="7146298" cy="4351338"/>
          </a:xfrm>
        </p:spPr>
      </p:pic>
    </p:spTree>
    <p:extLst>
      <p:ext uri="{BB962C8B-B14F-4D97-AF65-F5344CB8AC3E}">
        <p14:creationId xmlns:p14="http://schemas.microsoft.com/office/powerpoint/2010/main" val="377672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Master’s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A1B5BD2-3F71-204C-B2AE-34ED8D99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15" y="1825625"/>
            <a:ext cx="6992369" cy="4351338"/>
          </a:xfrm>
        </p:spPr>
      </p:pic>
    </p:spTree>
    <p:extLst>
      <p:ext uri="{BB962C8B-B14F-4D97-AF65-F5344CB8AC3E}">
        <p14:creationId xmlns:p14="http://schemas.microsoft.com/office/powerpoint/2010/main" val="198470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Doctoral (PhD)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E942DD2-0978-5D48-ACB1-6F1A7FE21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628" y="1825625"/>
            <a:ext cx="7170744" cy="4351338"/>
          </a:xfrm>
        </p:spPr>
      </p:pic>
    </p:spTree>
    <p:extLst>
      <p:ext uri="{BB962C8B-B14F-4D97-AF65-F5344CB8AC3E}">
        <p14:creationId xmlns:p14="http://schemas.microsoft.com/office/powerpoint/2010/main" val="37037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98545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F87F54B-16DB-CD44-9D72-2D000091C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0606"/>
              </p:ext>
            </p:extLst>
          </p:nvPr>
        </p:nvGraphicFramePr>
        <p:xfrm>
          <a:off x="1022604" y="2283460"/>
          <a:ext cx="1014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33828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3382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Having At Least 1 Skill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Having at Least 1 Skill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2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1800" y="1836420"/>
          <a:ext cx="1014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2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0742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2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971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F3FA14-E43C-4D46-BBAA-AFFEA46F66FF}"/>
              </a:ext>
            </a:extLst>
          </p:cNvPr>
          <p:cNvGraphicFramePr>
            <a:graphicFrameLocks noGrp="1"/>
          </p:cNvGraphicFramePr>
          <p:nvPr/>
        </p:nvGraphicFramePr>
        <p:xfrm>
          <a:off x="1022604" y="5007737"/>
          <a:ext cx="10146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3504058774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2179857475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17318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At Least 1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18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Requirement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DCAE7D03-729A-4047-B63E-FE6F6E389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37" y="1825625"/>
            <a:ext cx="7062925" cy="4351338"/>
          </a:xfrm>
        </p:spPr>
      </p:pic>
    </p:spTree>
    <p:extLst>
      <p:ext uri="{BB962C8B-B14F-4D97-AF65-F5344CB8AC3E}">
        <p14:creationId xmlns:p14="http://schemas.microsoft.com/office/powerpoint/2010/main" val="1069622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7" name="Content Placeholder 6" descr="A picture containing music&#10;&#10;Description automatically generated">
            <a:extLst>
              <a:ext uri="{FF2B5EF4-FFF2-40B4-BE49-F238E27FC236}">
                <a16:creationId xmlns:a16="http://schemas.microsoft.com/office/drawing/2014/main" id="{2160A2E3-61A3-9F41-8DD4-FF4A554B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434" y="1825625"/>
            <a:ext cx="8245131" cy="4351338"/>
          </a:xfrm>
        </p:spPr>
      </p:pic>
    </p:spTree>
    <p:extLst>
      <p:ext uri="{BB962C8B-B14F-4D97-AF65-F5344CB8AC3E}">
        <p14:creationId xmlns:p14="http://schemas.microsoft.com/office/powerpoint/2010/main" val="83032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B0EEACC2-6497-D448-B66F-580FC1DEA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3546973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Boxplot</a:t>
            </a:r>
          </a:p>
        </p:txBody>
      </p:sp>
      <p:pic>
        <p:nvPicPr>
          <p:cNvPr id="7" name="Content Placeholder 6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B06DABCE-F8AB-1C49-A648-32E58A1D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123020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At Least 1 Skill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21E000B-62E7-DA45-B5E8-86375271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643" y="1825625"/>
            <a:ext cx="7910714" cy="4351338"/>
          </a:xfrm>
        </p:spPr>
      </p:pic>
    </p:spTree>
    <p:extLst>
      <p:ext uri="{BB962C8B-B14F-4D97-AF65-F5344CB8AC3E}">
        <p14:creationId xmlns:p14="http://schemas.microsoft.com/office/powerpoint/2010/main" val="1995139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English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C38E2ECF-1AEC-1C4C-83B3-45E2FE0A4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05" y="1825625"/>
            <a:ext cx="7195189" cy="4351338"/>
          </a:xfrm>
        </p:spPr>
      </p:pic>
    </p:spTree>
    <p:extLst>
      <p:ext uri="{BB962C8B-B14F-4D97-AF65-F5344CB8AC3E}">
        <p14:creationId xmlns:p14="http://schemas.microsoft.com/office/powerpoint/2010/main" val="387104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Others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E005F090-FDA0-F24E-829F-1F0F1952C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552" y="1825625"/>
            <a:ext cx="7066895" cy="4351338"/>
          </a:xfrm>
        </p:spPr>
      </p:pic>
    </p:spTree>
    <p:extLst>
      <p:ext uri="{BB962C8B-B14F-4D97-AF65-F5344CB8AC3E}">
        <p14:creationId xmlns:p14="http://schemas.microsoft.com/office/powerpoint/2010/main" val="2043318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38055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Jobs</a:t>
            </a:r>
          </a:p>
        </p:txBody>
      </p:sp>
      <p:pic>
        <p:nvPicPr>
          <p:cNvPr id="8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80CCA41-2EFF-0F47-9C9D-1E886284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8" y="1452875"/>
            <a:ext cx="769548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93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505E4D-BE42-5943-947B-9175D3D8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7" y="48768"/>
            <a:ext cx="5057033" cy="3312000"/>
          </a:xfrm>
          <a:prstGeom prst="rect">
            <a:avLst/>
          </a:prstGeom>
        </p:spPr>
      </p:pic>
      <p:pic>
        <p:nvPicPr>
          <p:cNvPr id="9" name="Picture 8" descr="A picture containing text, battery, screenshot&#10;&#10;Description automatically generated">
            <a:extLst>
              <a:ext uri="{FF2B5EF4-FFF2-40B4-BE49-F238E27FC236}">
                <a16:creationId xmlns:a16="http://schemas.microsoft.com/office/drawing/2014/main" id="{345E41A7-7AD5-3E42-8266-7741B7CF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70" y="48768"/>
            <a:ext cx="5057033" cy="3312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A67FC8-DBC0-F94D-B6AC-A95A49C0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7" y="3477768"/>
            <a:ext cx="5057033" cy="3312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0AF847D-EF33-E647-887B-B60EB5EB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69" y="3477768"/>
            <a:ext cx="5057033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4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14E2B2B-71DA-D843-910A-449BBEFD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7" y="68232"/>
            <a:ext cx="5057032" cy="3312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AC9E09-6944-4244-A410-459DE9C1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69" y="68232"/>
            <a:ext cx="5057032" cy="331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AFF240-F832-2A40-A094-03A43446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7" y="3477768"/>
            <a:ext cx="5057032" cy="3312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9CAF682-1BA0-8F49-B0D9-47D18E92B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69" y="3477768"/>
            <a:ext cx="5057032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3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82562"/>
              </p:ext>
            </p:extLst>
          </p:nvPr>
        </p:nvGraphicFramePr>
        <p:xfrm>
          <a:off x="1022604" y="2872740"/>
          <a:ext cx="10146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Language</a:t>
            </a:r>
          </a:p>
        </p:txBody>
      </p:sp>
    </p:spTree>
    <p:extLst>
      <p:ext uri="{BB962C8B-B14F-4D97-AF65-F5344CB8AC3E}">
        <p14:creationId xmlns:p14="http://schemas.microsoft.com/office/powerpoint/2010/main" val="302106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Language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CA28EFF-D6EF-7241-999B-2EA2851F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421" y="1825625"/>
            <a:ext cx="8301157" cy="4351338"/>
          </a:xfrm>
        </p:spPr>
      </p:pic>
    </p:spTree>
    <p:extLst>
      <p:ext uri="{BB962C8B-B14F-4D97-AF65-F5344CB8AC3E}">
        <p14:creationId xmlns:p14="http://schemas.microsoft.com/office/powerpoint/2010/main" val="220448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981317"/>
              </p:ext>
            </p:extLst>
          </p:nvPr>
        </p:nvGraphicFramePr>
        <p:xfrm>
          <a:off x="1021800" y="1836420"/>
          <a:ext cx="1014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2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0742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2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971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F3FA14-E43C-4D46-BBAA-AFFEA46F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84268"/>
              </p:ext>
            </p:extLst>
          </p:nvPr>
        </p:nvGraphicFramePr>
        <p:xfrm>
          <a:off x="1022604" y="5007737"/>
          <a:ext cx="10146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3504058774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2179857475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17318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At Least 1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2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8" name="Content Placeholder 7" descr="Histogram&#10;&#10;Description automatically generated">
            <a:extLst>
              <a:ext uri="{FF2B5EF4-FFF2-40B4-BE49-F238E27FC236}">
                <a16:creationId xmlns:a16="http://schemas.microsoft.com/office/drawing/2014/main" id="{AFEC031C-BD55-2C42-A2E1-3898CBEDD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71" y="1825625"/>
            <a:ext cx="8114657" cy="4351338"/>
          </a:xfrm>
        </p:spPr>
      </p:pic>
    </p:spTree>
    <p:extLst>
      <p:ext uri="{BB962C8B-B14F-4D97-AF65-F5344CB8AC3E}">
        <p14:creationId xmlns:p14="http://schemas.microsoft.com/office/powerpoint/2010/main" val="399909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Boxplot</a:t>
            </a:r>
          </a:p>
        </p:txBody>
      </p:sp>
      <p:pic>
        <p:nvPicPr>
          <p:cNvPr id="5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5BA4F26-4D99-6B4E-9B77-324093301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70" y="1825625"/>
            <a:ext cx="7725660" cy="4351338"/>
          </a:xfrm>
        </p:spPr>
      </p:pic>
    </p:spTree>
    <p:extLst>
      <p:ext uri="{BB962C8B-B14F-4D97-AF65-F5344CB8AC3E}">
        <p14:creationId xmlns:p14="http://schemas.microsoft.com/office/powerpoint/2010/main" val="1992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At Least 1 Skill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4F514F2-1BC2-CE45-B2AA-FDAE6003E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32" y="1825625"/>
            <a:ext cx="8168935" cy="4351338"/>
          </a:xfrm>
        </p:spPr>
      </p:pic>
    </p:spTree>
    <p:extLst>
      <p:ext uri="{BB962C8B-B14F-4D97-AF65-F5344CB8AC3E}">
        <p14:creationId xmlns:p14="http://schemas.microsoft.com/office/powerpoint/2010/main" val="34926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443</Words>
  <Application>Microsoft Macintosh PowerPoint</Application>
  <PresentationFormat>Widescreen</PresentationFormat>
  <Paragraphs>193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MYFutureJobs Insights</vt:lpstr>
      <vt:lpstr>Education Requirement</vt:lpstr>
      <vt:lpstr>Education Requirement</vt:lpstr>
      <vt:lpstr>Job Description Language</vt:lpstr>
      <vt:lpstr>Job Description Language</vt:lpstr>
      <vt:lpstr>Number of Skills</vt:lpstr>
      <vt:lpstr>Number of Skills Distribution</vt:lpstr>
      <vt:lpstr>Number of Skills Boxplot</vt:lpstr>
      <vt:lpstr>Having At Least 1 Skill</vt:lpstr>
      <vt:lpstr>Top 20 Most Common Skills</vt:lpstr>
      <vt:lpstr>Education</vt:lpstr>
      <vt:lpstr>Job Description in English</vt:lpstr>
      <vt:lpstr>Job Description Language</vt:lpstr>
      <vt:lpstr>Skills</vt:lpstr>
      <vt:lpstr>Number of Skills Distribution</vt:lpstr>
      <vt:lpstr>Number of Skills Distribution</vt:lpstr>
      <vt:lpstr>Number of Skills Boxplot</vt:lpstr>
      <vt:lpstr>Having At Least 1 Skill</vt:lpstr>
      <vt:lpstr>Top 20 Most Common Skills – Primary Education</vt:lpstr>
      <vt:lpstr>Top 20 Most Common Skills – PMR / PT3</vt:lpstr>
      <vt:lpstr>Top 20 Most Common Skills – SPM / O Level / SKM</vt:lpstr>
      <vt:lpstr>Top 20 Most Common Skills – STPM / A Level</vt:lpstr>
      <vt:lpstr>Top 20 Most Common Skills – Diploma / DVM</vt:lpstr>
      <vt:lpstr>Top 20 Most Common Skills – Bachelor’s</vt:lpstr>
      <vt:lpstr>Top 20 Most Common Skills – Master’s</vt:lpstr>
      <vt:lpstr>Top 20 Most Common Skills – Doctoral (PhD)</vt:lpstr>
      <vt:lpstr>Language</vt:lpstr>
      <vt:lpstr>Skills</vt:lpstr>
      <vt:lpstr>Number of Skills</vt:lpstr>
      <vt:lpstr>Number of Skills Distribution</vt:lpstr>
      <vt:lpstr>Number of Skills Distribution</vt:lpstr>
      <vt:lpstr>Number of Skills Boxplot</vt:lpstr>
      <vt:lpstr>Having At Least 1 Skill</vt:lpstr>
      <vt:lpstr>Top 20 Most Common Skills – English</vt:lpstr>
      <vt:lpstr>Top 20 Most Common Skills – Others</vt:lpstr>
      <vt:lpstr>Word Cloud</vt:lpstr>
      <vt:lpstr>All Jobs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Analysis for Data Professional in Malaysia</dc:title>
  <dc:creator>Kong Bin Xuan</dc:creator>
  <cp:lastModifiedBy>Kong Bin Xuan</cp:lastModifiedBy>
  <cp:revision>53</cp:revision>
  <dcterms:created xsi:type="dcterms:W3CDTF">2020-12-10T07:56:03Z</dcterms:created>
  <dcterms:modified xsi:type="dcterms:W3CDTF">2021-01-13T08:35:30Z</dcterms:modified>
</cp:coreProperties>
</file>