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7" r:id="rId14"/>
    <p:sldId id="278" r:id="rId15"/>
    <p:sldId id="279" r:id="rId16"/>
    <p:sldId id="280" r:id="rId17"/>
    <p:sldId id="276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8"/>
    <p:restoredTop sz="94676"/>
  </p:normalViewPr>
  <p:slideViewPr>
    <p:cSldViewPr snapToGrid="0" snapToObjects="1">
      <p:cViewPr varScale="1">
        <p:scale>
          <a:sx n="57" d="100"/>
          <a:sy n="57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9713-00F0-124D-A73F-98A70408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B2C0-E70F-1547-B0F6-EB3197AA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8333-E819-DA4A-BE54-39C28D1A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97FD-1A8D-5840-BB16-B274A4BB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3C51-06A8-654A-97D5-839D01A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AAD3-2275-214F-B168-46CC647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C0DB-A498-874E-9365-EBCEB5F8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EE9A-0F4C-1649-8832-3401548F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B1AC-D567-AE4C-868E-E58A132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1ABE-43E3-704C-9EDE-FAE90881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EC49A-30AE-344B-A972-C4A939782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3B34-5667-284F-9F2C-C1EA3FBA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D9B2-FB87-CC41-9ABB-6A4459F4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AF9C-C8B3-B64B-BB23-35F6F95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224F-3983-7544-98A9-87B9A94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8216-3AA5-374B-8960-FED0EAD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E992-6672-4740-8B0B-03A7E300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F298-1998-394F-BF8C-E09A4A1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708E-B769-7948-9EBD-B179699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EDB3-79CB-8442-BBED-ECE2E009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AFE2-3874-3140-BA9A-7E7DC7B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DA7E-2143-DE4A-A21D-D90455AA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6834-B534-A14B-BBD9-80C4542A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CE3-8C58-994E-9373-27FCCFE5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E2C4-4122-454D-93F1-7A0657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611-D8DB-C740-AF44-A19B3B16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F6A3-B97B-1B45-8299-7FB2DE8E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78076-4118-C947-B4B6-EEBA022F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0578-78B4-8E43-A387-CEB1AF0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60640-AF3A-1E4E-BFBC-AB461F1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903D-A254-2342-8070-1D98EA88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7B3E-081A-BE48-AF3C-0D1CA39E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C6BC-051F-DA4A-A45C-8128A3C57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45921-037D-2243-8789-9480F531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3FD7A-FC75-DD42-9C64-CBB73CA3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528E8-C2C3-C341-BA6B-59EE2C8F6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1D84F-96C1-3B4D-95B0-D34028DC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B4CD-B45B-1945-B2C4-B5A442D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E96BD-B861-374C-A0A3-B3C8761A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725-D8A2-8E46-B911-C9445395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CE13-F7E6-714E-903E-4720AEF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FC73-A332-1C49-A021-55CEC86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7460B-6E78-6245-8321-B989F4BC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3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23C40-DEAE-B84D-992C-CD484BCA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9EF7-3A42-EA4A-AAB6-A21CCB68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A1FA0-058A-5D49-908E-6D541D57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D12E-17C9-EA40-A8E5-57B78E0F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6752-A692-8448-A087-636F4F34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7705-3781-DD47-A628-8C539ED1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3095-D4E8-4442-B2F8-6224EBAB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892A-730B-524C-B2C9-986A750B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00F0-AF34-D348-A887-2FCC3C8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E64-5B77-A749-96A7-1A97FFE6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B0262-1CA6-0F41-BBBF-D6B3592A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9F0D-D8BE-6341-8B7F-3586B2E3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01098-92DC-E542-8242-729F6914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EA77-90FF-5047-B8EB-050D98B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230A-A39D-2145-9E44-B9FC76A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E57C-CBBD-D44E-87F4-6A940342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C09D-A313-DF44-974C-36FF3F10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6674-FBF9-0644-869E-C73E1929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15F9-BA98-D44B-9D90-D9D792E7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84E0-7005-0E4D-A781-B91901EE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71 jobs</a:t>
            </a:r>
          </a:p>
          <a:p>
            <a:r>
              <a:rPr lang="en-MY" dirty="0"/>
              <a:t>2.45%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Analytical, Information Technology, Data Analytics, Artificial Intelligence, Business Intelligence, Database, Leadership, Analysis, Brand Management, CISSP </a:t>
            </a:r>
          </a:p>
        </p:txBody>
      </p:sp>
    </p:spTree>
    <p:extLst>
      <p:ext uri="{BB962C8B-B14F-4D97-AF65-F5344CB8AC3E}">
        <p14:creationId xmlns:p14="http://schemas.microsoft.com/office/powerpoint/2010/main" val="157531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86 jobs</a:t>
            </a:r>
          </a:p>
          <a:p>
            <a:r>
              <a:rPr lang="en-MY" dirty="0"/>
              <a:t>2.97%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Analytical, Communication, Problem Solving, Design, Documentation, Training, Finance, Project Management, Testing</a:t>
            </a:r>
          </a:p>
        </p:txBody>
      </p:sp>
    </p:spTree>
    <p:extLst>
      <p:ext uri="{BB962C8B-B14F-4D97-AF65-F5344CB8AC3E}">
        <p14:creationId xmlns:p14="http://schemas.microsoft.com/office/powerpoint/2010/main" val="271756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34 jobs</a:t>
            </a:r>
          </a:p>
          <a:p>
            <a:r>
              <a:rPr lang="en-MY" dirty="0"/>
              <a:t>1.17%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User Experience, Decision making, Collaboration, Innovation, Design, Leadership, Marketing, Platform, Communication,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142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30 jobs</a:t>
            </a:r>
          </a:p>
          <a:p>
            <a:r>
              <a:rPr lang="en-MY" dirty="0"/>
              <a:t>1.04%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Training, Analytical, Communication, Problem Solving, Administration, Account Receivable, Accounting, Budget, Email, Finance</a:t>
            </a:r>
          </a:p>
        </p:txBody>
      </p:sp>
    </p:spTree>
    <p:extLst>
      <p:ext uri="{BB962C8B-B14F-4D97-AF65-F5344CB8AC3E}">
        <p14:creationId xmlns:p14="http://schemas.microsoft.com/office/powerpoint/2010/main" val="227559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129 jobs</a:t>
            </a:r>
          </a:p>
          <a:p>
            <a:r>
              <a:rPr lang="en-MY" dirty="0"/>
              <a:t>4.45%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Dataset, SQL, Table, Analytical, Reporting, Statistics, Database, R, Statistical Analysis,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579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169 jobs</a:t>
            </a:r>
          </a:p>
          <a:p>
            <a:r>
              <a:rPr lang="en-MY" dirty="0"/>
              <a:t>5.84%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Market, Analytical, Marketing, Sales, Communication, Law, Platform, Leadership, Training,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751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46 jobs</a:t>
            </a:r>
          </a:p>
          <a:p>
            <a:r>
              <a:rPr lang="en-MY" dirty="0"/>
              <a:t>1.59%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Data Science, Machine Learning, Accuracy, Database, Python, API, Computer Science, Design, Information Technology, Marketing</a:t>
            </a:r>
          </a:p>
        </p:txBody>
      </p:sp>
    </p:spTree>
    <p:extLst>
      <p:ext uri="{BB962C8B-B14F-4D97-AF65-F5344CB8AC3E}">
        <p14:creationId xmlns:p14="http://schemas.microsoft.com/office/powerpoint/2010/main" val="82053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179 jobs</a:t>
            </a:r>
          </a:p>
          <a:p>
            <a:r>
              <a:rPr lang="en-MY" dirty="0"/>
              <a:t>6.18%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Statistics, Data Science, Data Analysis, Analytical, Collaboration, Design, Medicine, Presentation, Training</a:t>
            </a:r>
          </a:p>
        </p:txBody>
      </p:sp>
    </p:spTree>
    <p:extLst>
      <p:ext uri="{BB962C8B-B14F-4D97-AF65-F5344CB8AC3E}">
        <p14:creationId xmlns:p14="http://schemas.microsoft.com/office/powerpoint/2010/main" val="354469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39 jobs</a:t>
            </a:r>
          </a:p>
          <a:p>
            <a:r>
              <a:rPr lang="en-MY" dirty="0"/>
              <a:t>1.35%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Semiconductors, Electronics, Innovation, Sales, Integrated Circuit, Printed Circuit Board, Research and Development (R&amp;D), Rally, Virtual Reality (VR), Web Design</a:t>
            </a:r>
          </a:p>
        </p:txBody>
      </p:sp>
    </p:spTree>
    <p:extLst>
      <p:ext uri="{BB962C8B-B14F-4D97-AF65-F5344CB8AC3E}">
        <p14:creationId xmlns:p14="http://schemas.microsoft.com/office/powerpoint/2010/main" val="311345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72 jobs</a:t>
            </a:r>
          </a:p>
          <a:p>
            <a:r>
              <a:rPr lang="en-MY" dirty="0"/>
              <a:t>2.49%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Analytical, Research, Communication, Organizational Skill, Microsoft Excel, Computer Science, Microsoft Access, Leadership, Statistics, Mathematics</a:t>
            </a:r>
          </a:p>
        </p:txBody>
      </p:sp>
    </p:spTree>
    <p:extLst>
      <p:ext uri="{BB962C8B-B14F-4D97-AF65-F5344CB8AC3E}">
        <p14:creationId xmlns:p14="http://schemas.microsoft.com/office/powerpoint/2010/main" val="232051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125 jobs</a:t>
            </a:r>
          </a:p>
          <a:p>
            <a:r>
              <a:rPr lang="en-MY" dirty="0"/>
              <a:t>4.32%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Visualization, Analytical, Computer Science, Data Science, Data Visualization, ETL, Testing, Platform,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8275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127 jobs</a:t>
            </a:r>
          </a:p>
          <a:p>
            <a:r>
              <a:rPr lang="en-MY" dirty="0"/>
              <a:t>4.39%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Data Science, Computer Science, Python, Algorithm, Statistics, Research, Engineering, Mathematics, Design</a:t>
            </a:r>
          </a:p>
        </p:txBody>
      </p:sp>
    </p:spTree>
    <p:extLst>
      <p:ext uri="{BB962C8B-B14F-4D97-AF65-F5344CB8AC3E}">
        <p14:creationId xmlns:p14="http://schemas.microsoft.com/office/powerpoint/2010/main" val="1569143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212 jobs</a:t>
            </a:r>
          </a:p>
          <a:p>
            <a:r>
              <a:rPr lang="en-MY" dirty="0"/>
              <a:t>7.32%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Computer Science, Artificial Intelligence, Machine Learning, Software Engineering, Design, Research, Platform, Algorithm, Training,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4732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32 jobs</a:t>
            </a:r>
          </a:p>
          <a:p>
            <a:r>
              <a:rPr lang="en-MY" dirty="0"/>
              <a:t>1.1%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Artificial Intelligence, Analytical, Market, Consulting, Platform, Sales, .NET Framework, C, Insurance,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323435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30 jobs</a:t>
            </a:r>
          </a:p>
          <a:p>
            <a:r>
              <a:rPr lang="en-MY" dirty="0"/>
              <a:t>1.04%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Training, Research, Computing, Correlation, Selection, Statistics, Closing, Documentation, Electronics, Gradle</a:t>
            </a:r>
          </a:p>
        </p:txBody>
      </p:sp>
    </p:spTree>
    <p:extLst>
      <p:ext uri="{BB962C8B-B14F-4D97-AF65-F5344CB8AC3E}">
        <p14:creationId xmlns:p14="http://schemas.microsoft.com/office/powerpoint/2010/main" val="373700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180 jobs</a:t>
            </a:r>
          </a:p>
          <a:p>
            <a:r>
              <a:rPr lang="en-MY" dirty="0"/>
              <a:t>6.22%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Analytical, Machine Learning, Predictive Model, Data Science, Statistical Model, Statistics, Computer Science, Mathematics, Statistical Analysis, Leadership</a:t>
            </a:r>
          </a:p>
        </p:txBody>
      </p:sp>
    </p:spTree>
    <p:extLst>
      <p:ext uri="{BB962C8B-B14F-4D97-AF65-F5344CB8AC3E}">
        <p14:creationId xmlns:p14="http://schemas.microsoft.com/office/powerpoint/2010/main" val="321210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55 jobs</a:t>
            </a:r>
          </a:p>
          <a:p>
            <a:r>
              <a:rPr lang="en-MY" dirty="0"/>
              <a:t>1.9%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Subject Matter Expert, Analytical, Law, Data Science, Management, Training, Mathematics, Presentation, Collaboration, Modelling</a:t>
            </a:r>
          </a:p>
        </p:txBody>
      </p:sp>
    </p:spTree>
    <p:extLst>
      <p:ext uri="{BB962C8B-B14F-4D97-AF65-F5344CB8AC3E}">
        <p14:creationId xmlns:p14="http://schemas.microsoft.com/office/powerpoint/2010/main" val="313860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104 jobs</a:t>
            </a:r>
          </a:p>
          <a:p>
            <a:r>
              <a:rPr lang="en-MY" dirty="0"/>
              <a:t>3.59%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Microsoft Excel, Analytical, Finance, Communication, Leadership, Reporting, Training, Research, Written Communication, Healthcare</a:t>
            </a:r>
          </a:p>
        </p:txBody>
      </p:sp>
    </p:spTree>
    <p:extLst>
      <p:ext uri="{BB962C8B-B14F-4D97-AF65-F5344CB8AC3E}">
        <p14:creationId xmlns:p14="http://schemas.microsoft.com/office/powerpoint/2010/main" val="423001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217 jobs</a:t>
            </a:r>
          </a:p>
          <a:p>
            <a:r>
              <a:rPr lang="en-MY" dirty="0"/>
              <a:t>7.49%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Design, Research and Development (R&amp;D), Analytical, Communication, Innovation, Training, Analysis, Life Science, Presentation</a:t>
            </a:r>
          </a:p>
        </p:txBody>
      </p:sp>
    </p:spTree>
    <p:extLst>
      <p:ext uri="{BB962C8B-B14F-4D97-AF65-F5344CB8AC3E}">
        <p14:creationId xmlns:p14="http://schemas.microsoft.com/office/powerpoint/2010/main" val="78104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49 jobs</a:t>
            </a:r>
          </a:p>
          <a:p>
            <a:r>
              <a:rPr lang="en-MY" dirty="0"/>
              <a:t>1.69%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Human Resource, Design, Collaboration, Communication, Social Media, Documentation, Electronics, Presentation, Testing, Mathematics</a:t>
            </a:r>
          </a:p>
        </p:txBody>
      </p:sp>
    </p:spTree>
    <p:extLst>
      <p:ext uri="{BB962C8B-B14F-4D97-AF65-F5344CB8AC3E}">
        <p14:creationId xmlns:p14="http://schemas.microsoft.com/office/powerpoint/2010/main" val="2175265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67 jobs</a:t>
            </a:r>
          </a:p>
          <a:p>
            <a:r>
              <a:rPr lang="en-MY" dirty="0"/>
              <a:t>2.31%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Artificial Intelligence, Machine Learning, Engineering, Platform, Data Science, Design, Leadership, Communication, Market, Analytical</a:t>
            </a:r>
          </a:p>
        </p:txBody>
      </p:sp>
    </p:spTree>
    <p:extLst>
      <p:ext uri="{BB962C8B-B14F-4D97-AF65-F5344CB8AC3E}">
        <p14:creationId xmlns:p14="http://schemas.microsoft.com/office/powerpoint/2010/main" val="172029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113 jobs</a:t>
            </a:r>
          </a:p>
          <a:p>
            <a:r>
              <a:rPr lang="en-MY" dirty="0"/>
              <a:t>3.9%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Computer Science, Analytical, Data Science, Natural Language Processing (NLP), Deep Learning, Research, Algorithm, Engineering, Design</a:t>
            </a:r>
          </a:p>
        </p:txBody>
      </p:sp>
    </p:spTree>
    <p:extLst>
      <p:ext uri="{BB962C8B-B14F-4D97-AF65-F5344CB8AC3E}">
        <p14:creationId xmlns:p14="http://schemas.microsoft.com/office/powerpoint/2010/main" val="10050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153 jobs</a:t>
            </a:r>
          </a:p>
          <a:p>
            <a:r>
              <a:rPr lang="en-MY" dirty="0"/>
              <a:t>5.28%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Analytical, Data Science, Artificial Intelligence, Engineering, Computer Science, Design, Platform, Problem Solving, Market</a:t>
            </a:r>
          </a:p>
        </p:txBody>
      </p:sp>
    </p:spTree>
    <p:extLst>
      <p:ext uri="{BB962C8B-B14F-4D97-AF65-F5344CB8AC3E}">
        <p14:creationId xmlns:p14="http://schemas.microsoft.com/office/powerpoint/2010/main" val="2984922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78 jobs</a:t>
            </a:r>
          </a:p>
          <a:p>
            <a:r>
              <a:rPr lang="en-MY" dirty="0"/>
              <a:t>2.69%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Testing, Problem Solving, Analytical, Life Science, Communication, Training, Analysis, Database, Sentry</a:t>
            </a:r>
          </a:p>
        </p:txBody>
      </p:sp>
    </p:spTree>
    <p:extLst>
      <p:ext uri="{BB962C8B-B14F-4D97-AF65-F5344CB8AC3E}">
        <p14:creationId xmlns:p14="http://schemas.microsoft.com/office/powerpoint/2010/main" val="113578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51 jobs</a:t>
            </a:r>
          </a:p>
          <a:p>
            <a:r>
              <a:rPr lang="en-MY" dirty="0"/>
              <a:t>1.76%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Statistics, Computer Science, Mathematics, Physics, Analytical, Research, Security, Engineering, Problem Solving, Training</a:t>
            </a:r>
          </a:p>
        </p:txBody>
      </p:sp>
    </p:spTree>
    <p:extLst>
      <p:ext uri="{BB962C8B-B14F-4D97-AF65-F5344CB8AC3E}">
        <p14:creationId xmlns:p14="http://schemas.microsoft.com/office/powerpoint/2010/main" val="33489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118 jobs</a:t>
            </a:r>
          </a:p>
          <a:p>
            <a:r>
              <a:rPr lang="en-MY" dirty="0"/>
              <a:t>4.07%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Analytical, Information Technology, Design, Presentation, Training, Leadership, Computer Science, Engineering, Security,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41822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57 jobs</a:t>
            </a:r>
          </a:p>
          <a:p>
            <a:r>
              <a:rPr lang="en-MY" dirty="0"/>
              <a:t>1.97%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Design, Molecular Biology, Biochemistry, Quantitative Polymerase Chain Reaction (qPCR), Analytical, Testing, Documentation, Chemistry, Protocol</a:t>
            </a:r>
          </a:p>
        </p:txBody>
      </p:sp>
    </p:spTree>
    <p:extLst>
      <p:ext uri="{BB962C8B-B14F-4D97-AF65-F5344CB8AC3E}">
        <p14:creationId xmlns:p14="http://schemas.microsoft.com/office/powerpoint/2010/main" val="95838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114 jobs</a:t>
            </a:r>
          </a:p>
          <a:p>
            <a:r>
              <a:rPr lang="en-MY" dirty="0"/>
              <a:t>3.94%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Communication, Leadership, Analytical, Training, Research, Innovation, Platform, Reporting, Market,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153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106 jobs</a:t>
            </a:r>
          </a:p>
          <a:p>
            <a:r>
              <a:rPr lang="en-MY" dirty="0"/>
              <a:t>3.66%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Artificial Intelligence, Research, Machine Learning, Data Science, Computer Science, Training, Python, Innovation, Leadership, Analytical</a:t>
            </a:r>
          </a:p>
        </p:txBody>
      </p:sp>
    </p:spTree>
    <p:extLst>
      <p:ext uri="{BB962C8B-B14F-4D97-AF65-F5344CB8AC3E}">
        <p14:creationId xmlns:p14="http://schemas.microsoft.com/office/powerpoint/2010/main" val="369375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53 jobs</a:t>
            </a:r>
          </a:p>
          <a:p>
            <a:r>
              <a:rPr lang="en-MY" dirty="0"/>
              <a:t>1.83%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Communication, Quality Assurance, Testing, Analytical, Training, Internet of Things, Quality Control, Insurance,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058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973</Words>
  <Application>Microsoft Macintosh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Topic 1</vt:lpstr>
      <vt:lpstr>Topic 2</vt:lpstr>
      <vt:lpstr>Topic 3</vt:lpstr>
      <vt:lpstr>Topic 4</vt:lpstr>
      <vt:lpstr>Topic 5</vt:lpstr>
      <vt:lpstr>Topic 6</vt:lpstr>
      <vt:lpstr>Topic 7</vt:lpstr>
      <vt:lpstr>Topic 8</vt:lpstr>
      <vt:lpstr>Topic 9</vt:lpstr>
      <vt:lpstr>Topic 10</vt:lpstr>
      <vt:lpstr>Topic 11</vt:lpstr>
      <vt:lpstr>Topic 12</vt:lpstr>
      <vt:lpstr>Topic 13</vt:lpstr>
      <vt:lpstr>Topic 14</vt:lpstr>
      <vt:lpstr>Topic 15</vt:lpstr>
      <vt:lpstr>Topic 16</vt:lpstr>
      <vt:lpstr>Topic 17</vt:lpstr>
      <vt:lpstr>Topic 18</vt:lpstr>
      <vt:lpstr>Topic 19</vt:lpstr>
      <vt:lpstr>Topic 20</vt:lpstr>
      <vt:lpstr>Topic 21</vt:lpstr>
      <vt:lpstr>Topic 22</vt:lpstr>
      <vt:lpstr>Topic 23</vt:lpstr>
      <vt:lpstr>Topic 24</vt:lpstr>
      <vt:lpstr>Topic 25</vt:lpstr>
      <vt:lpstr>Topic 26</vt:lpstr>
      <vt:lpstr>Topic 27</vt:lpstr>
      <vt:lpstr>Topic 28</vt:lpstr>
      <vt:lpstr>Topic 29</vt:lpstr>
      <vt:lpstr>Topic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Kong Bin Xuan</dc:creator>
  <cp:lastModifiedBy>Kong Bin Xuan</cp:lastModifiedBy>
  <cp:revision>21</cp:revision>
  <dcterms:created xsi:type="dcterms:W3CDTF">2021-04-28T07:49:06Z</dcterms:created>
  <dcterms:modified xsi:type="dcterms:W3CDTF">2021-05-06T08:30:47Z</dcterms:modified>
</cp:coreProperties>
</file>