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6" r:id="rId4"/>
    <p:sldId id="259" r:id="rId5"/>
    <p:sldId id="277" r:id="rId6"/>
    <p:sldId id="260" r:id="rId7"/>
    <p:sldId id="278" r:id="rId8"/>
    <p:sldId id="261" r:id="rId9"/>
    <p:sldId id="279" r:id="rId10"/>
    <p:sldId id="262" r:id="rId11"/>
    <p:sldId id="280" r:id="rId12"/>
    <p:sldId id="263" r:id="rId13"/>
    <p:sldId id="264" r:id="rId14"/>
    <p:sldId id="271" r:id="rId15"/>
    <p:sldId id="265" r:id="rId16"/>
    <p:sldId id="272" r:id="rId17"/>
    <p:sldId id="266" r:id="rId18"/>
    <p:sldId id="273" r:id="rId19"/>
    <p:sldId id="267" r:id="rId20"/>
    <p:sldId id="274" r:id="rId21"/>
    <p:sldId id="268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25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E9713-00F0-124D-A73F-98A704086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CB2C0-E70F-1547-B0F6-EB3197AA3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D8333-E819-DA4A-BE54-39C28D1A2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6830-2B17-E540-8DA9-736CCB6E34A2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F97FD-1A8D-5840-BB16-B274A4BB5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33C51-06A8-654A-97D5-839D01A6B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D9474-2BFA-7840-8F4A-DCCC769C2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33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9AAD3-2275-214F-B168-46CC64792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2EC0DB-A498-874E-9365-EBCEB5F80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1EE9A-0F4C-1649-8832-3401548F5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6830-2B17-E540-8DA9-736CCB6E34A2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3B1AC-D567-AE4C-868E-E58A132CC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01ABE-43E3-704C-9EDE-FAE90881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D9474-2BFA-7840-8F4A-DCCC769C2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74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EEC49A-30AE-344B-A972-C4A9397821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543B34-5667-284F-9F2C-C1EA3FBA9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3D9B2-FB87-CC41-9ABB-6A4459F47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6830-2B17-E540-8DA9-736CCB6E34A2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EAF9C-C8B3-B64B-BB23-35F6F95CD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9224F-3983-7544-98A9-87B9A9416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D9474-2BFA-7840-8F4A-DCCC769C2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6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A8216-3AA5-374B-8960-FED0EAD13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9E992-6672-4740-8B0B-03A7E300B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9F298-1998-394F-BF8C-E09A4A1DF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6830-2B17-E540-8DA9-736CCB6E34A2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C708E-B769-7948-9EBD-B179699BD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3EDB3-79CB-8442-BBED-ECE2E0090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D9474-2BFA-7840-8F4A-DCCC769C2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6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9AFE2-3874-3140-BA9A-7E7DC7B71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9DA7E-2143-DE4A-A21D-D90455AAE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26834-B534-A14B-BBD9-80C4542A6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6830-2B17-E540-8DA9-736CCB6E34A2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59CE3-8C58-994E-9373-27FCCFE5D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BE2C4-4122-454D-93F1-7A0657409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D9474-2BFA-7840-8F4A-DCCC769C2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43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58611-D8DB-C740-AF44-A19B3B167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BF6A3-B97B-1B45-8299-7FB2DE8EC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B78076-4118-C947-B4B6-EEBA022F4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E0578-78B4-8E43-A387-CEB1AF0EC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6830-2B17-E540-8DA9-736CCB6E34A2}" type="datetimeFigureOut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60640-AF3A-1E4E-BFBC-AB461F12B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A903D-A254-2342-8070-1D98EA880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D9474-2BFA-7840-8F4A-DCCC769C2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1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57B3E-081A-BE48-AF3C-0D1CA39E2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BC6BC-051F-DA4A-A45C-8128A3C57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45921-037D-2243-8789-9480F5318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E3FD7A-FC75-DD42-9C64-CBB73CA30F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8528E8-C2C3-C341-BA6B-59EE2C8F64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21D84F-96C1-3B4D-95B0-D34028DC3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6830-2B17-E540-8DA9-736CCB6E34A2}" type="datetimeFigureOut">
              <a:rPr lang="en-US" smtClean="0"/>
              <a:t>5/6/21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2BB4CD-B45B-1945-B2C4-B5A442D5D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1E96BD-B861-374C-A0A3-B3C8761A8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D9474-2BFA-7840-8F4A-DCCC769C2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7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8A725-D8A2-8E46-B911-C9445395B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90CE13-F7E6-714E-903E-4720AEFAA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6830-2B17-E540-8DA9-736CCB6E34A2}" type="datetimeFigureOut">
              <a:rPr lang="en-US" smtClean="0"/>
              <a:t>5/6/21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0BFC73-A332-1C49-A021-55CEC863F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7460B-6E78-6245-8321-B989F4BC1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D9474-2BFA-7840-8F4A-DCCC769C2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3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823C40-DEAE-B84D-992C-CD484BCA1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6830-2B17-E540-8DA9-736CCB6E34A2}" type="datetimeFigureOut">
              <a:rPr lang="en-US" smtClean="0"/>
              <a:t>5/6/21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B9EF7-3A42-EA4A-AAB6-A21CCB68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5A1FA0-058A-5D49-908E-6D541D57B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D9474-2BFA-7840-8F4A-DCCC769C2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59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6D12E-17C9-EA40-A8E5-57B78E0F6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96752-A692-8448-A087-636F4F34C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37705-3781-DD47-A628-8C539ED14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23095-D4E8-4442-B2F8-6224EBAB6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6830-2B17-E540-8DA9-736CCB6E34A2}" type="datetimeFigureOut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7892A-730B-524C-B2C9-986A750B6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B00F0-AF34-D348-A887-2FCC3C81E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D9474-2BFA-7840-8F4A-DCCC769C2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3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31E64-5B77-A749-96A7-1A97FFE68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AB0262-1CA6-0F41-BBBF-D6B3592A18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99F0D-D8BE-6341-8B7F-3586B2E36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01098-92DC-E542-8242-729F69146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6830-2B17-E540-8DA9-736CCB6E34A2}" type="datetimeFigureOut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0EA77-90FF-5047-B8EB-050D98BA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D230A-A39D-2145-9E44-B9FC76AC2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D9474-2BFA-7840-8F4A-DCCC769C2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95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9DE57C-CBBD-D44E-87F4-6A940342C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3C09D-A313-DF44-974C-36FF3F10C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C6674-FBF9-0644-869E-C73E19298A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36830-2B17-E540-8DA9-736CCB6E34A2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315F9-BA98-D44B-9D90-D9D792E76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B84E0-7005-0E4D-A781-B91901EEE7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D9474-2BFA-7840-8F4A-DCCC769C2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71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79300-857B-8040-8179-E680C1182D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46D9D-F1F9-3E41-AEFB-1814056F94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51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E485-1F3C-5744-8BCB-58CA45C5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57250-B8FD-8E41-9574-384BE8FB0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1010 jobs (34.88%)</a:t>
            </a:r>
          </a:p>
          <a:p>
            <a:r>
              <a:rPr lang="en-MY" dirty="0"/>
              <a:t>Data Engineering</a:t>
            </a:r>
          </a:p>
          <a:p>
            <a:r>
              <a:rPr lang="en-MY" dirty="0"/>
              <a:t>Notable Skills:</a:t>
            </a:r>
            <a:br>
              <a:rPr lang="en-MY" dirty="0"/>
            </a:br>
            <a:r>
              <a:rPr lang="en-MY" dirty="0"/>
              <a:t>Research, Design, Training, Communication, Analysis, Data Analysis, Platform, Management, Artificial Intelligence, Engineering, Database, Security, Statistics, Reporting, Documentation</a:t>
            </a:r>
          </a:p>
        </p:txBody>
      </p:sp>
    </p:spTree>
    <p:extLst>
      <p:ext uri="{BB962C8B-B14F-4D97-AF65-F5344CB8AC3E}">
        <p14:creationId xmlns:p14="http://schemas.microsoft.com/office/powerpoint/2010/main" val="701882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E485-1F3C-5744-8BCB-58CA45C5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5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91203E-E759-4240-80C8-BAD6221776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MY" dirty="0"/>
              <a:t>1. Research </a:t>
            </a:r>
            <a:br>
              <a:rPr lang="en-MY" dirty="0"/>
            </a:br>
            <a:r>
              <a:rPr lang="en-MY" dirty="0"/>
              <a:t>2. Design </a:t>
            </a:r>
            <a:br>
              <a:rPr lang="en-MY" dirty="0"/>
            </a:br>
            <a:r>
              <a:rPr lang="en-MY" dirty="0"/>
              <a:t>3. Analytical </a:t>
            </a:r>
            <a:br>
              <a:rPr lang="en-MY" dirty="0"/>
            </a:br>
            <a:r>
              <a:rPr lang="en-MY" dirty="0"/>
              <a:t>4. Training </a:t>
            </a:r>
            <a:br>
              <a:rPr lang="en-MY" dirty="0"/>
            </a:br>
            <a:r>
              <a:rPr lang="en-MY" dirty="0"/>
              <a:t>5. Communication </a:t>
            </a:r>
            <a:br>
              <a:rPr lang="en-MY" dirty="0"/>
            </a:br>
            <a:r>
              <a:rPr lang="en-MY" dirty="0"/>
              <a:t>6. Analysis </a:t>
            </a:r>
            <a:br>
              <a:rPr lang="en-MY" dirty="0"/>
            </a:br>
            <a:r>
              <a:rPr lang="en-MY" dirty="0"/>
              <a:t>7. Data Analysis </a:t>
            </a:r>
            <a:br>
              <a:rPr lang="en-MY" dirty="0"/>
            </a:br>
            <a:r>
              <a:rPr lang="en-MY" dirty="0"/>
              <a:t>8. Data Science </a:t>
            </a:r>
            <a:br>
              <a:rPr lang="en-MY" dirty="0"/>
            </a:br>
            <a:r>
              <a:rPr lang="en-MY" dirty="0"/>
              <a:t>9. Platform </a:t>
            </a:r>
            <a:br>
              <a:rPr lang="en-MY" dirty="0"/>
            </a:br>
            <a:r>
              <a:rPr lang="en-MY" dirty="0"/>
              <a:t>10. Management </a:t>
            </a:r>
            <a:br>
              <a:rPr lang="en-MY" dirty="0"/>
            </a:br>
            <a:r>
              <a:rPr lang="en-MY" dirty="0"/>
              <a:t>11. Computer Science </a:t>
            </a:r>
            <a:br>
              <a:rPr lang="en-MY" dirty="0"/>
            </a:br>
            <a:r>
              <a:rPr lang="en-MY" dirty="0"/>
              <a:t>12. Artificial Intelligence (AI) </a:t>
            </a:r>
            <a:br>
              <a:rPr lang="en-MY" dirty="0"/>
            </a:br>
            <a:r>
              <a:rPr lang="en-MY" dirty="0"/>
              <a:t>13. Engineering </a:t>
            </a:r>
            <a:br>
              <a:rPr lang="en-MY" dirty="0"/>
            </a:br>
            <a:r>
              <a:rPr lang="en-MY" dirty="0"/>
              <a:t>14. Database </a:t>
            </a:r>
            <a:br>
              <a:rPr lang="en-MY" dirty="0"/>
            </a:br>
            <a:r>
              <a:rPr lang="en-MY" dirty="0"/>
              <a:t>15. Leadership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9561F5-9AF9-2942-93F7-811F3F3A7C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MY" dirty="0"/>
              <a:t>16. Written Communication </a:t>
            </a:r>
            <a:br>
              <a:rPr lang="en-MY" dirty="0"/>
            </a:br>
            <a:r>
              <a:rPr lang="en-MY" dirty="0"/>
              <a:t>17. Information Technology (IT) </a:t>
            </a:r>
            <a:br>
              <a:rPr lang="en-MY" dirty="0"/>
            </a:br>
            <a:r>
              <a:rPr lang="en-MY" dirty="0"/>
              <a:t>18. Security </a:t>
            </a:r>
            <a:br>
              <a:rPr lang="en-MY" dirty="0"/>
            </a:br>
            <a:r>
              <a:rPr lang="en-MY" dirty="0"/>
              <a:t>19. Innovation </a:t>
            </a:r>
            <a:br>
              <a:rPr lang="en-MY" dirty="0"/>
            </a:br>
            <a:r>
              <a:rPr lang="en-MY" dirty="0"/>
              <a:t>20. Statistics </a:t>
            </a:r>
            <a:br>
              <a:rPr lang="en-MY" dirty="0"/>
            </a:br>
            <a:r>
              <a:rPr lang="en-MY" dirty="0"/>
              <a:t>21. Reporting </a:t>
            </a:r>
            <a:br>
              <a:rPr lang="en-MY" dirty="0"/>
            </a:br>
            <a:r>
              <a:rPr lang="en-MY" dirty="0"/>
              <a:t>22. Documentation </a:t>
            </a:r>
            <a:br>
              <a:rPr lang="en-MY" dirty="0"/>
            </a:br>
            <a:r>
              <a:rPr lang="en-MY" dirty="0"/>
              <a:t>23. Email </a:t>
            </a:r>
            <a:br>
              <a:rPr lang="en-MY" dirty="0"/>
            </a:br>
            <a:r>
              <a:rPr lang="en-MY" dirty="0"/>
              <a:t>24. Microsoft Access </a:t>
            </a:r>
            <a:br>
              <a:rPr lang="en-MY" dirty="0"/>
            </a:br>
            <a:r>
              <a:rPr lang="en-MY" dirty="0"/>
              <a:t>25. Research and Development (R&amp;D) </a:t>
            </a:r>
            <a:br>
              <a:rPr lang="en-MY" dirty="0"/>
            </a:br>
            <a:r>
              <a:rPr lang="en-MY" dirty="0"/>
              <a:t>26. Python </a:t>
            </a:r>
            <a:br>
              <a:rPr lang="en-MY" dirty="0"/>
            </a:br>
            <a:r>
              <a:rPr lang="en-MY" dirty="0"/>
              <a:t>27. Marketing </a:t>
            </a:r>
            <a:br>
              <a:rPr lang="en-MY" dirty="0"/>
            </a:br>
            <a:r>
              <a:rPr lang="en-MY" dirty="0"/>
              <a:t>28. Writing </a:t>
            </a:r>
            <a:br>
              <a:rPr lang="en-MY" dirty="0"/>
            </a:br>
            <a:r>
              <a:rPr lang="en-MY" dirty="0"/>
              <a:t>29. R </a:t>
            </a:r>
            <a:br>
              <a:rPr lang="en-MY" dirty="0"/>
            </a:br>
            <a:r>
              <a:rPr lang="en-MY" dirty="0"/>
              <a:t>30. Market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290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79300-857B-8040-8179-E680C1182D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Topic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46D9D-F1F9-3E41-AEFB-1814056F94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474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E485-1F3C-5744-8BCB-58CA45C5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57250-B8FD-8E41-9574-384BE8FB0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307 jobs (10.60%)</a:t>
            </a:r>
          </a:p>
          <a:p>
            <a:r>
              <a:rPr lang="en-MY" dirty="0"/>
              <a:t>Research?</a:t>
            </a:r>
          </a:p>
          <a:p>
            <a:r>
              <a:rPr lang="en-MY" dirty="0"/>
              <a:t>Bioinformatics/Life Science?</a:t>
            </a:r>
          </a:p>
          <a:p>
            <a:r>
              <a:rPr lang="en-MY" dirty="0"/>
              <a:t>Notable Skills:​</a:t>
            </a:r>
            <a:br>
              <a:rPr lang="en-MY" dirty="0"/>
            </a:br>
            <a:r>
              <a:rPr lang="en-MY" dirty="0"/>
              <a:t>Research, Design, Molecular Biology, Analytical, Research and Development, Life Science, Biochemistry, Testing, Innovation, Chemistry,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575316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E485-1F3C-5744-8BCB-58CA45C5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91203E-E759-4240-80C8-BAD6221776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MY" dirty="0"/>
              <a:t>1. Research </a:t>
            </a:r>
            <a:br>
              <a:rPr lang="en-MY" dirty="0"/>
            </a:br>
            <a:r>
              <a:rPr lang="en-MY" dirty="0"/>
              <a:t>2. Design </a:t>
            </a:r>
            <a:br>
              <a:rPr lang="en-MY" dirty="0"/>
            </a:br>
            <a:r>
              <a:rPr lang="en-MY" dirty="0"/>
              <a:t>3. Training </a:t>
            </a:r>
            <a:br>
              <a:rPr lang="en-MY" dirty="0"/>
            </a:br>
            <a:r>
              <a:rPr lang="en-MY" dirty="0"/>
              <a:t>4. Communication </a:t>
            </a:r>
            <a:br>
              <a:rPr lang="en-MY" dirty="0"/>
            </a:br>
            <a:r>
              <a:rPr lang="en-MY" dirty="0"/>
              <a:t>5. Molecular Biology </a:t>
            </a:r>
            <a:br>
              <a:rPr lang="en-MY" dirty="0"/>
            </a:br>
            <a:r>
              <a:rPr lang="en-MY" dirty="0"/>
              <a:t>6. Analytical </a:t>
            </a:r>
            <a:br>
              <a:rPr lang="en-MY" dirty="0"/>
            </a:br>
            <a:r>
              <a:rPr lang="en-MY" dirty="0"/>
              <a:t>7. Research and Development (R&amp;D) </a:t>
            </a:r>
            <a:br>
              <a:rPr lang="en-MY" dirty="0"/>
            </a:br>
            <a:r>
              <a:rPr lang="en-MY" dirty="0"/>
              <a:t>8. Life Science </a:t>
            </a:r>
            <a:br>
              <a:rPr lang="en-MY" dirty="0"/>
            </a:br>
            <a:r>
              <a:rPr lang="en-MY" dirty="0"/>
              <a:t>9. Protocol </a:t>
            </a:r>
            <a:br>
              <a:rPr lang="en-MY" dirty="0"/>
            </a:br>
            <a:r>
              <a:rPr lang="en-MY" dirty="0"/>
              <a:t>10. Biochemistry </a:t>
            </a:r>
            <a:br>
              <a:rPr lang="en-MY" dirty="0"/>
            </a:br>
            <a:r>
              <a:rPr lang="en-MY" dirty="0"/>
              <a:t>11. Innovation </a:t>
            </a:r>
            <a:br>
              <a:rPr lang="en-MY" dirty="0"/>
            </a:br>
            <a:r>
              <a:rPr lang="en-MY" dirty="0"/>
              <a:t>12. Testing </a:t>
            </a:r>
            <a:br>
              <a:rPr lang="en-MY" dirty="0"/>
            </a:br>
            <a:r>
              <a:rPr lang="en-MY" dirty="0"/>
              <a:t>13. Documentation </a:t>
            </a:r>
            <a:br>
              <a:rPr lang="en-MY" dirty="0"/>
            </a:br>
            <a:r>
              <a:rPr lang="en-MY" dirty="0"/>
              <a:t>14. Collaboration </a:t>
            </a:r>
            <a:br>
              <a:rPr lang="en-MY" dirty="0"/>
            </a:br>
            <a:r>
              <a:rPr lang="en-MY" dirty="0"/>
              <a:t>15. Chemistry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9561F5-9AF9-2942-93F7-811F3F3A7C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MY" dirty="0"/>
              <a:t>16. Problem Solving </a:t>
            </a:r>
            <a:br>
              <a:rPr lang="en-MY" dirty="0"/>
            </a:br>
            <a:r>
              <a:rPr lang="en-MY" dirty="0"/>
              <a:t>17. Data Analysis </a:t>
            </a:r>
            <a:br>
              <a:rPr lang="en-MY" dirty="0"/>
            </a:br>
            <a:r>
              <a:rPr lang="en-MY" dirty="0"/>
              <a:t>18. Analysis </a:t>
            </a:r>
            <a:br>
              <a:rPr lang="en-MY" dirty="0"/>
            </a:br>
            <a:r>
              <a:rPr lang="en-MY" dirty="0"/>
              <a:t>19. Presentation </a:t>
            </a:r>
            <a:br>
              <a:rPr lang="en-MY" dirty="0"/>
            </a:br>
            <a:r>
              <a:rPr lang="en-MY" dirty="0"/>
              <a:t>20. Biotechnology </a:t>
            </a:r>
            <a:br>
              <a:rPr lang="en-MY" dirty="0"/>
            </a:br>
            <a:r>
              <a:rPr lang="en-MY" dirty="0"/>
              <a:t>21. Engineering </a:t>
            </a:r>
            <a:br>
              <a:rPr lang="en-MY" dirty="0"/>
            </a:br>
            <a:r>
              <a:rPr lang="en-MY" dirty="0"/>
              <a:t>22. Interpreter </a:t>
            </a:r>
            <a:br>
              <a:rPr lang="en-MY" dirty="0"/>
            </a:br>
            <a:r>
              <a:rPr lang="en-MY" dirty="0"/>
              <a:t>23. Biology </a:t>
            </a:r>
            <a:br>
              <a:rPr lang="en-MY" dirty="0"/>
            </a:br>
            <a:r>
              <a:rPr lang="en-MY" dirty="0"/>
              <a:t>24. Writing </a:t>
            </a:r>
            <a:br>
              <a:rPr lang="en-MY" dirty="0"/>
            </a:br>
            <a:r>
              <a:rPr lang="en-MY" dirty="0"/>
              <a:t>25. Leadership </a:t>
            </a:r>
            <a:br>
              <a:rPr lang="en-MY" dirty="0"/>
            </a:br>
            <a:r>
              <a:rPr lang="en-MY" dirty="0"/>
              <a:t>26. Genomics </a:t>
            </a:r>
            <a:br>
              <a:rPr lang="en-MY" dirty="0"/>
            </a:br>
            <a:r>
              <a:rPr lang="en-MY" dirty="0"/>
              <a:t>27. Database </a:t>
            </a:r>
            <a:br>
              <a:rPr lang="en-MY" dirty="0"/>
            </a:br>
            <a:r>
              <a:rPr lang="en-MY" dirty="0"/>
              <a:t>28. Management </a:t>
            </a:r>
            <a:br>
              <a:rPr lang="en-MY" dirty="0"/>
            </a:br>
            <a:r>
              <a:rPr lang="en-MY" dirty="0"/>
              <a:t>29. Platform </a:t>
            </a:r>
            <a:br>
              <a:rPr lang="en-MY" dirty="0"/>
            </a:br>
            <a:r>
              <a:rPr lang="en-MY" dirty="0"/>
              <a:t>30. Polymerase chain reaction (PCR)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172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E485-1F3C-5744-8BCB-58CA45C5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57250-B8FD-8E41-9574-384BE8FB0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452 jobs (15.61%)</a:t>
            </a:r>
          </a:p>
          <a:p>
            <a:r>
              <a:rPr lang="en-MY" dirty="0"/>
              <a:t>Business</a:t>
            </a:r>
          </a:p>
          <a:p>
            <a:r>
              <a:rPr lang="en-MY" dirty="0" err="1"/>
              <a:t>Managemet</a:t>
            </a:r>
            <a:r>
              <a:rPr lang="en-MY" dirty="0"/>
              <a:t>?</a:t>
            </a:r>
          </a:p>
          <a:p>
            <a:r>
              <a:rPr lang="en-MY" dirty="0"/>
              <a:t>Notable Skills:​</a:t>
            </a:r>
            <a:br>
              <a:rPr lang="en-MY" dirty="0"/>
            </a:br>
            <a:r>
              <a:rPr lang="en-MY" dirty="0"/>
              <a:t>Communication, Design, Sales, Market Research, Presentation, Analysis, Marketing, Reporting, Leadership, Management</a:t>
            </a:r>
          </a:p>
        </p:txBody>
      </p:sp>
    </p:spTree>
    <p:extLst>
      <p:ext uri="{BB962C8B-B14F-4D97-AF65-F5344CB8AC3E}">
        <p14:creationId xmlns:p14="http://schemas.microsoft.com/office/powerpoint/2010/main" val="1357839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E485-1F3C-5744-8BCB-58CA45C5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91203E-E759-4240-80C8-BAD6221776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MY" dirty="0"/>
              <a:t>1. Research </a:t>
            </a:r>
            <a:br>
              <a:rPr lang="en-MY" dirty="0"/>
            </a:br>
            <a:r>
              <a:rPr lang="en-MY" dirty="0"/>
              <a:t>2. Analytical </a:t>
            </a:r>
            <a:br>
              <a:rPr lang="en-MY" dirty="0"/>
            </a:br>
            <a:r>
              <a:rPr lang="en-MY" dirty="0"/>
              <a:t>3. Training </a:t>
            </a:r>
            <a:br>
              <a:rPr lang="en-MY" dirty="0"/>
            </a:br>
            <a:r>
              <a:rPr lang="en-MY" dirty="0"/>
              <a:t>4. Computer Science </a:t>
            </a:r>
            <a:br>
              <a:rPr lang="en-MY" dirty="0"/>
            </a:br>
            <a:r>
              <a:rPr lang="en-MY" dirty="0"/>
              <a:t>5. Communication </a:t>
            </a:r>
            <a:br>
              <a:rPr lang="en-MY" dirty="0"/>
            </a:br>
            <a:r>
              <a:rPr lang="en-MY" dirty="0"/>
              <a:t>6. Analysis </a:t>
            </a:r>
            <a:br>
              <a:rPr lang="en-MY" dirty="0"/>
            </a:br>
            <a:r>
              <a:rPr lang="en-MY" dirty="0"/>
              <a:t>7. Security </a:t>
            </a:r>
            <a:br>
              <a:rPr lang="en-MY" dirty="0"/>
            </a:br>
            <a:r>
              <a:rPr lang="en-MY" dirty="0"/>
              <a:t>8. Data Science </a:t>
            </a:r>
            <a:br>
              <a:rPr lang="en-MY" dirty="0"/>
            </a:br>
            <a:r>
              <a:rPr lang="en-MY" dirty="0"/>
              <a:t>9. Microsoft Access </a:t>
            </a:r>
            <a:br>
              <a:rPr lang="en-MY" dirty="0"/>
            </a:br>
            <a:r>
              <a:rPr lang="en-MY" dirty="0"/>
              <a:t>10. Statistics </a:t>
            </a:r>
            <a:br>
              <a:rPr lang="en-MY" dirty="0"/>
            </a:br>
            <a:r>
              <a:rPr lang="en-MY" dirty="0"/>
              <a:t>11. Law </a:t>
            </a:r>
            <a:br>
              <a:rPr lang="en-MY" dirty="0"/>
            </a:br>
            <a:r>
              <a:rPr lang="en-MY" dirty="0"/>
              <a:t>12. Email </a:t>
            </a:r>
            <a:br>
              <a:rPr lang="en-MY" dirty="0"/>
            </a:br>
            <a:r>
              <a:rPr lang="en-MY" dirty="0"/>
              <a:t>13. Information Technology (IT) </a:t>
            </a:r>
            <a:br>
              <a:rPr lang="en-MY" dirty="0"/>
            </a:br>
            <a:r>
              <a:rPr lang="en-MY" dirty="0"/>
              <a:t>14. Mathematics </a:t>
            </a:r>
            <a:br>
              <a:rPr lang="en-MY" dirty="0"/>
            </a:br>
            <a:r>
              <a:rPr lang="en-MY" dirty="0"/>
              <a:t>15. Leadership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9561F5-9AF9-2942-93F7-811F3F3A7C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MY" dirty="0"/>
              <a:t>16. Machine Learning </a:t>
            </a:r>
            <a:br>
              <a:rPr lang="en-MY" dirty="0"/>
            </a:br>
            <a:r>
              <a:rPr lang="en-MY" dirty="0"/>
              <a:t>17. Presentation </a:t>
            </a:r>
            <a:br>
              <a:rPr lang="en-MY" dirty="0"/>
            </a:br>
            <a:r>
              <a:rPr lang="en-MY" dirty="0"/>
              <a:t>18. Artificial Intelligence (AI) </a:t>
            </a:r>
            <a:br>
              <a:rPr lang="en-MY" dirty="0"/>
            </a:br>
            <a:r>
              <a:rPr lang="en-MY" dirty="0"/>
              <a:t>19. Collaboration </a:t>
            </a:r>
            <a:br>
              <a:rPr lang="en-MY" dirty="0"/>
            </a:br>
            <a:r>
              <a:rPr lang="en-MY" dirty="0"/>
              <a:t>20. Administration </a:t>
            </a:r>
            <a:br>
              <a:rPr lang="en-MY" dirty="0"/>
            </a:br>
            <a:r>
              <a:rPr lang="en-MY" dirty="0"/>
              <a:t>21. Engineering </a:t>
            </a:r>
            <a:br>
              <a:rPr lang="en-MY" dirty="0"/>
            </a:br>
            <a:r>
              <a:rPr lang="en-MY" dirty="0"/>
              <a:t>22. Design </a:t>
            </a:r>
            <a:br>
              <a:rPr lang="en-MY" dirty="0"/>
            </a:br>
            <a:r>
              <a:rPr lang="en-MY" dirty="0"/>
              <a:t>23. Database </a:t>
            </a:r>
            <a:br>
              <a:rPr lang="en-MY" dirty="0"/>
            </a:br>
            <a:r>
              <a:rPr lang="en-MY" dirty="0"/>
              <a:t>24. Documentation </a:t>
            </a:r>
            <a:br>
              <a:rPr lang="en-MY" dirty="0"/>
            </a:br>
            <a:r>
              <a:rPr lang="en-MY" dirty="0"/>
              <a:t>25. Data Analysis </a:t>
            </a:r>
            <a:br>
              <a:rPr lang="en-MY" dirty="0"/>
            </a:br>
            <a:r>
              <a:rPr lang="en-MY" dirty="0"/>
              <a:t>26. Management </a:t>
            </a:r>
            <a:br>
              <a:rPr lang="en-MY" dirty="0"/>
            </a:br>
            <a:r>
              <a:rPr lang="en-MY" dirty="0"/>
              <a:t>27. Market </a:t>
            </a:r>
            <a:br>
              <a:rPr lang="en-MY" dirty="0"/>
            </a:br>
            <a:r>
              <a:rPr lang="en-MY" dirty="0"/>
              <a:t>28. Writing </a:t>
            </a:r>
            <a:br>
              <a:rPr lang="en-MY" dirty="0"/>
            </a:br>
            <a:r>
              <a:rPr lang="en-MY" dirty="0"/>
              <a:t>29. Written Communication </a:t>
            </a:r>
            <a:br>
              <a:rPr lang="en-MY" dirty="0"/>
            </a:br>
            <a:r>
              <a:rPr lang="en-MY" dirty="0"/>
              <a:t>30. Reporting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285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E485-1F3C-5744-8BCB-58CA45C5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57250-B8FD-8E41-9574-384BE8FB0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655 jobs (22.62%)</a:t>
            </a:r>
          </a:p>
          <a:p>
            <a:r>
              <a:rPr lang="en-MY" dirty="0"/>
              <a:t>Statistics/Mathematics</a:t>
            </a:r>
          </a:p>
          <a:p>
            <a:r>
              <a:rPr lang="en-MY" dirty="0"/>
              <a:t>Visualization</a:t>
            </a:r>
          </a:p>
          <a:p>
            <a:r>
              <a:rPr lang="en-MY" dirty="0"/>
              <a:t>Notable Skills:</a:t>
            </a:r>
            <a:br>
              <a:rPr lang="en-MY" dirty="0"/>
            </a:br>
            <a:r>
              <a:rPr lang="en-MY" dirty="0"/>
              <a:t>Statistics, Design, Computer Science, Reporting, Communication, Mathematics, Data Analysis, Statistical Analysis, Presentation,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263535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E485-1F3C-5744-8BCB-58CA45C5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3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91203E-E759-4240-80C8-BAD6221776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MY" dirty="0"/>
              <a:t>1. Analytical </a:t>
            </a:r>
            <a:br>
              <a:rPr lang="en-MY" dirty="0"/>
            </a:br>
            <a:r>
              <a:rPr lang="en-MY" dirty="0"/>
              <a:t>2. Statistics </a:t>
            </a:r>
            <a:br>
              <a:rPr lang="en-MY" dirty="0"/>
            </a:br>
            <a:r>
              <a:rPr lang="en-MY" dirty="0"/>
              <a:t>3. Data Science </a:t>
            </a:r>
            <a:br>
              <a:rPr lang="en-MY" dirty="0"/>
            </a:br>
            <a:r>
              <a:rPr lang="en-MY" dirty="0"/>
              <a:t>4. Design </a:t>
            </a:r>
            <a:br>
              <a:rPr lang="en-MY" dirty="0"/>
            </a:br>
            <a:r>
              <a:rPr lang="en-MY" dirty="0"/>
              <a:t>5. Computer Science </a:t>
            </a:r>
            <a:br>
              <a:rPr lang="en-MY" dirty="0"/>
            </a:br>
            <a:r>
              <a:rPr lang="en-MY" dirty="0"/>
              <a:t>6. Reporting </a:t>
            </a:r>
            <a:br>
              <a:rPr lang="en-MY" dirty="0"/>
            </a:br>
            <a:r>
              <a:rPr lang="en-MY" dirty="0"/>
              <a:t>7. Leadership </a:t>
            </a:r>
            <a:br>
              <a:rPr lang="en-MY" dirty="0"/>
            </a:br>
            <a:r>
              <a:rPr lang="en-MY" dirty="0"/>
              <a:t>8. Communication </a:t>
            </a:r>
            <a:br>
              <a:rPr lang="en-MY" dirty="0"/>
            </a:br>
            <a:r>
              <a:rPr lang="en-MY" dirty="0"/>
              <a:t>9. Research </a:t>
            </a:r>
            <a:br>
              <a:rPr lang="en-MY" dirty="0"/>
            </a:br>
            <a:r>
              <a:rPr lang="en-MY" dirty="0"/>
              <a:t>10. Training </a:t>
            </a:r>
            <a:br>
              <a:rPr lang="en-MY" dirty="0"/>
            </a:br>
            <a:r>
              <a:rPr lang="en-MY" dirty="0"/>
              <a:t>11. Mathematics </a:t>
            </a:r>
            <a:br>
              <a:rPr lang="en-MY" dirty="0"/>
            </a:br>
            <a:r>
              <a:rPr lang="en-MY" dirty="0"/>
              <a:t>12. Data Analysis </a:t>
            </a:r>
            <a:br>
              <a:rPr lang="en-MY" dirty="0"/>
            </a:br>
            <a:r>
              <a:rPr lang="en-MY" dirty="0"/>
              <a:t>13. Statistical Analysis </a:t>
            </a:r>
            <a:br>
              <a:rPr lang="en-MY" dirty="0"/>
            </a:br>
            <a:r>
              <a:rPr lang="en-MY" dirty="0"/>
              <a:t>14. Presentation </a:t>
            </a:r>
            <a:br>
              <a:rPr lang="en-MY" dirty="0"/>
            </a:br>
            <a:r>
              <a:rPr lang="en-MY" dirty="0"/>
              <a:t>15. Problem Solving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9561F5-9AF9-2942-93F7-811F3F3A7C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MY" dirty="0"/>
              <a:t>16. Visualization </a:t>
            </a:r>
            <a:br>
              <a:rPr lang="en-MY" dirty="0"/>
            </a:br>
            <a:r>
              <a:rPr lang="en-MY" dirty="0"/>
              <a:t>17. Machine Learning </a:t>
            </a:r>
            <a:br>
              <a:rPr lang="en-MY" dirty="0"/>
            </a:br>
            <a:r>
              <a:rPr lang="en-MY" dirty="0"/>
              <a:t>18. Collaboration </a:t>
            </a:r>
            <a:br>
              <a:rPr lang="en-MY" dirty="0"/>
            </a:br>
            <a:r>
              <a:rPr lang="en-MY" dirty="0"/>
              <a:t>19. Analysis </a:t>
            </a:r>
            <a:br>
              <a:rPr lang="en-MY" dirty="0"/>
            </a:br>
            <a:r>
              <a:rPr lang="en-MY" dirty="0"/>
              <a:t>20. Innovation </a:t>
            </a:r>
            <a:br>
              <a:rPr lang="en-MY" dirty="0"/>
            </a:br>
            <a:r>
              <a:rPr lang="en-MY" dirty="0"/>
              <a:t>21. R </a:t>
            </a:r>
            <a:br>
              <a:rPr lang="en-MY" dirty="0"/>
            </a:br>
            <a:r>
              <a:rPr lang="en-MY" dirty="0"/>
              <a:t>22. Healthcare </a:t>
            </a:r>
            <a:br>
              <a:rPr lang="en-MY" dirty="0"/>
            </a:br>
            <a:r>
              <a:rPr lang="en-MY" dirty="0"/>
              <a:t>23. Documentation </a:t>
            </a:r>
            <a:br>
              <a:rPr lang="en-MY" dirty="0"/>
            </a:br>
            <a:r>
              <a:rPr lang="en-MY" dirty="0"/>
              <a:t>24. Dataset </a:t>
            </a:r>
            <a:br>
              <a:rPr lang="en-MY" dirty="0"/>
            </a:br>
            <a:r>
              <a:rPr lang="en-MY" dirty="0"/>
              <a:t>25. Database </a:t>
            </a:r>
            <a:br>
              <a:rPr lang="en-MY" dirty="0"/>
            </a:br>
            <a:r>
              <a:rPr lang="en-MY" dirty="0"/>
              <a:t>26. Accuracy </a:t>
            </a:r>
            <a:br>
              <a:rPr lang="en-MY" dirty="0"/>
            </a:br>
            <a:r>
              <a:rPr lang="en-MY" dirty="0"/>
              <a:t>27. Data Management </a:t>
            </a:r>
            <a:br>
              <a:rPr lang="en-MY" dirty="0"/>
            </a:br>
            <a:r>
              <a:rPr lang="en-MY" dirty="0"/>
              <a:t>28. Engineering </a:t>
            </a:r>
            <a:br>
              <a:rPr lang="en-MY" dirty="0"/>
            </a:br>
            <a:r>
              <a:rPr lang="en-MY" dirty="0"/>
              <a:t>29. Law </a:t>
            </a:r>
            <a:br>
              <a:rPr lang="en-MY" dirty="0"/>
            </a:br>
            <a:r>
              <a:rPr lang="en-MY" dirty="0"/>
              <a:t>30. Information Technology (IT)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143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E485-1F3C-5744-8BCB-58CA45C5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57250-B8FD-8E41-9574-384BE8FB0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1060 jobs (36.60%)</a:t>
            </a:r>
          </a:p>
          <a:p>
            <a:r>
              <a:rPr lang="en-MY" dirty="0"/>
              <a:t>Machine Learning</a:t>
            </a:r>
          </a:p>
          <a:p>
            <a:r>
              <a:rPr lang="en-MY" dirty="0"/>
              <a:t>Statistics/Mathematics</a:t>
            </a:r>
          </a:p>
          <a:p>
            <a:r>
              <a:rPr lang="en-MY" dirty="0"/>
              <a:t>Notable Skills:</a:t>
            </a:r>
            <a:br>
              <a:rPr lang="en-MY" dirty="0"/>
            </a:br>
            <a:r>
              <a:rPr lang="en-MY" dirty="0"/>
              <a:t>Machine Learning, Computer Science, Artificial Intelligence, Design, Engineering, Python, Statistics, Algorithm, Analysis, Mathematics</a:t>
            </a:r>
          </a:p>
        </p:txBody>
      </p:sp>
    </p:spTree>
    <p:extLst>
      <p:ext uri="{BB962C8B-B14F-4D97-AF65-F5344CB8AC3E}">
        <p14:creationId xmlns:p14="http://schemas.microsoft.com/office/powerpoint/2010/main" val="2158822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E485-1F3C-5744-8BCB-58CA45C5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57250-B8FD-8E41-9574-384BE8FB0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379 jobs (13.08%)</a:t>
            </a:r>
          </a:p>
          <a:p>
            <a:r>
              <a:rPr lang="en-MY" dirty="0"/>
              <a:t>Business</a:t>
            </a:r>
          </a:p>
          <a:p>
            <a:r>
              <a:rPr lang="en-MY" dirty="0"/>
              <a:t>Research?</a:t>
            </a:r>
          </a:p>
          <a:p>
            <a:r>
              <a:rPr lang="en-MY" dirty="0"/>
              <a:t>Notable Skills:</a:t>
            </a:r>
            <a:br>
              <a:rPr lang="en-MY" dirty="0"/>
            </a:br>
            <a:r>
              <a:rPr lang="en-MY" dirty="0"/>
              <a:t>Testing, Training, Communication, Design, Problem Solving, Research, Documentation, Market, Platform, Data Analysis, Research and Development, Microsoft Excel, Business Intelligence</a:t>
            </a:r>
          </a:p>
        </p:txBody>
      </p:sp>
    </p:spTree>
    <p:extLst>
      <p:ext uri="{BB962C8B-B14F-4D97-AF65-F5344CB8AC3E}">
        <p14:creationId xmlns:p14="http://schemas.microsoft.com/office/powerpoint/2010/main" val="693110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E485-1F3C-5744-8BCB-58CA45C5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4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91203E-E759-4240-80C8-BAD6221776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MY" dirty="0"/>
              <a:t>1. Analytical </a:t>
            </a:r>
            <a:br>
              <a:rPr lang="en-MY" dirty="0"/>
            </a:br>
            <a:r>
              <a:rPr lang="en-MY" dirty="0"/>
              <a:t>2. Machine Learning </a:t>
            </a:r>
            <a:br>
              <a:rPr lang="en-MY" dirty="0"/>
            </a:br>
            <a:r>
              <a:rPr lang="en-MY" dirty="0"/>
              <a:t>3. Computer Science </a:t>
            </a:r>
            <a:br>
              <a:rPr lang="en-MY" dirty="0"/>
            </a:br>
            <a:r>
              <a:rPr lang="en-MY" dirty="0"/>
              <a:t>4. Data Science </a:t>
            </a:r>
            <a:br>
              <a:rPr lang="en-MY" dirty="0"/>
            </a:br>
            <a:r>
              <a:rPr lang="en-MY" dirty="0"/>
              <a:t>5. Platform </a:t>
            </a:r>
            <a:br>
              <a:rPr lang="en-MY" dirty="0"/>
            </a:br>
            <a:r>
              <a:rPr lang="en-MY" dirty="0"/>
              <a:t>6. Artificial Intelligence (AI) </a:t>
            </a:r>
            <a:br>
              <a:rPr lang="en-MY" dirty="0"/>
            </a:br>
            <a:r>
              <a:rPr lang="en-MY" dirty="0"/>
              <a:t>7. Design </a:t>
            </a:r>
            <a:br>
              <a:rPr lang="en-MY" dirty="0"/>
            </a:br>
            <a:r>
              <a:rPr lang="en-MY" dirty="0"/>
              <a:t>8. Leadership </a:t>
            </a:r>
            <a:br>
              <a:rPr lang="en-MY" dirty="0"/>
            </a:br>
            <a:r>
              <a:rPr lang="en-MY" dirty="0"/>
              <a:t>9. Communication </a:t>
            </a:r>
            <a:br>
              <a:rPr lang="en-MY" dirty="0"/>
            </a:br>
            <a:r>
              <a:rPr lang="en-MY" dirty="0"/>
              <a:t>10. Research </a:t>
            </a:r>
            <a:br>
              <a:rPr lang="en-MY" dirty="0"/>
            </a:br>
            <a:r>
              <a:rPr lang="en-MY" dirty="0"/>
              <a:t>11. Engineering </a:t>
            </a:r>
            <a:br>
              <a:rPr lang="en-MY" dirty="0"/>
            </a:br>
            <a:r>
              <a:rPr lang="en-MY" dirty="0"/>
              <a:t>12. Innovation </a:t>
            </a:r>
            <a:br>
              <a:rPr lang="en-MY" dirty="0"/>
            </a:br>
            <a:r>
              <a:rPr lang="en-MY" dirty="0"/>
              <a:t>13. Python </a:t>
            </a:r>
            <a:br>
              <a:rPr lang="en-MY" dirty="0"/>
            </a:br>
            <a:r>
              <a:rPr lang="en-MY" dirty="0"/>
              <a:t>14. Market </a:t>
            </a:r>
            <a:br>
              <a:rPr lang="en-MY" dirty="0"/>
            </a:br>
            <a:r>
              <a:rPr lang="en-MY" dirty="0"/>
              <a:t>15. Training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9561F5-9AF9-2942-93F7-811F3F3A7C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MY" dirty="0"/>
              <a:t>16. Statistics </a:t>
            </a:r>
            <a:br>
              <a:rPr lang="en-MY" dirty="0"/>
            </a:br>
            <a:r>
              <a:rPr lang="en-MY" dirty="0"/>
              <a:t>17. Collaboration </a:t>
            </a:r>
            <a:br>
              <a:rPr lang="en-MY" dirty="0"/>
            </a:br>
            <a:r>
              <a:rPr lang="en-MY" dirty="0"/>
              <a:t>18. Algorithm </a:t>
            </a:r>
            <a:br>
              <a:rPr lang="en-MY" dirty="0"/>
            </a:br>
            <a:r>
              <a:rPr lang="en-MY" dirty="0"/>
              <a:t>19. Problem Solving </a:t>
            </a:r>
            <a:br>
              <a:rPr lang="en-MY" dirty="0"/>
            </a:br>
            <a:r>
              <a:rPr lang="en-MY" dirty="0"/>
              <a:t>20. Analysis </a:t>
            </a:r>
            <a:br>
              <a:rPr lang="en-MY" dirty="0"/>
            </a:br>
            <a:r>
              <a:rPr lang="en-MY" dirty="0"/>
              <a:t>21. Mathematics </a:t>
            </a:r>
            <a:br>
              <a:rPr lang="en-MY" dirty="0"/>
            </a:br>
            <a:r>
              <a:rPr lang="en-MY" dirty="0"/>
              <a:t>22. Law </a:t>
            </a:r>
            <a:br>
              <a:rPr lang="en-MY" dirty="0"/>
            </a:br>
            <a:r>
              <a:rPr lang="en-MY" dirty="0"/>
              <a:t>23. Data Analysis </a:t>
            </a:r>
            <a:br>
              <a:rPr lang="en-MY" dirty="0"/>
            </a:br>
            <a:r>
              <a:rPr lang="en-MY" dirty="0"/>
              <a:t>24. Testing </a:t>
            </a:r>
            <a:br>
              <a:rPr lang="en-MY" dirty="0"/>
            </a:br>
            <a:r>
              <a:rPr lang="en-MY" dirty="0"/>
              <a:t>25. Software Engineering </a:t>
            </a:r>
            <a:br>
              <a:rPr lang="en-MY" dirty="0"/>
            </a:br>
            <a:r>
              <a:rPr lang="en-MY" dirty="0"/>
              <a:t>26. Insurance </a:t>
            </a:r>
            <a:br>
              <a:rPr lang="en-MY" dirty="0"/>
            </a:br>
            <a:r>
              <a:rPr lang="en-MY" dirty="0"/>
              <a:t>27. Sales </a:t>
            </a:r>
            <a:br>
              <a:rPr lang="en-MY" dirty="0"/>
            </a:br>
            <a:r>
              <a:rPr lang="en-MY" dirty="0"/>
              <a:t>28. Decision Making </a:t>
            </a:r>
            <a:br>
              <a:rPr lang="en-MY" dirty="0"/>
            </a:br>
            <a:r>
              <a:rPr lang="en-MY" dirty="0"/>
              <a:t>29. Agile </a:t>
            </a:r>
            <a:br>
              <a:rPr lang="en-MY" dirty="0"/>
            </a:br>
            <a:r>
              <a:rPr lang="en-MY" dirty="0"/>
              <a:t>30. Deep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327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E485-1F3C-5744-8BCB-58CA45C5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57250-B8FD-8E41-9574-384BE8FB0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422 jobs (14.57%)</a:t>
            </a:r>
          </a:p>
          <a:p>
            <a:r>
              <a:rPr lang="en-MY" dirty="0"/>
              <a:t>Business</a:t>
            </a:r>
          </a:p>
          <a:p>
            <a:r>
              <a:rPr lang="en-MY" dirty="0"/>
              <a:t>Visualization</a:t>
            </a:r>
          </a:p>
          <a:p>
            <a:r>
              <a:rPr lang="en-MY" dirty="0"/>
              <a:t>Research?</a:t>
            </a:r>
          </a:p>
          <a:p>
            <a:r>
              <a:rPr lang="en-MY" dirty="0"/>
              <a:t>Notable Skills:</a:t>
            </a:r>
            <a:br>
              <a:rPr lang="en-MY" dirty="0"/>
            </a:br>
            <a:r>
              <a:rPr lang="en-MY" dirty="0"/>
              <a:t>Research, Presentation, Testing, Analysis, Research and Development (R&amp;D), Marketing, Reporting, Management, Data Analysis</a:t>
            </a:r>
          </a:p>
        </p:txBody>
      </p:sp>
    </p:spTree>
    <p:extLst>
      <p:ext uri="{BB962C8B-B14F-4D97-AF65-F5344CB8AC3E}">
        <p14:creationId xmlns:p14="http://schemas.microsoft.com/office/powerpoint/2010/main" val="403337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E485-1F3C-5744-8BCB-58CA45C5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5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91203E-E759-4240-80C8-BAD6221776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MY" dirty="0"/>
              <a:t>1. Communication </a:t>
            </a:r>
            <a:br>
              <a:rPr lang="en-MY" dirty="0"/>
            </a:br>
            <a:r>
              <a:rPr lang="en-MY" dirty="0"/>
              <a:t>2. Design </a:t>
            </a:r>
            <a:br>
              <a:rPr lang="en-MY" dirty="0"/>
            </a:br>
            <a:r>
              <a:rPr lang="en-MY" dirty="0"/>
              <a:t>3. Sales </a:t>
            </a:r>
            <a:br>
              <a:rPr lang="en-MY" dirty="0"/>
            </a:br>
            <a:r>
              <a:rPr lang="en-MY" dirty="0"/>
              <a:t>4. Market </a:t>
            </a:r>
            <a:br>
              <a:rPr lang="en-MY" dirty="0"/>
            </a:br>
            <a:r>
              <a:rPr lang="en-MY" dirty="0"/>
              <a:t>5. Research </a:t>
            </a:r>
            <a:br>
              <a:rPr lang="en-MY" dirty="0"/>
            </a:br>
            <a:r>
              <a:rPr lang="en-MY" dirty="0"/>
              <a:t>6. Analytical </a:t>
            </a:r>
            <a:br>
              <a:rPr lang="en-MY" dirty="0"/>
            </a:br>
            <a:r>
              <a:rPr lang="en-MY" dirty="0"/>
              <a:t>7. Training </a:t>
            </a:r>
            <a:br>
              <a:rPr lang="en-MY" dirty="0"/>
            </a:br>
            <a:r>
              <a:rPr lang="en-MY" dirty="0"/>
              <a:t>8. Presentation </a:t>
            </a:r>
            <a:br>
              <a:rPr lang="en-MY" dirty="0"/>
            </a:br>
            <a:r>
              <a:rPr lang="en-MY" dirty="0"/>
              <a:t>9. Testing </a:t>
            </a:r>
            <a:br>
              <a:rPr lang="en-MY" dirty="0"/>
            </a:br>
            <a:r>
              <a:rPr lang="en-MY" dirty="0"/>
              <a:t>10. Analysis </a:t>
            </a:r>
            <a:br>
              <a:rPr lang="en-MY" dirty="0"/>
            </a:br>
            <a:r>
              <a:rPr lang="en-MY" dirty="0"/>
              <a:t>11. Electronics </a:t>
            </a:r>
            <a:br>
              <a:rPr lang="en-MY" dirty="0"/>
            </a:br>
            <a:r>
              <a:rPr lang="en-MY" dirty="0"/>
              <a:t>12. Innovation </a:t>
            </a:r>
            <a:br>
              <a:rPr lang="en-MY" dirty="0"/>
            </a:br>
            <a:r>
              <a:rPr lang="en-MY" dirty="0"/>
              <a:t>13. Research and Development (R&amp;D) </a:t>
            </a:r>
            <a:br>
              <a:rPr lang="en-MY" dirty="0"/>
            </a:br>
            <a:r>
              <a:rPr lang="en-MY" dirty="0"/>
              <a:t>14. Marketing </a:t>
            </a:r>
            <a:br>
              <a:rPr lang="en-MY" dirty="0"/>
            </a:br>
            <a:r>
              <a:rPr lang="en-MY" dirty="0"/>
              <a:t>15. Manufacturing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9561F5-9AF9-2942-93F7-811F3F3A7C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MY" dirty="0"/>
              <a:t>16. Platform </a:t>
            </a:r>
            <a:br>
              <a:rPr lang="en-MY" dirty="0"/>
            </a:br>
            <a:r>
              <a:rPr lang="en-MY" dirty="0"/>
              <a:t>17. Reporting </a:t>
            </a:r>
            <a:br>
              <a:rPr lang="en-MY" dirty="0"/>
            </a:br>
            <a:r>
              <a:rPr lang="en-MY" dirty="0"/>
              <a:t>18. Collaboration </a:t>
            </a:r>
            <a:br>
              <a:rPr lang="en-MY" dirty="0"/>
            </a:br>
            <a:r>
              <a:rPr lang="en-MY" dirty="0"/>
              <a:t>19. Leadership </a:t>
            </a:r>
            <a:br>
              <a:rPr lang="en-MY" dirty="0"/>
            </a:br>
            <a:r>
              <a:rPr lang="en-MY" dirty="0"/>
              <a:t>20. Problem Solving </a:t>
            </a:r>
            <a:br>
              <a:rPr lang="en-MY" dirty="0"/>
            </a:br>
            <a:r>
              <a:rPr lang="en-MY" dirty="0"/>
              <a:t>21. Management </a:t>
            </a:r>
            <a:br>
              <a:rPr lang="en-MY" dirty="0"/>
            </a:br>
            <a:r>
              <a:rPr lang="en-MY" dirty="0"/>
              <a:t>22. Network </a:t>
            </a:r>
            <a:br>
              <a:rPr lang="en-MY" dirty="0"/>
            </a:br>
            <a:r>
              <a:rPr lang="en-MY" dirty="0"/>
              <a:t>23. Data Analysis </a:t>
            </a:r>
            <a:br>
              <a:rPr lang="en-MY" dirty="0"/>
            </a:br>
            <a:r>
              <a:rPr lang="en-MY" dirty="0"/>
              <a:t>24. Semiconductors </a:t>
            </a:r>
            <a:br>
              <a:rPr lang="en-MY" dirty="0"/>
            </a:br>
            <a:r>
              <a:rPr lang="en-MY" dirty="0"/>
              <a:t>25. Documentation </a:t>
            </a:r>
            <a:br>
              <a:rPr lang="en-MY" dirty="0"/>
            </a:br>
            <a:r>
              <a:rPr lang="en-MY" dirty="0"/>
              <a:t>26. Project Management </a:t>
            </a:r>
            <a:br>
              <a:rPr lang="en-MY" dirty="0"/>
            </a:br>
            <a:r>
              <a:rPr lang="en-MY" dirty="0"/>
              <a:t>27. English </a:t>
            </a:r>
            <a:br>
              <a:rPr lang="en-MY" dirty="0"/>
            </a:br>
            <a:r>
              <a:rPr lang="en-MY" dirty="0"/>
              <a:t>28. Engineering </a:t>
            </a:r>
            <a:br>
              <a:rPr lang="en-MY" dirty="0"/>
            </a:br>
            <a:r>
              <a:rPr lang="en-MY" dirty="0"/>
              <a:t>29. Artificial Intelligence (AI) </a:t>
            </a:r>
            <a:br>
              <a:rPr lang="en-MY" dirty="0"/>
            </a:br>
            <a:r>
              <a:rPr lang="en-MY" dirty="0"/>
              <a:t>30. Insurance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285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E485-1F3C-5744-8BCB-58CA45C5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91203E-E759-4240-80C8-BAD6221776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MY" dirty="0"/>
              <a:t>1. Testing</a:t>
            </a:r>
            <a:br>
              <a:rPr lang="en-MY" dirty="0"/>
            </a:br>
            <a:r>
              <a:rPr lang="en-MY" dirty="0"/>
              <a:t>2. Analytical</a:t>
            </a:r>
            <a:br>
              <a:rPr lang="en-MY" dirty="0"/>
            </a:br>
            <a:r>
              <a:rPr lang="en-MY" dirty="0"/>
              <a:t>3. Training </a:t>
            </a:r>
            <a:br>
              <a:rPr lang="en-MY" dirty="0"/>
            </a:br>
            <a:r>
              <a:rPr lang="en-MY" dirty="0"/>
              <a:t>4. Communication </a:t>
            </a:r>
            <a:br>
              <a:rPr lang="en-MY" dirty="0"/>
            </a:br>
            <a:r>
              <a:rPr lang="en-MY" dirty="0"/>
              <a:t>5. Design </a:t>
            </a:r>
            <a:br>
              <a:rPr lang="en-MY" dirty="0"/>
            </a:br>
            <a:r>
              <a:rPr lang="en-MY" dirty="0"/>
              <a:t>6. Computer Science </a:t>
            </a:r>
            <a:br>
              <a:rPr lang="en-MY" dirty="0"/>
            </a:br>
            <a:r>
              <a:rPr lang="en-MY" dirty="0"/>
              <a:t>7. Problem Solving </a:t>
            </a:r>
            <a:br>
              <a:rPr lang="en-MY" dirty="0"/>
            </a:br>
            <a:r>
              <a:rPr lang="en-MY" dirty="0"/>
              <a:t>8. Research </a:t>
            </a:r>
            <a:br>
              <a:rPr lang="en-MY" dirty="0"/>
            </a:br>
            <a:r>
              <a:rPr lang="en-MY" dirty="0"/>
              <a:t>9. Documentation </a:t>
            </a:r>
            <a:br>
              <a:rPr lang="en-MY" dirty="0"/>
            </a:br>
            <a:r>
              <a:rPr lang="en-MY" dirty="0"/>
              <a:t>10. Market </a:t>
            </a:r>
            <a:br>
              <a:rPr lang="en-MY" dirty="0"/>
            </a:br>
            <a:r>
              <a:rPr lang="en-MY" dirty="0"/>
              <a:t>11. Collaboration </a:t>
            </a:r>
            <a:br>
              <a:rPr lang="en-MY" dirty="0"/>
            </a:br>
            <a:r>
              <a:rPr lang="en-MY" dirty="0"/>
              <a:t>12. Platform </a:t>
            </a:r>
            <a:br>
              <a:rPr lang="en-MY" dirty="0"/>
            </a:br>
            <a:r>
              <a:rPr lang="en-MY" dirty="0"/>
              <a:t>13. Electronics </a:t>
            </a:r>
            <a:br>
              <a:rPr lang="en-MY" dirty="0"/>
            </a:br>
            <a:r>
              <a:rPr lang="en-MY" dirty="0"/>
              <a:t>14. Analysis </a:t>
            </a:r>
            <a:br>
              <a:rPr lang="en-MY" dirty="0"/>
            </a:br>
            <a:r>
              <a:rPr lang="en-MY" dirty="0"/>
              <a:t>15. Innovation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9561F5-9AF9-2942-93F7-811F3F3A7C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MY" dirty="0"/>
              <a:t>16. Law </a:t>
            </a:r>
            <a:br>
              <a:rPr lang="en-MY" dirty="0"/>
            </a:br>
            <a:r>
              <a:rPr lang="en-MY" dirty="0"/>
              <a:t>17. Data Analysis </a:t>
            </a:r>
            <a:br>
              <a:rPr lang="en-MY" dirty="0"/>
            </a:br>
            <a:r>
              <a:rPr lang="en-MY" dirty="0"/>
              <a:t>18. Research and Development (R&amp;D) </a:t>
            </a:r>
            <a:br>
              <a:rPr lang="en-MY" dirty="0"/>
            </a:br>
            <a:r>
              <a:rPr lang="en-MY" dirty="0"/>
              <a:t>19. Artificial Intelligence (AI) </a:t>
            </a:r>
            <a:br>
              <a:rPr lang="en-MY" dirty="0"/>
            </a:br>
            <a:r>
              <a:rPr lang="en-MY" dirty="0"/>
              <a:t>20. Data Science </a:t>
            </a:r>
            <a:br>
              <a:rPr lang="en-MY" dirty="0"/>
            </a:br>
            <a:r>
              <a:rPr lang="en-MY" dirty="0"/>
              <a:t>21. Engineering </a:t>
            </a:r>
            <a:br>
              <a:rPr lang="en-MY" dirty="0"/>
            </a:br>
            <a:r>
              <a:rPr lang="en-MY" dirty="0"/>
              <a:t>22. Reporting </a:t>
            </a:r>
            <a:br>
              <a:rPr lang="en-MY" dirty="0"/>
            </a:br>
            <a:r>
              <a:rPr lang="en-MY" dirty="0"/>
              <a:t>23. Machine Learning </a:t>
            </a:r>
            <a:br>
              <a:rPr lang="en-MY" dirty="0"/>
            </a:br>
            <a:r>
              <a:rPr lang="en-MY" dirty="0"/>
              <a:t>24. Leadership </a:t>
            </a:r>
            <a:br>
              <a:rPr lang="en-MY" dirty="0"/>
            </a:br>
            <a:r>
              <a:rPr lang="en-MY" dirty="0"/>
              <a:t>25. Database </a:t>
            </a:r>
            <a:br>
              <a:rPr lang="en-MY" dirty="0"/>
            </a:br>
            <a:r>
              <a:rPr lang="en-MY" dirty="0"/>
              <a:t>26. Sales </a:t>
            </a:r>
            <a:br>
              <a:rPr lang="en-MY" dirty="0"/>
            </a:br>
            <a:r>
              <a:rPr lang="en-MY" dirty="0"/>
              <a:t>27. Security </a:t>
            </a:r>
            <a:br>
              <a:rPr lang="en-MY" dirty="0"/>
            </a:br>
            <a:r>
              <a:rPr lang="en-MY" dirty="0"/>
              <a:t>28. Management </a:t>
            </a:r>
            <a:br>
              <a:rPr lang="en-MY" dirty="0"/>
            </a:br>
            <a:r>
              <a:rPr lang="en-MY" dirty="0"/>
              <a:t>29. Protocol </a:t>
            </a:r>
            <a:br>
              <a:rPr lang="en-MY" dirty="0"/>
            </a:br>
            <a:r>
              <a:rPr lang="en-MY" dirty="0"/>
              <a:t>30. Information Technology (IT)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889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E485-1F3C-5744-8BCB-58CA45C5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57250-B8FD-8E41-9574-384BE8FB0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563 jobs (19.44%)</a:t>
            </a:r>
          </a:p>
          <a:p>
            <a:r>
              <a:rPr lang="en-MY" dirty="0"/>
              <a:t>Machine Learning</a:t>
            </a:r>
          </a:p>
          <a:p>
            <a:r>
              <a:rPr lang="en-MY" dirty="0"/>
              <a:t>Statistics/Mathematics</a:t>
            </a:r>
          </a:p>
          <a:p>
            <a:r>
              <a:rPr lang="en-MY" dirty="0"/>
              <a:t>Notable Skills:</a:t>
            </a:r>
            <a:br>
              <a:rPr lang="en-MY" dirty="0"/>
            </a:br>
            <a:r>
              <a:rPr lang="en-MY" dirty="0"/>
              <a:t>Machine Learning, Artificial Intelligence, Research, Engineering, Algorithm, Python, Statistics, Mathematics, Deep Learning, R, Big Data, Modelling, Programming, Predictive Modelling, Natural Language Processing (NLP)</a:t>
            </a:r>
          </a:p>
        </p:txBody>
      </p:sp>
    </p:spTree>
    <p:extLst>
      <p:ext uri="{BB962C8B-B14F-4D97-AF65-F5344CB8AC3E}">
        <p14:creationId xmlns:p14="http://schemas.microsoft.com/office/powerpoint/2010/main" val="3004629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E485-1F3C-5744-8BCB-58CA45C5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91203E-E759-4240-80C8-BAD6221776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MY" dirty="0"/>
              <a:t>1. Machine Learning </a:t>
            </a:r>
            <a:br>
              <a:rPr lang="en-MY" dirty="0"/>
            </a:br>
            <a:r>
              <a:rPr lang="en-MY" dirty="0"/>
              <a:t>2. Computer Science </a:t>
            </a:r>
            <a:br>
              <a:rPr lang="en-MY" dirty="0"/>
            </a:br>
            <a:r>
              <a:rPr lang="en-MY" dirty="0"/>
              <a:t>3. Data Science </a:t>
            </a:r>
            <a:br>
              <a:rPr lang="en-MY" dirty="0"/>
            </a:br>
            <a:r>
              <a:rPr lang="en-MY" dirty="0"/>
              <a:t>4. Artificial Intelligence (AI) </a:t>
            </a:r>
            <a:br>
              <a:rPr lang="en-MY" dirty="0"/>
            </a:br>
            <a:r>
              <a:rPr lang="en-MY" dirty="0"/>
              <a:t>5. Analytical </a:t>
            </a:r>
            <a:br>
              <a:rPr lang="en-MY" dirty="0"/>
            </a:br>
            <a:r>
              <a:rPr lang="en-MY" dirty="0"/>
              <a:t>6. Research </a:t>
            </a:r>
            <a:br>
              <a:rPr lang="en-MY" dirty="0"/>
            </a:br>
            <a:r>
              <a:rPr lang="en-MY" dirty="0"/>
              <a:t>7. Engineering </a:t>
            </a:r>
            <a:br>
              <a:rPr lang="en-MY" dirty="0"/>
            </a:br>
            <a:r>
              <a:rPr lang="en-MY" dirty="0"/>
              <a:t>8. Algorithm </a:t>
            </a:r>
            <a:br>
              <a:rPr lang="en-MY" dirty="0"/>
            </a:br>
            <a:r>
              <a:rPr lang="en-MY" dirty="0"/>
              <a:t>9. Platform </a:t>
            </a:r>
            <a:br>
              <a:rPr lang="en-MY" dirty="0"/>
            </a:br>
            <a:r>
              <a:rPr lang="en-MY" dirty="0"/>
              <a:t>10. Python </a:t>
            </a:r>
            <a:br>
              <a:rPr lang="en-MY" dirty="0"/>
            </a:br>
            <a:r>
              <a:rPr lang="en-MY" dirty="0"/>
              <a:t>11. Design </a:t>
            </a:r>
            <a:br>
              <a:rPr lang="en-MY" dirty="0"/>
            </a:br>
            <a:r>
              <a:rPr lang="en-MY" dirty="0"/>
              <a:t>12. Statistics </a:t>
            </a:r>
            <a:br>
              <a:rPr lang="en-MY" dirty="0"/>
            </a:br>
            <a:r>
              <a:rPr lang="en-MY" dirty="0"/>
              <a:t>13. Leadership </a:t>
            </a:r>
            <a:br>
              <a:rPr lang="en-MY" dirty="0"/>
            </a:br>
            <a:r>
              <a:rPr lang="en-MY" dirty="0"/>
              <a:t>14. Mathematics </a:t>
            </a:r>
            <a:br>
              <a:rPr lang="en-MY" dirty="0"/>
            </a:br>
            <a:r>
              <a:rPr lang="en-MY" dirty="0"/>
              <a:t>15. Communication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9561F5-9AF9-2942-93F7-811F3F3A7C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MY" dirty="0"/>
              <a:t>16. Innovation </a:t>
            </a:r>
            <a:br>
              <a:rPr lang="en-MY" dirty="0"/>
            </a:br>
            <a:r>
              <a:rPr lang="en-MY" dirty="0"/>
              <a:t>17. Collaboration </a:t>
            </a:r>
            <a:br>
              <a:rPr lang="en-MY" dirty="0"/>
            </a:br>
            <a:r>
              <a:rPr lang="en-MY" dirty="0"/>
              <a:t>18. Deep Learning </a:t>
            </a:r>
            <a:br>
              <a:rPr lang="en-MY" dirty="0"/>
            </a:br>
            <a:r>
              <a:rPr lang="en-MY" dirty="0"/>
              <a:t>19. R </a:t>
            </a:r>
            <a:br>
              <a:rPr lang="en-MY" dirty="0"/>
            </a:br>
            <a:r>
              <a:rPr lang="en-MY" dirty="0"/>
              <a:t>20. Security </a:t>
            </a:r>
            <a:br>
              <a:rPr lang="en-MY" dirty="0"/>
            </a:br>
            <a:r>
              <a:rPr lang="en-MY" dirty="0"/>
              <a:t>21. Analysis </a:t>
            </a:r>
            <a:br>
              <a:rPr lang="en-MY" dirty="0"/>
            </a:br>
            <a:r>
              <a:rPr lang="en-MY" dirty="0"/>
              <a:t>22. Modelling </a:t>
            </a:r>
            <a:br>
              <a:rPr lang="en-MY" dirty="0"/>
            </a:br>
            <a:r>
              <a:rPr lang="en-MY" dirty="0"/>
              <a:t>23. Programming </a:t>
            </a:r>
            <a:br>
              <a:rPr lang="en-MY" dirty="0"/>
            </a:br>
            <a:r>
              <a:rPr lang="en-MY" dirty="0"/>
              <a:t>24. Software Engineering </a:t>
            </a:r>
            <a:br>
              <a:rPr lang="en-MY" dirty="0"/>
            </a:br>
            <a:r>
              <a:rPr lang="en-MY" dirty="0"/>
              <a:t>25. Training </a:t>
            </a:r>
            <a:br>
              <a:rPr lang="en-MY" dirty="0"/>
            </a:br>
            <a:r>
              <a:rPr lang="en-MY" dirty="0"/>
              <a:t>26. Data Analysis </a:t>
            </a:r>
            <a:br>
              <a:rPr lang="en-MY" dirty="0"/>
            </a:br>
            <a:r>
              <a:rPr lang="en-MY" dirty="0"/>
              <a:t>27. Law </a:t>
            </a:r>
            <a:br>
              <a:rPr lang="en-MY" dirty="0"/>
            </a:br>
            <a:r>
              <a:rPr lang="en-MY" dirty="0"/>
              <a:t>28. Problem Solving </a:t>
            </a:r>
            <a:br>
              <a:rPr lang="en-MY" dirty="0"/>
            </a:br>
            <a:r>
              <a:rPr lang="en-MY" dirty="0"/>
              <a:t>29. Big Data </a:t>
            </a:r>
            <a:br>
              <a:rPr lang="en-MY" dirty="0"/>
            </a:br>
            <a:r>
              <a:rPr lang="en-MY" dirty="0"/>
              <a:t>30. Data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278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E485-1F3C-5744-8BCB-58CA45C5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57250-B8FD-8E41-9574-384BE8FB0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398 jobs (13.74%)</a:t>
            </a:r>
          </a:p>
          <a:p>
            <a:r>
              <a:rPr lang="en-MY" dirty="0"/>
              <a:t>Statistics/Mathematics</a:t>
            </a:r>
          </a:p>
          <a:p>
            <a:r>
              <a:rPr lang="en-MY" dirty="0"/>
              <a:t>Visualization</a:t>
            </a:r>
          </a:p>
          <a:p>
            <a:r>
              <a:rPr lang="en-MY" dirty="0"/>
              <a:t>Notable Skills:</a:t>
            </a:r>
            <a:br>
              <a:rPr lang="en-MY" dirty="0"/>
            </a:br>
            <a:r>
              <a:rPr lang="en-MY" dirty="0"/>
              <a:t>Statistics, Mathematics, Reporting, Statistical Analysis, Data Analysis, Training, Research, Design, Presentation, Visualization, Communication, Data Management, Engineering, Dataset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390675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E485-1F3C-5744-8BCB-58CA45C5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3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91203E-E759-4240-80C8-BAD6221776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MY" dirty="0"/>
              <a:t>1. Analytical </a:t>
            </a:r>
            <a:br>
              <a:rPr lang="en-MY" dirty="0"/>
            </a:br>
            <a:r>
              <a:rPr lang="en-MY" dirty="0"/>
              <a:t>2. Statistics </a:t>
            </a:r>
            <a:br>
              <a:rPr lang="en-MY" dirty="0"/>
            </a:br>
            <a:r>
              <a:rPr lang="en-MY" dirty="0"/>
              <a:t>3. Computer Science </a:t>
            </a:r>
            <a:br>
              <a:rPr lang="en-MY" dirty="0"/>
            </a:br>
            <a:r>
              <a:rPr lang="en-MY" dirty="0"/>
              <a:t>4. Mathematics </a:t>
            </a:r>
            <a:br>
              <a:rPr lang="en-MY" dirty="0"/>
            </a:br>
            <a:r>
              <a:rPr lang="en-MY" dirty="0"/>
              <a:t>5. Data Science </a:t>
            </a:r>
            <a:br>
              <a:rPr lang="en-MY" dirty="0"/>
            </a:br>
            <a:r>
              <a:rPr lang="en-MY" dirty="0"/>
              <a:t>6. Reporting </a:t>
            </a:r>
            <a:br>
              <a:rPr lang="en-MY" dirty="0"/>
            </a:br>
            <a:r>
              <a:rPr lang="en-MY" dirty="0"/>
              <a:t>7. Statistical Analysis </a:t>
            </a:r>
            <a:br>
              <a:rPr lang="en-MY" dirty="0"/>
            </a:br>
            <a:r>
              <a:rPr lang="en-MY" dirty="0"/>
              <a:t>8. Training </a:t>
            </a:r>
            <a:br>
              <a:rPr lang="en-MY" dirty="0"/>
            </a:br>
            <a:r>
              <a:rPr lang="en-MY" dirty="0"/>
              <a:t>9. Data Analysis </a:t>
            </a:r>
            <a:br>
              <a:rPr lang="en-MY" dirty="0"/>
            </a:br>
            <a:r>
              <a:rPr lang="en-MY" dirty="0"/>
              <a:t>10. Research </a:t>
            </a:r>
            <a:br>
              <a:rPr lang="en-MY" dirty="0"/>
            </a:br>
            <a:r>
              <a:rPr lang="en-MY" dirty="0"/>
              <a:t>11. Design </a:t>
            </a:r>
            <a:br>
              <a:rPr lang="en-MY" dirty="0"/>
            </a:br>
            <a:r>
              <a:rPr lang="en-MY" dirty="0"/>
              <a:t>12. Leadership </a:t>
            </a:r>
            <a:br>
              <a:rPr lang="en-MY" dirty="0"/>
            </a:br>
            <a:r>
              <a:rPr lang="en-MY" dirty="0"/>
              <a:t>13. Presentation </a:t>
            </a:r>
            <a:br>
              <a:rPr lang="en-MY" dirty="0"/>
            </a:br>
            <a:r>
              <a:rPr lang="en-MY" dirty="0"/>
              <a:t>14. Visualization </a:t>
            </a:r>
            <a:br>
              <a:rPr lang="en-MY" dirty="0"/>
            </a:br>
            <a:r>
              <a:rPr lang="en-MY" dirty="0"/>
              <a:t>15. Communication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9561F5-9AF9-2942-93F7-811F3F3A7C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MY" dirty="0"/>
              <a:t>16. Problem Solving </a:t>
            </a:r>
            <a:br>
              <a:rPr lang="en-MY" dirty="0"/>
            </a:br>
            <a:r>
              <a:rPr lang="en-MY" dirty="0"/>
              <a:t>17. Innovation </a:t>
            </a:r>
            <a:br>
              <a:rPr lang="en-MY" dirty="0"/>
            </a:br>
            <a:r>
              <a:rPr lang="en-MY" dirty="0"/>
              <a:t>18. Collaboration </a:t>
            </a:r>
            <a:br>
              <a:rPr lang="en-MY" dirty="0"/>
            </a:br>
            <a:r>
              <a:rPr lang="en-MY" dirty="0"/>
              <a:t>19. Data Management </a:t>
            </a:r>
            <a:br>
              <a:rPr lang="en-MY" dirty="0"/>
            </a:br>
            <a:r>
              <a:rPr lang="en-MY" dirty="0"/>
              <a:t>20. Engineering </a:t>
            </a:r>
            <a:br>
              <a:rPr lang="en-MY" dirty="0"/>
            </a:br>
            <a:r>
              <a:rPr lang="en-MY" dirty="0"/>
              <a:t>21. Dataset </a:t>
            </a:r>
            <a:br>
              <a:rPr lang="en-MY" dirty="0"/>
            </a:br>
            <a:r>
              <a:rPr lang="en-MY" dirty="0"/>
              <a:t>22. Processing </a:t>
            </a:r>
            <a:br>
              <a:rPr lang="en-MY" dirty="0"/>
            </a:br>
            <a:r>
              <a:rPr lang="en-MY" dirty="0"/>
              <a:t>23. Documentation </a:t>
            </a:r>
            <a:br>
              <a:rPr lang="en-MY" dirty="0"/>
            </a:br>
            <a:r>
              <a:rPr lang="en-MY" dirty="0"/>
              <a:t>24. R </a:t>
            </a:r>
            <a:br>
              <a:rPr lang="en-MY" dirty="0"/>
            </a:br>
            <a:r>
              <a:rPr lang="en-MY" dirty="0"/>
              <a:t>25. Microsoft Access </a:t>
            </a:r>
            <a:br>
              <a:rPr lang="en-MY" dirty="0"/>
            </a:br>
            <a:r>
              <a:rPr lang="en-MY" dirty="0"/>
              <a:t>26. Programming </a:t>
            </a:r>
            <a:br>
              <a:rPr lang="en-MY" dirty="0"/>
            </a:br>
            <a:r>
              <a:rPr lang="en-MY" dirty="0"/>
              <a:t>27. Biostatistics </a:t>
            </a:r>
            <a:br>
              <a:rPr lang="en-MY" dirty="0"/>
            </a:br>
            <a:r>
              <a:rPr lang="en-MY" dirty="0"/>
              <a:t>28. Management </a:t>
            </a:r>
            <a:br>
              <a:rPr lang="en-MY" dirty="0"/>
            </a:br>
            <a:r>
              <a:rPr lang="en-MY" dirty="0"/>
              <a:t>29. Data Visualization </a:t>
            </a:r>
            <a:br>
              <a:rPr lang="en-MY" dirty="0"/>
            </a:br>
            <a:r>
              <a:rPr lang="en-MY" dirty="0"/>
              <a:t>30. Law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136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E485-1F3C-5744-8BCB-58CA45C5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57250-B8FD-8E41-9574-384BE8FB0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546 jobs (18.85%)</a:t>
            </a:r>
          </a:p>
          <a:p>
            <a:r>
              <a:rPr lang="en-MY" dirty="0"/>
              <a:t>Business</a:t>
            </a:r>
          </a:p>
          <a:p>
            <a:r>
              <a:rPr lang="en-MY" dirty="0"/>
              <a:t>Sales?</a:t>
            </a:r>
          </a:p>
          <a:p>
            <a:r>
              <a:rPr lang="en-MY" dirty="0"/>
              <a:t>Management?</a:t>
            </a:r>
          </a:p>
          <a:p>
            <a:r>
              <a:rPr lang="en-MY" dirty="0"/>
              <a:t>Notable Skills:</a:t>
            </a:r>
            <a:br>
              <a:rPr lang="en-MY" dirty="0"/>
            </a:br>
            <a:r>
              <a:rPr lang="en-MY" dirty="0"/>
              <a:t>Communication, Market, Leadership, Training, Analysis, Design, Presentation, Innovation, Sales, Research, Reporting, Problem Solving, Project Management, Marketing, Network, Management, Microsoft Excel</a:t>
            </a:r>
          </a:p>
        </p:txBody>
      </p:sp>
    </p:spTree>
    <p:extLst>
      <p:ext uri="{BB962C8B-B14F-4D97-AF65-F5344CB8AC3E}">
        <p14:creationId xmlns:p14="http://schemas.microsoft.com/office/powerpoint/2010/main" val="742558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E485-1F3C-5744-8BCB-58CA45C5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4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91203E-E759-4240-80C8-BAD6221776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MY" dirty="0"/>
              <a:t>1. Analytical </a:t>
            </a:r>
            <a:br>
              <a:rPr lang="en-MY" dirty="0"/>
            </a:br>
            <a:r>
              <a:rPr lang="en-MY" dirty="0"/>
              <a:t>2. Communication </a:t>
            </a:r>
            <a:br>
              <a:rPr lang="en-MY" dirty="0"/>
            </a:br>
            <a:r>
              <a:rPr lang="en-MY" dirty="0"/>
              <a:t>3. Market </a:t>
            </a:r>
            <a:br>
              <a:rPr lang="en-MY" dirty="0"/>
            </a:br>
            <a:r>
              <a:rPr lang="en-MY" dirty="0"/>
              <a:t>4. Leadership </a:t>
            </a:r>
            <a:br>
              <a:rPr lang="en-MY" dirty="0"/>
            </a:br>
            <a:r>
              <a:rPr lang="en-MY" dirty="0"/>
              <a:t>5. Training </a:t>
            </a:r>
            <a:br>
              <a:rPr lang="en-MY" dirty="0"/>
            </a:br>
            <a:r>
              <a:rPr lang="en-MY" dirty="0"/>
              <a:t>6. Analysis </a:t>
            </a:r>
            <a:br>
              <a:rPr lang="en-MY" dirty="0"/>
            </a:br>
            <a:r>
              <a:rPr lang="en-MY" dirty="0"/>
              <a:t>7. Design </a:t>
            </a:r>
            <a:br>
              <a:rPr lang="en-MY" dirty="0"/>
            </a:br>
            <a:r>
              <a:rPr lang="en-MY" dirty="0"/>
              <a:t>8. Presentation </a:t>
            </a:r>
            <a:br>
              <a:rPr lang="en-MY" dirty="0"/>
            </a:br>
            <a:r>
              <a:rPr lang="en-MY" dirty="0"/>
              <a:t>9. Innovation </a:t>
            </a:r>
            <a:br>
              <a:rPr lang="en-MY" dirty="0"/>
            </a:br>
            <a:r>
              <a:rPr lang="en-MY" dirty="0"/>
              <a:t>10. Sales </a:t>
            </a:r>
            <a:br>
              <a:rPr lang="en-MY" dirty="0"/>
            </a:br>
            <a:r>
              <a:rPr lang="en-MY" dirty="0"/>
              <a:t>11. Collaboration </a:t>
            </a:r>
            <a:br>
              <a:rPr lang="en-MY" dirty="0"/>
            </a:br>
            <a:r>
              <a:rPr lang="en-MY" dirty="0"/>
              <a:t>12. Research </a:t>
            </a:r>
            <a:br>
              <a:rPr lang="en-MY" dirty="0"/>
            </a:br>
            <a:r>
              <a:rPr lang="en-MY" dirty="0"/>
              <a:t>13. Platform </a:t>
            </a:r>
            <a:br>
              <a:rPr lang="en-MY" dirty="0"/>
            </a:br>
            <a:r>
              <a:rPr lang="en-MY" dirty="0"/>
              <a:t>14. Reporting </a:t>
            </a:r>
            <a:br>
              <a:rPr lang="en-MY" dirty="0"/>
            </a:br>
            <a:r>
              <a:rPr lang="en-MY" dirty="0"/>
              <a:t>15. Problem Solving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9561F5-9AF9-2942-93F7-811F3F3A7C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MY" dirty="0"/>
              <a:t>16. Project Management </a:t>
            </a:r>
            <a:br>
              <a:rPr lang="en-MY" dirty="0"/>
            </a:br>
            <a:r>
              <a:rPr lang="en-MY" dirty="0"/>
              <a:t>17. Law </a:t>
            </a:r>
            <a:br>
              <a:rPr lang="en-MY" dirty="0"/>
            </a:br>
            <a:r>
              <a:rPr lang="en-MY" dirty="0"/>
              <a:t>18. Marketing </a:t>
            </a:r>
            <a:br>
              <a:rPr lang="en-MY" dirty="0"/>
            </a:br>
            <a:r>
              <a:rPr lang="en-MY" dirty="0"/>
              <a:t>19. Network </a:t>
            </a:r>
            <a:br>
              <a:rPr lang="en-MY" dirty="0"/>
            </a:br>
            <a:r>
              <a:rPr lang="en-MY" dirty="0"/>
              <a:t>20. Data Science </a:t>
            </a:r>
            <a:br>
              <a:rPr lang="en-MY" dirty="0"/>
            </a:br>
            <a:r>
              <a:rPr lang="en-MY" dirty="0"/>
              <a:t>21. Management </a:t>
            </a:r>
            <a:br>
              <a:rPr lang="en-MY" dirty="0"/>
            </a:br>
            <a:r>
              <a:rPr lang="en-MY" dirty="0"/>
              <a:t>22. Microsoft Excel </a:t>
            </a:r>
            <a:br>
              <a:rPr lang="en-MY" dirty="0"/>
            </a:br>
            <a:r>
              <a:rPr lang="en-MY" dirty="0"/>
              <a:t>23. English </a:t>
            </a:r>
            <a:br>
              <a:rPr lang="en-MY" dirty="0"/>
            </a:br>
            <a:r>
              <a:rPr lang="en-MY" dirty="0"/>
              <a:t>24. Life Science </a:t>
            </a:r>
            <a:br>
              <a:rPr lang="en-MY" dirty="0"/>
            </a:br>
            <a:r>
              <a:rPr lang="en-MY" dirty="0"/>
              <a:t>25. Writing </a:t>
            </a:r>
            <a:br>
              <a:rPr lang="en-MY" dirty="0"/>
            </a:br>
            <a:r>
              <a:rPr lang="en-MY" dirty="0"/>
              <a:t>26. Manufacturing </a:t>
            </a:r>
            <a:br>
              <a:rPr lang="en-MY" dirty="0"/>
            </a:br>
            <a:r>
              <a:rPr lang="en-MY" dirty="0"/>
              <a:t>27. Research and Development (R&amp;D) </a:t>
            </a:r>
            <a:br>
              <a:rPr lang="en-MY" dirty="0"/>
            </a:br>
            <a:r>
              <a:rPr lang="en-MY" dirty="0"/>
              <a:t>28. Engineering </a:t>
            </a:r>
            <a:br>
              <a:rPr lang="en-MY" dirty="0"/>
            </a:br>
            <a:r>
              <a:rPr lang="en-MY" dirty="0"/>
              <a:t>29. Insurance </a:t>
            </a:r>
            <a:br>
              <a:rPr lang="en-MY" dirty="0"/>
            </a:br>
            <a:r>
              <a:rPr lang="en-MY" dirty="0"/>
              <a:t>30. Artificial Intelligence (AI)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907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1781</Words>
  <Application>Microsoft Macintosh PowerPoint</Application>
  <PresentationFormat>Widescreen</PresentationFormat>
  <Paragraphs>83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K-Means Clustering</vt:lpstr>
      <vt:lpstr>Cluster 1</vt:lpstr>
      <vt:lpstr>Cluster 1</vt:lpstr>
      <vt:lpstr>Cluster 2 </vt:lpstr>
      <vt:lpstr>Cluster 2</vt:lpstr>
      <vt:lpstr>Cluster 3</vt:lpstr>
      <vt:lpstr>Cluster 3</vt:lpstr>
      <vt:lpstr>Cluster 4</vt:lpstr>
      <vt:lpstr>Cluster 4</vt:lpstr>
      <vt:lpstr>Cluster 5</vt:lpstr>
      <vt:lpstr>Cluster 5</vt:lpstr>
      <vt:lpstr>Topic Modeling</vt:lpstr>
      <vt:lpstr>Topic 1</vt:lpstr>
      <vt:lpstr>Topic 1</vt:lpstr>
      <vt:lpstr>Topic 2</vt:lpstr>
      <vt:lpstr>Topic 2</vt:lpstr>
      <vt:lpstr>Topic 3</vt:lpstr>
      <vt:lpstr>Topic 3</vt:lpstr>
      <vt:lpstr>Topic 4</vt:lpstr>
      <vt:lpstr>Topic 4</vt:lpstr>
      <vt:lpstr>Topic 5</vt:lpstr>
      <vt:lpstr>Topic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Clustering</dc:title>
  <dc:creator>Kong Bin Xuan</dc:creator>
  <cp:lastModifiedBy>Kong Bin Xuan</cp:lastModifiedBy>
  <cp:revision>34</cp:revision>
  <dcterms:created xsi:type="dcterms:W3CDTF">2021-04-28T07:49:06Z</dcterms:created>
  <dcterms:modified xsi:type="dcterms:W3CDTF">2021-05-06T09:20:48Z</dcterms:modified>
</cp:coreProperties>
</file>