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DC2D-6ACF-254C-B846-392752E0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C38A-43E3-3346-8F47-BF090813B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3E76-5FD2-C047-99CD-725401BF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8C96-3B67-3E4E-8FE6-CBDCBBD2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5D8B-98A9-E140-8148-780D8CDE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7038-4B67-E945-93F1-ECB3F8AB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884E2-8B1E-3546-B5F5-8DEAADC6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F545-2C09-9C4E-9D1C-526F123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8CA1-84ED-144D-93B8-6CF28C4C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82D2-73BF-D043-A512-3602D692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B1B32-7338-384E-B8CF-F23ACF49B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FF04F-452A-ED40-861C-3DE7B55E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7FCE-ED25-ED48-A4A6-DAC6BBCB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D403-71E7-794A-A38C-FCBD91D9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FCF0-63D4-064B-A3E8-2E3A151B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8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6922-D85C-D642-A730-507A2492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2AC8-78B1-474B-BD79-10A64659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D8C4-36D7-1A4F-9936-E8AED761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8576-15F9-A746-8F9B-0F067581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318D-3871-D64C-BF14-DF24B027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9FA0-3B9E-A842-B785-560A916F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3B20-65C4-C64D-A147-6C6579DA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ED91-8934-3347-98DE-E56C0149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9F8F-8EDA-4F42-879D-71032DE9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2A91-0FB1-924A-8104-B2C20FE2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8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8A7D-1F95-A242-A650-DC96C4F1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68AC-365A-304F-82DC-C3936753D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3BB3A-4746-FB46-A30C-FFB093CC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6F80-DCEB-6943-A36C-4C354E61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F15C-E074-B146-9F50-57B620BF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31872-F4D3-B941-8F9C-FFE109D7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E34E-0DF9-E04B-ADED-BCCDD149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DB70A-6020-194C-BFE5-2694BE16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747E2-BEE7-BD41-B3B7-B91889105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41AB0-B629-704E-B5F2-F4858FB2D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BF173-5892-C74E-B9CD-CA56B40E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413B4-1372-3348-A40E-0BD88CC6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1CD0D-23FF-9A41-B4B9-11F95475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F1DF9-572F-1E40-9F2C-61C7CE56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640E-FEA7-3944-A5AA-D8B2B423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2DCCA-46EF-D94F-92D0-24083B5C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91F25-4AAD-924C-A8B1-F14BDC3C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293A8-1845-324E-834A-B58C2165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2387A-7B4F-6946-99E9-43E2D36B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98BA0-BAAE-A746-9665-50C3470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99233-0D84-1046-8BE4-3DCAA425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E5C9-06C7-5E49-A5F8-932BDFFF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166-3FFF-434B-96A8-92D33222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AE3B4-6973-7B45-8859-7A9C11961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0D926-7E9E-4442-B21D-456AB38B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2CAA8-DC26-E444-9216-D28C0405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8E05-07A8-B641-BC65-8D7A2C9F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6C96-44A4-E64E-9D26-C6A9A7CB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6CDC1-62F2-A94B-82C3-606C63176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2667-D095-DE42-85E3-9DCE9F0E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833B3-AE20-E14D-BDF0-F54E7E34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7237-83C1-F641-9B4A-DABF1CFB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ABB3C-B1BC-8E4A-8FE5-572117E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6A323-47D9-804E-97F9-3C3A3165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73676-E248-B446-9E5C-CC7A9BF6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9857-EC9F-9C45-8A3C-80731549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B59A-14C0-934D-ABB4-8C67BD7B8C56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148D-01F5-D84C-9ABD-D5DDF35F5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0ADD-0FFD-DC40-A17E-89FD6850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FB8A-7732-D444-8214-EF8A7824C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4566-57FD-1644-AFAE-38EB232B1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Skill ontology update process</a:t>
            </a:r>
          </a:p>
        </p:txBody>
      </p:sp>
    </p:spTree>
    <p:extLst>
      <p:ext uri="{BB962C8B-B14F-4D97-AF65-F5344CB8AC3E}">
        <p14:creationId xmlns:p14="http://schemas.microsoft.com/office/powerpoint/2010/main" val="14652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3B76-055F-7F4A-B167-9F12789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/>
          <a:lstStyle/>
          <a:p>
            <a:r>
              <a:rPr lang="en-US" dirty="0"/>
              <a:t>New skills from </a:t>
            </a:r>
            <a:r>
              <a:rPr lang="en-US" dirty="0" err="1"/>
              <a:t>Rubiqe</a:t>
            </a:r>
            <a:r>
              <a:rPr lang="en-US" dirty="0"/>
              <a:t>/</a:t>
            </a:r>
            <a:r>
              <a:rPr lang="en-US" dirty="0" err="1"/>
              <a:t>Acceltic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1FB75-4236-EC4B-868F-64DA3821EA92}"/>
              </a:ext>
            </a:extLst>
          </p:cNvPr>
          <p:cNvSpPr/>
          <p:nvPr/>
        </p:nvSpPr>
        <p:spPr>
          <a:xfrm>
            <a:off x="4684889" y="1233267"/>
            <a:ext cx="2822222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insert new other skill in free text section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DAA20-F0C2-F642-A2ED-D25FFE28EB77}"/>
              </a:ext>
            </a:extLst>
          </p:cNvPr>
          <p:cNvSpPr/>
          <p:nvPr/>
        </p:nvSpPr>
        <p:spPr>
          <a:xfrm>
            <a:off x="4684889" y="2003689"/>
            <a:ext cx="2822222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saved in </a:t>
            </a:r>
            <a:r>
              <a:rPr lang="en-US" b="1" dirty="0" err="1"/>
              <a:t>free_text</a:t>
            </a:r>
            <a:r>
              <a:rPr lang="en-US" dirty="0"/>
              <a:t>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16633-037E-5340-940C-24EAF3F5BFB0}"/>
              </a:ext>
            </a:extLst>
          </p:cNvPr>
          <p:cNvSpPr/>
          <p:nvPr/>
        </p:nvSpPr>
        <p:spPr>
          <a:xfrm>
            <a:off x="4684889" y="2774111"/>
            <a:ext cx="2822222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skill in </a:t>
            </a:r>
            <a:r>
              <a:rPr lang="en-US" b="1" dirty="0" err="1"/>
              <a:t>free_text</a:t>
            </a:r>
            <a:r>
              <a:rPr lang="en-US" dirty="0"/>
              <a:t> table is 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C912C-B3D3-CB4B-9049-FBE6D50C2ADE}"/>
              </a:ext>
            </a:extLst>
          </p:cNvPr>
          <p:cNvSpPr/>
          <p:nvPr/>
        </p:nvSpPr>
        <p:spPr>
          <a:xfrm>
            <a:off x="1862667" y="3704697"/>
            <a:ext cx="2822222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skill from </a:t>
            </a:r>
            <a:r>
              <a:rPr lang="en-US" b="1" dirty="0" err="1"/>
              <a:t>free_text</a:t>
            </a:r>
            <a:r>
              <a:rPr lang="en-US" dirty="0"/>
              <a:t>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B8BA9-BFA3-6A4E-B5B8-3AAE4E0E025E}"/>
              </a:ext>
            </a:extLst>
          </p:cNvPr>
          <p:cNvSpPr/>
          <p:nvPr/>
        </p:nvSpPr>
        <p:spPr>
          <a:xfrm>
            <a:off x="7507111" y="3704697"/>
            <a:ext cx="2822222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skill to </a:t>
            </a:r>
            <a:r>
              <a:rPr lang="en-US" b="1" dirty="0" err="1"/>
              <a:t>skill_ontology</a:t>
            </a:r>
            <a:r>
              <a:rPr lang="en-US" dirty="0"/>
              <a:t>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456A3-E351-3241-9CF7-D9C351EF25C0}"/>
              </a:ext>
            </a:extLst>
          </p:cNvPr>
          <p:cNvSpPr/>
          <p:nvPr/>
        </p:nvSpPr>
        <p:spPr>
          <a:xfrm>
            <a:off x="7507111" y="4475119"/>
            <a:ext cx="2822222" cy="77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US" b="1" dirty="0" err="1"/>
              <a:t>other_skill</a:t>
            </a:r>
            <a:r>
              <a:rPr lang="en-US" dirty="0"/>
              <a:t> table in </a:t>
            </a:r>
            <a:r>
              <a:rPr lang="en-US" dirty="0" err="1"/>
              <a:t>Skillstreet</a:t>
            </a:r>
            <a:r>
              <a:rPr lang="en-US" dirty="0"/>
              <a:t> to sync with </a:t>
            </a:r>
            <a:r>
              <a:rPr lang="en-US" b="1" dirty="0" err="1"/>
              <a:t>skill_ontology</a:t>
            </a:r>
            <a:r>
              <a:rPr lang="en-US" b="1" dirty="0"/>
              <a:t> </a:t>
            </a:r>
            <a:r>
              <a:rPr lang="en-US" dirty="0"/>
              <a:t>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DCE8E-5E4E-7D4E-9362-FAFBD6BFB9CF}"/>
              </a:ext>
            </a:extLst>
          </p:cNvPr>
          <p:cNvSpPr/>
          <p:nvPr/>
        </p:nvSpPr>
        <p:spPr>
          <a:xfrm>
            <a:off x="7507111" y="5395074"/>
            <a:ext cx="2822222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skill from </a:t>
            </a:r>
            <a:r>
              <a:rPr lang="en-US" b="1" dirty="0" err="1"/>
              <a:t>free_text</a:t>
            </a:r>
            <a:r>
              <a:rPr lang="en-US" dirty="0"/>
              <a:t>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3B6874-F4C4-1D44-9EB1-D9AE338FCDB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854156"/>
            <a:ext cx="0" cy="14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CD0C4-2941-DE4C-ABAE-F6206A8AB773}"/>
              </a:ext>
            </a:extLst>
          </p:cNvPr>
          <p:cNvCxnSpPr>
            <a:stCxn id="5" idx="2"/>
          </p:cNvCxnSpPr>
          <p:nvPr/>
        </p:nvCxnSpPr>
        <p:spPr>
          <a:xfrm>
            <a:off x="6096000" y="2624578"/>
            <a:ext cx="0" cy="14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F1B56D-EAFB-4E44-A9A9-A5D5335DDDBC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3273778" y="3084556"/>
            <a:ext cx="1411111" cy="62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33D0A3-E30E-204F-8A43-31C0192BD005}"/>
              </a:ext>
            </a:extLst>
          </p:cNvPr>
          <p:cNvCxnSpPr>
            <a:endCxn id="8" idx="0"/>
          </p:cNvCxnSpPr>
          <p:nvPr/>
        </p:nvCxnSpPr>
        <p:spPr>
          <a:xfrm>
            <a:off x="7507111" y="3084555"/>
            <a:ext cx="1411111" cy="62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CCE27C-9462-2B46-A5AC-50DF6E9C7471}"/>
              </a:ext>
            </a:extLst>
          </p:cNvPr>
          <p:cNvCxnSpPr>
            <a:endCxn id="9" idx="0"/>
          </p:cNvCxnSpPr>
          <p:nvPr/>
        </p:nvCxnSpPr>
        <p:spPr>
          <a:xfrm>
            <a:off x="8918222" y="4325586"/>
            <a:ext cx="0" cy="14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12894D-566A-5D4A-ABC9-8484BB98D60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918222" y="5245541"/>
            <a:ext cx="0" cy="14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D04F02-03FB-224D-92CC-4EA0542FCD80}"/>
              </a:ext>
            </a:extLst>
          </p:cNvPr>
          <p:cNvSpPr txBox="1"/>
          <p:nvPr/>
        </p:nvSpPr>
        <p:spPr>
          <a:xfrm>
            <a:off x="2954886" y="3025294"/>
            <a:ext cx="102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valid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120F9D-4FCF-9C40-B65D-5509FBFCD550}"/>
              </a:ext>
            </a:extLst>
          </p:cNvPr>
          <p:cNvSpPr txBox="1"/>
          <p:nvPr/>
        </p:nvSpPr>
        <p:spPr>
          <a:xfrm>
            <a:off x="8104038" y="3059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687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3B76-055F-7F4A-B167-9F12789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/>
          <a:lstStyle/>
          <a:p>
            <a:r>
              <a:rPr lang="en-US" dirty="0"/>
              <a:t>New skills from other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1FB75-4236-EC4B-868F-64DA3821EA92}"/>
              </a:ext>
            </a:extLst>
          </p:cNvPr>
          <p:cNvSpPr/>
          <p:nvPr/>
        </p:nvSpPr>
        <p:spPr>
          <a:xfrm>
            <a:off x="4684889" y="2136378"/>
            <a:ext cx="2822222" cy="62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Discover new skill not existing in </a:t>
            </a:r>
            <a:r>
              <a:rPr lang="en-US" b="1" dirty="0" err="1"/>
              <a:t>skill_ontology</a:t>
            </a:r>
            <a:r>
              <a:rPr lang="en-US" dirty="0"/>
              <a:t>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B8BA9-BFA3-6A4E-B5B8-3AAE4E0E025E}"/>
              </a:ext>
            </a:extLst>
          </p:cNvPr>
          <p:cNvSpPr/>
          <p:nvPr/>
        </p:nvSpPr>
        <p:spPr>
          <a:xfrm>
            <a:off x="4684889" y="3061648"/>
            <a:ext cx="2822222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skill to </a:t>
            </a:r>
            <a:r>
              <a:rPr lang="en-US" b="1" dirty="0" err="1"/>
              <a:t>skill_ontology</a:t>
            </a:r>
            <a:r>
              <a:rPr lang="en-US" dirty="0"/>
              <a:t>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456A3-E351-3241-9CF7-D9C351EF25C0}"/>
              </a:ext>
            </a:extLst>
          </p:cNvPr>
          <p:cNvSpPr/>
          <p:nvPr/>
        </p:nvSpPr>
        <p:spPr>
          <a:xfrm>
            <a:off x="4684889" y="3986918"/>
            <a:ext cx="2822222" cy="77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US" b="1" dirty="0" err="1"/>
              <a:t>other_skill</a:t>
            </a:r>
            <a:r>
              <a:rPr lang="en-US" dirty="0"/>
              <a:t> table in </a:t>
            </a:r>
            <a:r>
              <a:rPr lang="en-US" dirty="0" err="1"/>
              <a:t>Skillstreet</a:t>
            </a:r>
            <a:r>
              <a:rPr lang="en-US" dirty="0"/>
              <a:t> to sync with </a:t>
            </a:r>
            <a:r>
              <a:rPr lang="en-US" b="1" dirty="0" err="1"/>
              <a:t>skill_ontology</a:t>
            </a:r>
            <a:r>
              <a:rPr lang="en-US" b="1" dirty="0"/>
              <a:t> </a:t>
            </a:r>
            <a:r>
              <a:rPr lang="en-US" dirty="0"/>
              <a:t>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3B6874-F4C4-1D44-9EB1-D9AE338FCDB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2757268"/>
            <a:ext cx="0" cy="30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CCE27C-9462-2B46-A5AC-50DF6E9C747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3682537"/>
            <a:ext cx="0" cy="30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2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Skill ontology update process</vt:lpstr>
      <vt:lpstr>New skills from Rubiqe/Acceltic</vt:lpstr>
      <vt:lpstr>New skills from other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ontology update process</dc:title>
  <dc:creator>Kong Bin Xuan</dc:creator>
  <cp:lastModifiedBy>Kong Bin Xuan</cp:lastModifiedBy>
  <cp:revision>6</cp:revision>
  <dcterms:created xsi:type="dcterms:W3CDTF">2021-05-27T07:08:53Z</dcterms:created>
  <dcterms:modified xsi:type="dcterms:W3CDTF">2021-05-27T07:22:03Z</dcterms:modified>
</cp:coreProperties>
</file>