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1"/>
    <p:restoredTop sz="94659"/>
  </p:normalViewPr>
  <p:slideViewPr>
    <p:cSldViewPr snapToGrid="0" snapToObjects="1">
      <p:cViewPr varScale="1">
        <p:scale>
          <a:sx n="65" d="100"/>
          <a:sy n="65" d="100"/>
        </p:scale>
        <p:origin x="2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9713-00F0-124D-A73F-98A704086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CB2C0-E70F-1547-B0F6-EB3197AA3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8333-E819-DA4A-BE54-39C28D1A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97FD-1A8D-5840-BB16-B274A4BB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3C51-06A8-654A-97D5-839D01A6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AAD3-2275-214F-B168-46CC6479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EC0DB-A498-874E-9365-EBCEB5F80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EE9A-0F4C-1649-8832-3401548F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B1AC-D567-AE4C-868E-E58A132C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1ABE-43E3-704C-9EDE-FAE90881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EC49A-30AE-344B-A972-C4A939782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43B34-5667-284F-9F2C-C1EA3FBA9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3D9B2-FB87-CC41-9ABB-6A4459F4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AF9C-C8B3-B64B-BB23-35F6F95C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9224F-3983-7544-98A9-87B9A941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6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8216-3AA5-374B-8960-FED0EAD1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E992-6672-4740-8B0B-03A7E300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9F298-1998-394F-BF8C-E09A4A1D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708E-B769-7948-9EBD-B179699B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3EDB3-79CB-8442-BBED-ECE2E009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AFE2-3874-3140-BA9A-7E7DC7B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9DA7E-2143-DE4A-A21D-D90455AA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6834-B534-A14B-BBD9-80C4542A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9CE3-8C58-994E-9373-27FCCFE5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BE2C4-4122-454D-93F1-7A065740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4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8611-D8DB-C740-AF44-A19B3B16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F6A3-B97B-1B45-8299-7FB2DE8EC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78076-4118-C947-B4B6-EEBA022F4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0578-78B4-8E43-A387-CEB1AF0E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60640-AF3A-1E4E-BFBC-AB461F12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A903D-A254-2342-8070-1D98EA88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7B3E-081A-BE48-AF3C-0D1CA39E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C6BC-051F-DA4A-A45C-8128A3C57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45921-037D-2243-8789-9480F5318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3FD7A-FC75-DD42-9C64-CBB73CA30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528E8-C2C3-C341-BA6B-59EE2C8F6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1D84F-96C1-3B4D-95B0-D34028DC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BB4CD-B45B-1945-B2C4-B5A442D5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E96BD-B861-374C-A0A3-B3C8761A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725-D8A2-8E46-B911-C9445395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0CE13-F7E6-714E-903E-4720AEF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BFC73-A332-1C49-A021-55CEC863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7460B-6E78-6245-8321-B989F4BC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3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23C40-DEAE-B84D-992C-CD484BCA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B9EF7-3A42-EA4A-AAB6-A21CCB68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A1FA0-058A-5D49-908E-6D541D57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D12E-17C9-EA40-A8E5-57B78E0F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6752-A692-8448-A087-636F4F34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37705-3781-DD47-A628-8C539ED1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23095-D4E8-4442-B2F8-6224EBAB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7892A-730B-524C-B2C9-986A750B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B00F0-AF34-D348-A887-2FCC3C81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3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1E64-5B77-A749-96A7-1A97FFE6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B0262-1CA6-0F41-BBBF-D6B3592A1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99F0D-D8BE-6341-8B7F-3586B2E36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01098-92DC-E542-8242-729F6914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EA77-90FF-5047-B8EB-050D98BA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D230A-A39D-2145-9E44-B9FC76A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DE57C-CBBD-D44E-87F4-6A940342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3C09D-A313-DF44-974C-36FF3F10C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C6674-FBF9-0644-869E-C73E19298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6830-2B17-E540-8DA9-736CCB6E34A2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315F9-BA98-D44B-9D90-D9D792E76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B84E0-7005-0E4D-A781-B91901EEE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9474-2BFA-7840-8F4A-DCCC769C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9300-857B-8040-8179-E680C1182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6D9D-F1F9-3E41-AEFB-1814056F9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5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655 jobs (22.62%)</a:t>
            </a:r>
          </a:p>
          <a:p>
            <a:r>
              <a:rPr lang="en-MY" dirty="0"/>
              <a:t>Statistics/Mathematics</a:t>
            </a:r>
          </a:p>
          <a:p>
            <a:r>
              <a:rPr lang="en-MY" dirty="0"/>
              <a:t>Visualization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Statistics, Design, Computer Science, Reporting, Communication, Mathematics, Data Analysis, Statistical Analysis, Presentation,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6353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1060 jobs (36.60%)</a:t>
            </a:r>
          </a:p>
          <a:p>
            <a:r>
              <a:rPr lang="en-MY" dirty="0"/>
              <a:t>Machine Learning</a:t>
            </a:r>
          </a:p>
          <a:p>
            <a:r>
              <a:rPr lang="en-MY" dirty="0"/>
              <a:t>Statistics/Mathematics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Machine Learning, Computer Science, Artificial Intelligence, Design, Engineering, Python, Statistics, Algorithm, Analysis, Mathematics</a:t>
            </a:r>
          </a:p>
        </p:txBody>
      </p:sp>
    </p:spTree>
    <p:extLst>
      <p:ext uri="{BB962C8B-B14F-4D97-AF65-F5344CB8AC3E}">
        <p14:creationId xmlns:p14="http://schemas.microsoft.com/office/powerpoint/2010/main" val="215882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422 jobs (14.57%)</a:t>
            </a:r>
          </a:p>
          <a:p>
            <a:r>
              <a:rPr lang="en-MY" dirty="0"/>
              <a:t>Statistics/Mathematics</a:t>
            </a:r>
          </a:p>
          <a:p>
            <a:r>
              <a:rPr lang="en-MY" dirty="0"/>
              <a:t>Visualization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Statistics, Design, Computer Science, Reporting, Communication, Mathematics, Data Analysis, Statistical Analysis, Presentation,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333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9300-857B-8040-8179-E680C1182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Skills for Managerial Role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6D9D-F1F9-3E41-AEFB-1814056F9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3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Skills (from Most to Least)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Computer Science, Machine Learning, Presentation, Artificial Intelligence, Statistics, Analysis, Mathematics, Database, Agile, Business Intelligence, R, Data Analytics, Algorithm, Data Analysis, Big Data</a:t>
            </a:r>
          </a:p>
        </p:txBody>
      </p:sp>
    </p:spTree>
    <p:extLst>
      <p:ext uri="{BB962C8B-B14F-4D97-AF65-F5344CB8AC3E}">
        <p14:creationId xmlns:p14="http://schemas.microsoft.com/office/powerpoint/2010/main" val="386595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379 jobs (13.08%)</a:t>
            </a:r>
          </a:p>
          <a:p>
            <a:r>
              <a:rPr lang="en-MY" dirty="0"/>
              <a:t>Business</a:t>
            </a:r>
          </a:p>
          <a:p>
            <a:r>
              <a:rPr lang="en-MY" dirty="0"/>
              <a:t>Research?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Testing, Training, Communication, Design, Problem Solving, Research, Documentation, Market, Platform, Data Analysis, Research and Development, Microsoft Excel, 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69311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563 jobs (19.44%)</a:t>
            </a:r>
          </a:p>
          <a:p>
            <a:r>
              <a:rPr lang="en-MY" dirty="0"/>
              <a:t>Machine Learning</a:t>
            </a:r>
          </a:p>
          <a:p>
            <a:r>
              <a:rPr lang="en-MY" dirty="0"/>
              <a:t>Statistics/Mathematics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Machine Learning, Artificial Intelligence, Research, Engineering, Algorithm, Python, Statistics, Mathematics, Deep Learning, R, Big Data, Modelling, Programming, Predictive Modelling, 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300462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398 jobs (13.74%)</a:t>
            </a:r>
          </a:p>
          <a:p>
            <a:r>
              <a:rPr lang="en-MY" dirty="0"/>
              <a:t>Statistics/Mathematics</a:t>
            </a:r>
          </a:p>
          <a:p>
            <a:r>
              <a:rPr lang="en-MY" dirty="0"/>
              <a:t>Visualization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Statistics, Mathematics, Reporting, Statistical Analysis, Data Analysis, Training, Research, Design, Presentation, Visualization, Communication, Data Management, Engineering, Dataset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9067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546 jobs (18.85%)</a:t>
            </a:r>
          </a:p>
          <a:p>
            <a:r>
              <a:rPr lang="en-MY" dirty="0"/>
              <a:t>Business</a:t>
            </a:r>
          </a:p>
          <a:p>
            <a:r>
              <a:rPr lang="en-MY" dirty="0"/>
              <a:t>Sales?</a:t>
            </a:r>
          </a:p>
          <a:p>
            <a:r>
              <a:rPr lang="en-MY" dirty="0"/>
              <a:t>Management?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Communication, Market, Leadership, Training, Analysis, Design, Presentation, Innovation, Sales, Research, Reporting, Problem Solving, Project Management, Marketing, Network, Management, 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74255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1010 jobs (34.88%)</a:t>
            </a:r>
          </a:p>
          <a:p>
            <a:r>
              <a:rPr lang="en-MY" dirty="0"/>
              <a:t>Data Engineering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Research, Design, Training, Communication, Analysis, Data Analysis, Platform, Management, Artificial Intelligence, Engineering, Database, Security, Statistics, Reporting,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0188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9300-857B-8040-8179-E680C1182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6D9D-F1F9-3E41-AEFB-1814056F9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7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307 jobs (10.60%)</a:t>
            </a:r>
          </a:p>
          <a:p>
            <a:r>
              <a:rPr lang="en-MY" dirty="0"/>
              <a:t>Research?</a:t>
            </a:r>
          </a:p>
          <a:p>
            <a:r>
              <a:rPr lang="en-MY" dirty="0"/>
              <a:t>Bioinformatics/Life Science?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Research, Design, Molecular Biology, Analytical, Research and Development, Life Science, Biochemistry, Testing, Innovation, Chemistry,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57531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E485-1F3C-5744-8BCB-58CA45C5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7250-B8FD-8E41-9574-384BE8FB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452 jobs (15.61%)</a:t>
            </a:r>
          </a:p>
          <a:p>
            <a:r>
              <a:rPr lang="en-MY" dirty="0"/>
              <a:t>Business</a:t>
            </a:r>
          </a:p>
          <a:p>
            <a:r>
              <a:rPr lang="en-MY" dirty="0" err="1"/>
              <a:t>Managemet</a:t>
            </a:r>
            <a:r>
              <a:rPr lang="en-MY" dirty="0"/>
              <a:t>?</a:t>
            </a:r>
          </a:p>
          <a:p>
            <a:r>
              <a:rPr lang="en-MY" dirty="0"/>
              <a:t>Notable Skills:</a:t>
            </a:r>
            <a:br>
              <a:rPr lang="en-MY" dirty="0"/>
            </a:br>
            <a:r>
              <a:rPr lang="en-MY" dirty="0"/>
              <a:t>Communication, Design, Sales, Market Research, Presentation, Analysis, Marketing, Reporting, Leadership, Management</a:t>
            </a:r>
          </a:p>
        </p:txBody>
      </p:sp>
    </p:spTree>
    <p:extLst>
      <p:ext uri="{BB962C8B-B14F-4D97-AF65-F5344CB8AC3E}">
        <p14:creationId xmlns:p14="http://schemas.microsoft.com/office/powerpoint/2010/main" val="135783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484</Words>
  <Application>Microsoft Macintosh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K-Means Clustering</vt:lpstr>
      <vt:lpstr>Cluster 1</vt:lpstr>
      <vt:lpstr>Cluster 2 </vt:lpstr>
      <vt:lpstr>Cluster 3</vt:lpstr>
      <vt:lpstr>Cluster 4</vt:lpstr>
      <vt:lpstr>Cluster 5</vt:lpstr>
      <vt:lpstr>Topic Modeling</vt:lpstr>
      <vt:lpstr>Topic 1</vt:lpstr>
      <vt:lpstr>Topic 2</vt:lpstr>
      <vt:lpstr>Topic 3</vt:lpstr>
      <vt:lpstr>Topic 4</vt:lpstr>
      <vt:lpstr>Topic 5</vt:lpstr>
      <vt:lpstr>Data Skills for Managerial Role</vt:lpstr>
      <vt:lpstr>Popular Skills (from Most to Least)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Kong Bin Xuan</dc:creator>
  <cp:lastModifiedBy>Kong Bin Xuan</cp:lastModifiedBy>
  <cp:revision>13</cp:revision>
  <dcterms:created xsi:type="dcterms:W3CDTF">2021-04-28T07:49:06Z</dcterms:created>
  <dcterms:modified xsi:type="dcterms:W3CDTF">2021-05-06T01:38:15Z</dcterms:modified>
</cp:coreProperties>
</file>