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9" r:id="rId1"/>
  </p:sldMasterIdLst>
  <p:notesMasterIdLst>
    <p:notesMasterId r:id="rId10"/>
  </p:notesMasterIdLst>
  <p:handoutMasterIdLst>
    <p:handoutMasterId r:id="rId11"/>
  </p:handoutMasterIdLst>
  <p:sldIdLst>
    <p:sldId id="1309" r:id="rId2"/>
    <p:sldId id="1340" r:id="rId3"/>
    <p:sldId id="1343" r:id="rId4"/>
    <p:sldId id="1344" r:id="rId5"/>
    <p:sldId id="1345" r:id="rId6"/>
    <p:sldId id="1346" r:id="rId7"/>
    <p:sldId id="1347" r:id="rId8"/>
    <p:sldId id="1349" r:id="rId9"/>
  </p:sldIdLst>
  <p:sldSz cx="9144000" cy="6858000" type="screen4x3"/>
  <p:notesSz cx="6797675" cy="9928225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Arial" charset="0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Arial" charset="0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Arial" charset="0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Arial" charset="0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預設章節" id="{11BE5AD5-2A34-4FC5-8A53-4D78F29223CF}">
          <p14:sldIdLst>
            <p14:sldId id="1309"/>
            <p14:sldId id="1340"/>
            <p14:sldId id="1343"/>
            <p14:sldId id="1344"/>
            <p14:sldId id="1345"/>
            <p14:sldId id="1346"/>
            <p14:sldId id="1347"/>
            <p14:sldId id="134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E8AD"/>
    <a:srgbClr val="7BFFA7"/>
    <a:srgbClr val="84BC7D"/>
    <a:srgbClr val="BBE0E3"/>
    <a:srgbClr val="FDC28F"/>
    <a:srgbClr val="FF9900"/>
    <a:srgbClr val="EEBB2B"/>
    <a:srgbClr val="65A6BD"/>
    <a:srgbClr val="EEA39F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中等深淺樣式 3 - 輔色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45" autoAdjust="0"/>
    <p:restoredTop sz="86910" autoAdjust="0"/>
  </p:normalViewPr>
  <p:slideViewPr>
    <p:cSldViewPr>
      <p:cViewPr>
        <p:scale>
          <a:sx n="100" d="100"/>
          <a:sy n="100" d="100"/>
        </p:scale>
        <p:origin x="1200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2284"/>
    </p:cViewPr>
  </p:sorterViewPr>
  <p:notesViewPr>
    <p:cSldViewPr>
      <p:cViewPr varScale="1">
        <p:scale>
          <a:sx n="61" d="100"/>
          <a:sy n="61" d="100"/>
        </p:scale>
        <p:origin x="-1446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70" tIns="45785" rIns="91570" bIns="45785" numCol="1" anchor="t" anchorCtr="0" compatLnSpc="1">
            <a:prstTxWarp prst="textNoShape">
              <a:avLst/>
            </a:prstTxWarp>
          </a:bodyPr>
          <a:lstStyle>
            <a:lvl1pPr defTabSz="915920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1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70" tIns="45785" rIns="91570" bIns="45785" numCol="1" anchor="t" anchorCtr="0" compatLnSpc="1">
            <a:prstTxWarp prst="textNoShape">
              <a:avLst/>
            </a:prstTxWarp>
          </a:bodyPr>
          <a:lstStyle>
            <a:lvl1pPr algn="r" defTabSz="915920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9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70" tIns="45785" rIns="91570" bIns="45785" numCol="1" anchor="b" anchorCtr="0" compatLnSpc="1">
            <a:prstTxWarp prst="textNoShape">
              <a:avLst/>
            </a:prstTxWarp>
          </a:bodyPr>
          <a:lstStyle>
            <a:lvl1pPr defTabSz="915920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31339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70" tIns="45785" rIns="91570" bIns="45785" numCol="1" anchor="b" anchorCtr="0" compatLnSpc="1">
            <a:prstTxWarp prst="textNoShape">
              <a:avLst/>
            </a:prstTxWarp>
          </a:bodyPr>
          <a:lstStyle>
            <a:lvl1pPr algn="r" defTabSz="915920">
              <a:defRPr sz="1200">
                <a:cs typeface="Arial" charset="0"/>
              </a:defRPr>
            </a:lvl1pPr>
          </a:lstStyle>
          <a:p>
            <a:pPr>
              <a:defRPr/>
            </a:pPr>
            <a:fld id="{5D42011E-7D92-436A-AC22-4F8684FE3735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352529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70" tIns="45785" rIns="91570" bIns="45785" numCol="1" anchor="t" anchorCtr="0" compatLnSpc="1">
            <a:prstTxWarp prst="textNoShape">
              <a:avLst/>
            </a:prstTxWarp>
          </a:bodyPr>
          <a:lstStyle>
            <a:lvl1pPr defTabSz="915920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1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70" tIns="45785" rIns="91570" bIns="45785" numCol="1" anchor="t" anchorCtr="0" compatLnSpc="1">
            <a:prstTxWarp prst="textNoShape">
              <a:avLst/>
            </a:prstTxWarp>
          </a:bodyPr>
          <a:lstStyle>
            <a:lvl1pPr algn="r" defTabSz="915920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2" y="4716465"/>
            <a:ext cx="5438775" cy="4467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70" tIns="45785" rIns="91570" bIns="457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9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70" tIns="45785" rIns="91570" bIns="45785" numCol="1" anchor="b" anchorCtr="0" compatLnSpc="1">
            <a:prstTxWarp prst="textNoShape">
              <a:avLst/>
            </a:prstTxWarp>
          </a:bodyPr>
          <a:lstStyle>
            <a:lvl1pPr defTabSz="915920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9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70" tIns="45785" rIns="91570" bIns="45785" numCol="1" anchor="b" anchorCtr="0" compatLnSpc="1">
            <a:prstTxWarp prst="textNoShape">
              <a:avLst/>
            </a:prstTxWarp>
          </a:bodyPr>
          <a:lstStyle>
            <a:lvl1pPr algn="r" defTabSz="915920">
              <a:defRPr sz="1200">
                <a:cs typeface="Arial" charset="0"/>
              </a:defRPr>
            </a:lvl1pPr>
          </a:lstStyle>
          <a:p>
            <a:pPr>
              <a:defRPr/>
            </a:pPr>
            <a:fld id="{E03F772D-7FE6-4D25-AD80-FF899BF08D20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398990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 txBox="1">
            <a:spLocks noGrp="1" noChangeArrowheads="1"/>
          </p:cNvSpPr>
          <p:nvPr/>
        </p:nvSpPr>
        <p:spPr bwMode="auto">
          <a:xfrm>
            <a:off x="3851275" y="9431339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70" tIns="45785" rIns="91570" bIns="45785" anchor="b"/>
          <a:lstStyle/>
          <a:p>
            <a:pPr algn="r" defTabSz="915920"/>
            <a:fld id="{2CEFF54A-7A8B-4C43-ABE3-5D0E77DBF1AF}" type="slidenum">
              <a:rPr lang="en-US" altLang="zh-TW" sz="1200"/>
              <a:pPr algn="r" defTabSz="915920"/>
              <a:t>1</a:t>
            </a:fld>
            <a:endParaRPr lang="en-US" altLang="zh-TW" sz="1200" dirty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895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03F772D-7FE6-4D25-AD80-FF899BF08D20}" type="slidenum">
              <a:rPr lang="en-US" altLang="zh-TW" smtClean="0"/>
              <a:pPr>
                <a:defRPr/>
              </a:pPr>
              <a:t>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10362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03F772D-7FE6-4D25-AD80-FF899BF08D20}" type="slidenum">
              <a:rPr lang="en-US" altLang="zh-TW" smtClean="0"/>
              <a:pPr>
                <a:defRPr/>
              </a:pPr>
              <a:t>3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14879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03F772D-7FE6-4D25-AD80-FF899BF08D20}" type="slidenum">
              <a:rPr lang="en-US" altLang="zh-TW" smtClean="0"/>
              <a:pPr>
                <a:defRPr/>
              </a:pPr>
              <a:t>4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90699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03F772D-7FE6-4D25-AD80-FF899BF08D20}" type="slidenum">
              <a:rPr lang="en-US" altLang="zh-TW" smtClean="0"/>
              <a:pPr>
                <a:defRPr/>
              </a:pPr>
              <a:t>5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67494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03F772D-7FE6-4D25-AD80-FF899BF08D20}" type="slidenum">
              <a:rPr lang="en-US" altLang="zh-TW" smtClean="0"/>
              <a:pPr>
                <a:defRPr/>
              </a:pPr>
              <a:t>6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89548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03F772D-7FE6-4D25-AD80-FF899BF08D20}" type="slidenum">
              <a:rPr lang="en-US" altLang="zh-TW" smtClean="0"/>
              <a:pPr>
                <a:defRPr/>
              </a:pPr>
              <a:t>7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79435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3"/>
          <p:cNvGrpSpPr>
            <a:grpSpLocks/>
          </p:cNvGrpSpPr>
          <p:nvPr userDrawn="1"/>
        </p:nvGrpSpPr>
        <p:grpSpPr bwMode="auto">
          <a:xfrm>
            <a:off x="3216275" y="5775325"/>
            <a:ext cx="1643063" cy="987425"/>
            <a:chOff x="-196" y="3137"/>
            <a:chExt cx="1352" cy="813"/>
          </a:xfrm>
        </p:grpSpPr>
        <p:sp>
          <p:nvSpPr>
            <p:cNvPr id="3" name="Oval 64"/>
            <p:cNvSpPr>
              <a:spLocks noChangeArrowheads="1"/>
            </p:cNvSpPr>
            <p:nvPr userDrawn="1"/>
          </p:nvSpPr>
          <p:spPr bwMode="auto">
            <a:xfrm>
              <a:off x="600" y="3137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" name="Oval 65"/>
            <p:cNvSpPr>
              <a:spLocks noChangeArrowheads="1"/>
            </p:cNvSpPr>
            <p:nvPr userDrawn="1"/>
          </p:nvSpPr>
          <p:spPr bwMode="auto">
            <a:xfrm>
              <a:off x="1028" y="3476"/>
              <a:ext cx="128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" name="Oval 66"/>
            <p:cNvSpPr>
              <a:spLocks noChangeArrowheads="1"/>
            </p:cNvSpPr>
            <p:nvPr userDrawn="1"/>
          </p:nvSpPr>
          <p:spPr bwMode="auto">
            <a:xfrm>
              <a:off x="731" y="3627"/>
              <a:ext cx="128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" name="Oval 67"/>
            <p:cNvSpPr>
              <a:spLocks noChangeArrowheads="1"/>
            </p:cNvSpPr>
            <p:nvPr userDrawn="1"/>
          </p:nvSpPr>
          <p:spPr bwMode="auto">
            <a:xfrm>
              <a:off x="296" y="3859"/>
              <a:ext cx="90" cy="91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" name="Oval 68"/>
            <p:cNvSpPr>
              <a:spLocks noChangeArrowheads="1"/>
            </p:cNvSpPr>
            <p:nvPr userDrawn="1"/>
          </p:nvSpPr>
          <p:spPr bwMode="auto">
            <a:xfrm>
              <a:off x="-196" y="3265"/>
              <a:ext cx="90" cy="9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" name="Oval 69"/>
            <p:cNvSpPr>
              <a:spLocks noChangeArrowheads="1"/>
            </p:cNvSpPr>
            <p:nvPr userDrawn="1"/>
          </p:nvSpPr>
          <p:spPr bwMode="auto">
            <a:xfrm>
              <a:off x="-60" y="3438"/>
              <a:ext cx="182" cy="183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" name="Line 70"/>
            <p:cNvSpPr>
              <a:spLocks noChangeShapeType="1"/>
            </p:cNvSpPr>
            <p:nvPr userDrawn="1"/>
          </p:nvSpPr>
          <p:spPr bwMode="auto">
            <a:xfrm flipH="1">
              <a:off x="567" y="3521"/>
              <a:ext cx="453" cy="0"/>
            </a:xfrm>
            <a:prstGeom prst="line">
              <a:avLst/>
            </a:prstGeom>
            <a:noFill/>
            <a:ln w="222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0" name="Line 71"/>
            <p:cNvSpPr>
              <a:spLocks noChangeShapeType="1"/>
            </p:cNvSpPr>
            <p:nvPr userDrawn="1"/>
          </p:nvSpPr>
          <p:spPr bwMode="auto">
            <a:xfrm flipH="1">
              <a:off x="-106" y="3310"/>
              <a:ext cx="453" cy="0"/>
            </a:xfrm>
            <a:prstGeom prst="line">
              <a:avLst/>
            </a:prstGeom>
            <a:noFill/>
            <a:ln w="222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1" name="Line 72"/>
            <p:cNvSpPr>
              <a:spLocks noChangeShapeType="1"/>
            </p:cNvSpPr>
            <p:nvPr userDrawn="1"/>
          </p:nvSpPr>
          <p:spPr bwMode="auto">
            <a:xfrm>
              <a:off x="347" y="3302"/>
              <a:ext cx="226" cy="227"/>
            </a:xfrm>
            <a:prstGeom prst="line">
              <a:avLst/>
            </a:prstGeom>
            <a:noFill/>
            <a:ln w="222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" name="Line 73"/>
            <p:cNvSpPr>
              <a:spLocks noChangeShapeType="1"/>
            </p:cNvSpPr>
            <p:nvPr userDrawn="1"/>
          </p:nvSpPr>
          <p:spPr bwMode="auto">
            <a:xfrm flipH="1">
              <a:off x="340" y="3249"/>
              <a:ext cx="273" cy="272"/>
            </a:xfrm>
            <a:prstGeom prst="line">
              <a:avLst/>
            </a:prstGeom>
            <a:noFill/>
            <a:ln w="222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" name="Line 74"/>
            <p:cNvSpPr>
              <a:spLocks noChangeShapeType="1"/>
            </p:cNvSpPr>
            <p:nvPr userDrawn="1"/>
          </p:nvSpPr>
          <p:spPr bwMode="auto">
            <a:xfrm>
              <a:off x="0" y="3521"/>
              <a:ext cx="340" cy="0"/>
            </a:xfrm>
            <a:prstGeom prst="line">
              <a:avLst/>
            </a:prstGeom>
            <a:noFill/>
            <a:ln w="222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4" name="Line 75"/>
            <p:cNvSpPr>
              <a:spLocks noChangeShapeType="1"/>
            </p:cNvSpPr>
            <p:nvPr userDrawn="1"/>
          </p:nvSpPr>
          <p:spPr bwMode="auto">
            <a:xfrm>
              <a:off x="340" y="3521"/>
              <a:ext cx="0" cy="408"/>
            </a:xfrm>
            <a:prstGeom prst="line">
              <a:avLst/>
            </a:prstGeom>
            <a:noFill/>
            <a:ln w="222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" name="Line 76"/>
            <p:cNvSpPr>
              <a:spLocks noChangeShapeType="1"/>
            </p:cNvSpPr>
            <p:nvPr userDrawn="1"/>
          </p:nvSpPr>
          <p:spPr bwMode="auto">
            <a:xfrm flipH="1">
              <a:off x="340" y="3686"/>
              <a:ext cx="409" cy="0"/>
            </a:xfrm>
            <a:prstGeom prst="line">
              <a:avLst/>
            </a:prstGeom>
            <a:noFill/>
            <a:ln w="222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</p:grpSp>
      <p:pic>
        <p:nvPicPr>
          <p:cNvPr id="16" name="Picture 105" descr="圖片1"/>
          <p:cNvPicPr>
            <a:picLocks noChangeAspect="1" noChangeArrowheads="1"/>
          </p:cNvPicPr>
          <p:nvPr userDrawn="1"/>
        </p:nvPicPr>
        <p:blipFill>
          <a:blip r:embed="rId3" cstate="print"/>
          <a:srcRect t="8401" r="15596" b="24275"/>
          <a:stretch>
            <a:fillRect/>
          </a:stretch>
        </p:blipFill>
        <p:spPr bwMode="auto">
          <a:xfrm>
            <a:off x="5303838" y="0"/>
            <a:ext cx="3840162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06" descr="圖片1"/>
          <p:cNvPicPr>
            <a:picLocks noChangeAspect="1" noChangeArrowheads="1"/>
          </p:cNvPicPr>
          <p:nvPr userDrawn="1"/>
        </p:nvPicPr>
        <p:blipFill>
          <a:blip r:embed="rId4" cstate="print"/>
          <a:srcRect t="28891" r="21906"/>
          <a:stretch>
            <a:fillRect/>
          </a:stretch>
        </p:blipFill>
        <p:spPr bwMode="auto">
          <a:xfrm>
            <a:off x="6659563" y="5084763"/>
            <a:ext cx="2484437" cy="1363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07" descr="圖片2"/>
          <p:cNvPicPr>
            <a:picLocks noChangeAspect="1" noChangeArrowheads="1"/>
          </p:cNvPicPr>
          <p:nvPr userDrawn="1"/>
        </p:nvPicPr>
        <p:blipFill>
          <a:blip r:embed="rId5" cstate="print"/>
          <a:srcRect l="14632"/>
          <a:stretch>
            <a:fillRect/>
          </a:stretch>
        </p:blipFill>
        <p:spPr bwMode="auto">
          <a:xfrm>
            <a:off x="0" y="4979988"/>
            <a:ext cx="1843088" cy="130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08" descr="圖片2"/>
          <p:cNvPicPr>
            <a:picLocks noChangeAspect="1" noChangeArrowheads="1"/>
          </p:cNvPicPr>
          <p:nvPr userDrawn="1"/>
        </p:nvPicPr>
        <p:blipFill>
          <a:blip r:embed="rId5" cstate="print"/>
          <a:srcRect b="21786"/>
          <a:stretch>
            <a:fillRect/>
          </a:stretch>
        </p:blipFill>
        <p:spPr bwMode="auto">
          <a:xfrm>
            <a:off x="1044575" y="5940425"/>
            <a:ext cx="1943100" cy="91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C38412-9751-404C-93EF-BC1A0089C288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5738" y="188913"/>
            <a:ext cx="1998662" cy="58594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750" y="188913"/>
            <a:ext cx="5843588" cy="58594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AD7D25-4FF0-4A08-A62E-FC992996E8B6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188913"/>
            <a:ext cx="7654925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28775"/>
            <a:ext cx="38862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38862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8049DA-1715-4332-8288-49BA63C99CE9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913"/>
            <a:ext cx="8352928" cy="914400"/>
          </a:xfrm>
        </p:spPr>
        <p:txBody>
          <a:bodyPr/>
          <a:lstStyle>
            <a:lvl1pPr>
              <a:defRPr sz="3600" b="1" i="0" baseline="0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aseline="0">
                <a:latin typeface="Calibri" pitchFamily="34" charset="0"/>
              </a:defRPr>
            </a:lvl1pPr>
          </a:lstStyle>
          <a:p>
            <a:pPr>
              <a:defRPr/>
            </a:pPr>
            <a:fld id="{9042F249-9FA7-4276-9856-EF4B9CBF37F8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F56D91-6C99-4244-940E-CFEA83FF3AB1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28775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6FDF24-2E45-4E15-A092-915C80591613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65561A-EF35-4F10-A947-9F83BB7BD27B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0"/>
          </p:nvPr>
        </p:nvSpPr>
        <p:spPr>
          <a:xfrm>
            <a:off x="395288" y="6237288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r>
              <a:rPr lang="zh-TW" altLang="en-US"/>
              <a:t>M.-S. Chen</a:t>
            </a:r>
            <a:endParaRPr lang="en-US" altLang="zh-TW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455801-0A42-4FEA-8589-B312E9037FB9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ftr" sz="quarter" idx="10"/>
          </p:nvPr>
        </p:nvSpPr>
        <p:spPr>
          <a:xfrm>
            <a:off x="395288" y="6237288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r>
              <a:rPr lang="zh-TW" altLang="en-US"/>
              <a:t>M.-S. Chen</a:t>
            </a:r>
            <a:endParaRPr lang="en-US" altLang="zh-TW" dirty="0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3979A9-8D95-469F-8616-C69CC7172EEF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46B7D3-132B-4048-AF8F-90652DB37BE3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83530E-F2EC-44C5-B55D-C53452E13045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6" name="Line 4"/>
          <p:cNvSpPr>
            <a:spLocks noChangeShapeType="1"/>
          </p:cNvSpPr>
          <p:nvPr/>
        </p:nvSpPr>
        <p:spPr bwMode="auto">
          <a:xfrm>
            <a:off x="0" y="1192213"/>
            <a:ext cx="80772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188913"/>
            <a:ext cx="76549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341438"/>
            <a:ext cx="8353425" cy="463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  第二層</a:t>
            </a:r>
          </a:p>
          <a:p>
            <a:pPr lvl="2"/>
            <a:r>
              <a:rPr lang="zh-TW" altLang="en-US"/>
              <a:t>  第三層</a:t>
            </a:r>
          </a:p>
          <a:p>
            <a:pPr lvl="3"/>
            <a:r>
              <a:rPr lang="zh-TW" altLang="en-US"/>
              <a:t>  第四層</a:t>
            </a:r>
          </a:p>
          <a:p>
            <a:pPr lvl="4"/>
            <a:r>
              <a:rPr lang="zh-TW" altLang="en-US"/>
              <a:t> 第五層</a:t>
            </a:r>
          </a:p>
        </p:txBody>
      </p:sp>
      <p:sp>
        <p:nvSpPr>
          <p:cNvPr id="33588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1750"/>
            <a:ext cx="792162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aseline="0">
                <a:cs typeface="+mn-cs"/>
              </a:defRPr>
            </a:lvl1pPr>
          </a:lstStyle>
          <a:p>
            <a:pPr>
              <a:defRPr/>
            </a:pPr>
            <a:fld id="{65A5A272-9677-4201-90B1-1316D8964D3C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  <p:pic>
        <p:nvPicPr>
          <p:cNvPr id="1030" name="Picture 12" descr="C:\Documents and Settings\yuchiaw\Desktop\citi-template-for-Prof.-frank-wang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36512" y="6223388"/>
            <a:ext cx="8136905" cy="634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75" r:id="rId3"/>
    <p:sldLayoutId id="2147483776" r:id="rId4"/>
    <p:sldLayoutId id="2147483777" r:id="rId5"/>
    <p:sldLayoutId id="2147483785" r:id="rId6"/>
    <p:sldLayoutId id="2147483786" r:id="rId7"/>
    <p:sldLayoutId id="2147483778" r:id="rId8"/>
    <p:sldLayoutId id="2147483779" r:id="rId9"/>
    <p:sldLayoutId id="2147483780" r:id="rId10"/>
    <p:sldLayoutId id="2147483781" r:id="rId11"/>
    <p:sldLayoutId id="2147483782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imes New Roman" pitchFamily="18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imes New Roman" pitchFamily="18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imes New Roman" pitchFamily="18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imes New Roman" pitchFamily="18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imes New Roman" pitchFamily="18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66FF"/>
        </a:buClr>
        <a:buFont typeface="Arial" charset="0"/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Ø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CCFF"/>
        </a:buClr>
        <a:buFont typeface="Wingdings" pitchFamily="2" charset="2"/>
        <a:buChar char="u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p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CC3300"/>
        </a:buClr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CC3300"/>
        </a:buClr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CC3300"/>
        </a:buClr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CC3300"/>
        </a:buClr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5"/>
          <p:cNvSpPr>
            <a:spLocks noChangeArrowheads="1"/>
          </p:cNvSpPr>
          <p:nvPr/>
        </p:nvSpPr>
        <p:spPr bwMode="auto">
          <a:xfrm>
            <a:off x="2627784" y="5263596"/>
            <a:ext cx="59404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zh-TW" sz="1600" b="1" dirty="0">
                <a:latin typeface="Times" pitchFamily="2" charset="0"/>
              </a:rPr>
              <a:t>Heng-Cheng, </a:t>
            </a:r>
            <a:r>
              <a:rPr lang="en-US" altLang="zh-TW" sz="1600" b="1" dirty="0" err="1">
                <a:latin typeface="Times" pitchFamily="2" charset="0"/>
              </a:rPr>
              <a:t>Kuo</a:t>
            </a:r>
            <a:endParaRPr lang="en-US" altLang="zh-TW" sz="1600" b="1" dirty="0">
              <a:latin typeface="Times" pitchFamily="2" charset="0"/>
            </a:endParaRPr>
          </a:p>
          <a:p>
            <a:pPr algn="r"/>
            <a:r>
              <a:rPr lang="en-US" altLang="zh-TW" sz="1600" b="1" dirty="0">
                <a:latin typeface="Times" pitchFamily="2" charset="0"/>
              </a:rPr>
              <a:t>Research Center for IT Innovation, Academia Sinica</a:t>
            </a:r>
          </a:p>
        </p:txBody>
      </p:sp>
      <p:sp>
        <p:nvSpPr>
          <p:cNvPr id="6148" name="Text Box 6"/>
          <p:cNvSpPr txBox="1">
            <a:spLocks noChangeArrowheads="1"/>
          </p:cNvSpPr>
          <p:nvPr/>
        </p:nvSpPr>
        <p:spPr bwMode="auto">
          <a:xfrm>
            <a:off x="5021263" y="5873750"/>
            <a:ext cx="184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altLang="zh-TW" dirty="0">
              <a:solidFill>
                <a:srgbClr val="FFFF00"/>
              </a:solidFill>
              <a:latin typeface="Calibri" pitchFamily="34" charset="0"/>
            </a:endParaRPr>
          </a:p>
          <a:p>
            <a:endParaRPr lang="en-US" altLang="zh-TW" dirty="0">
              <a:solidFill>
                <a:srgbClr val="FFFF00"/>
              </a:solidFill>
              <a:latin typeface="Calibri" pitchFamily="34" charset="0"/>
            </a:endParaRPr>
          </a:p>
        </p:txBody>
      </p:sp>
      <p:sp>
        <p:nvSpPr>
          <p:cNvPr id="6" name="日付プレースホルダ 3"/>
          <p:cNvSpPr txBox="1">
            <a:spLocks/>
          </p:cNvSpPr>
          <p:nvPr/>
        </p:nvSpPr>
        <p:spPr bwMode="auto">
          <a:xfrm>
            <a:off x="7474370" y="6198587"/>
            <a:ext cx="1819275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charset="0"/>
                <a:ea typeface="新細明體" charset="-120"/>
                <a:cs typeface="Arial" charset="0"/>
              </a:defRPr>
            </a:lvl1pPr>
            <a:lvl2pPr marL="742950" indent="-285750" algn="l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charset="0"/>
                <a:ea typeface="新細明體" charset="-120"/>
                <a:cs typeface="Arial" charset="0"/>
              </a:defRPr>
            </a:lvl2pPr>
            <a:lvl3pPr marL="1143000" indent="-228600" algn="l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charset="0"/>
                <a:ea typeface="新細明體" charset="-120"/>
                <a:cs typeface="Arial" charset="0"/>
              </a:defRPr>
            </a:lvl3pPr>
            <a:lvl4pPr marL="1600200" indent="-228600" algn="l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charset="0"/>
                <a:ea typeface="新細明體" charset="-120"/>
                <a:cs typeface="Arial" charset="0"/>
              </a:defRPr>
            </a:lvl4pPr>
            <a:lvl5pPr marL="2057400" indent="-228600" algn="l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charset="0"/>
                <a:ea typeface="新細明體" charset="-120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l"/>
              <a:defRPr kumimoji="1" sz="2000" kern="1200">
                <a:solidFill>
                  <a:schemeClr val="tx1"/>
                </a:solidFill>
                <a:latin typeface="Arial" charset="0"/>
                <a:ea typeface="新細明體" charset="-120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l"/>
              <a:defRPr kumimoji="1" sz="2000" kern="1200">
                <a:solidFill>
                  <a:schemeClr val="tx1"/>
                </a:solidFill>
                <a:latin typeface="Arial" charset="0"/>
                <a:ea typeface="新細明體" charset="-120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l"/>
              <a:defRPr kumimoji="1" sz="2000" kern="1200">
                <a:solidFill>
                  <a:schemeClr val="tx1"/>
                </a:solidFill>
                <a:latin typeface="Arial" charset="0"/>
                <a:ea typeface="新細明體" charset="-120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l"/>
              <a:defRPr kumimoji="1" sz="2000" kern="1200">
                <a:solidFill>
                  <a:schemeClr val="tx1"/>
                </a:solidFill>
                <a:latin typeface="Arial" charset="0"/>
                <a:ea typeface="新細明體" charset="-120"/>
                <a:cs typeface="Arial" charset="0"/>
              </a:defRPr>
            </a:lvl9pPr>
          </a:lstStyle>
          <a:p>
            <a:fld id="{04AE2129-0AFC-491E-B433-8C321BD0CC51}" type="datetime1">
              <a:rPr lang="ja-JP" altLang="en-US" sz="1600" b="1" smtClean="0">
                <a:solidFill>
                  <a:schemeClr val="accent6"/>
                </a:solidFill>
                <a:latin typeface="Times" pitchFamily="2" charset="0"/>
                <a:ea typeface="HGP創英角ｺﾞｼｯｸUB" pitchFamily="50" charset="-128"/>
              </a:rPr>
              <a:pPr/>
              <a:t>2020/7/7</a:t>
            </a:fld>
            <a:endParaRPr lang="en-US" altLang="ja-JP" sz="1600" b="1" dirty="0">
              <a:solidFill>
                <a:schemeClr val="accent6"/>
              </a:solidFill>
              <a:latin typeface="Times" pitchFamily="2" charset="0"/>
              <a:ea typeface="HGP創英角ｺﾞｼｯｸUB" pitchFamily="50" charset="-128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790706" y="3136612"/>
            <a:ext cx="29883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3200" b="1" dirty="0">
                <a:solidFill>
                  <a:srgbClr val="C00000"/>
                </a:solidFill>
                <a:latin typeface="Times" pitchFamily="2" charset="0"/>
                <a:cs typeface="Calibri" panose="020F0502020204030204" pitchFamily="34" charset="0"/>
              </a:rPr>
              <a:t>Mini-Workshop</a:t>
            </a:r>
            <a:endParaRPr lang="zh-TW" altLang="en-US" sz="3200" dirty="0">
              <a:solidFill>
                <a:srgbClr val="C00000"/>
              </a:solidFill>
              <a:latin typeface="Times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85364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918AA-A9E2-434F-A3B4-DA683120C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E7BED5-87AA-F848-9D75-0DB50C5091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42F249-9FA7-4276-9856-EF4B9CBF37F8}" type="slidenum">
              <a:rPr lang="en-US" altLang="zh-TW" smtClean="0"/>
              <a:pPr>
                <a:defRPr/>
              </a:pPr>
              <a:t>2</a:t>
            </a:fld>
            <a:endParaRPr lang="en-US" altLang="zh-TW" dirty="0"/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2DBCCFBC-9DBC-A845-86B2-96BB13313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1341438"/>
            <a:ext cx="8353425" cy="4635500"/>
          </a:xfrm>
        </p:spPr>
        <p:txBody>
          <a:bodyPr/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</a:t>
            </a:r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Adaptation</a:t>
            </a:r>
          </a:p>
          <a:p>
            <a:pPr lvl="1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reversal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layer.</a:t>
            </a:r>
          </a:p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Compression</a:t>
            </a:r>
          </a:p>
          <a:p>
            <a:pPr lvl="1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density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distill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(teacher-student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learning).</a:t>
            </a:r>
          </a:p>
          <a:p>
            <a:pPr marL="0" indent="0">
              <a:buNone/>
            </a:pP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101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918AA-A9E2-434F-A3B4-DA683120C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Reversal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E7BED5-87AA-F848-9D75-0DB50C5091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42F249-9FA7-4276-9856-EF4B9CBF37F8}" type="slidenum">
              <a:rPr lang="en-US" altLang="zh-TW" smtClean="0"/>
              <a:pPr>
                <a:defRPr/>
              </a:pPr>
              <a:t>3</a:t>
            </a:fld>
            <a:endParaRPr lang="en-US" altLang="zh-TW" dirty="0"/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2DBCCFBC-9DBC-A845-86B2-96BB13313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1341438"/>
            <a:ext cx="8353425" cy="4635500"/>
          </a:xfrm>
        </p:spPr>
        <p:txBody>
          <a:bodyPr/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</a:t>
            </a:r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label.</a:t>
            </a:r>
            <a:endParaRPr lang="en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C21695-C482-E946-8A5A-3CC6F94BFF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896830"/>
            <a:ext cx="8382000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491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E7BED5-87AA-F848-9D75-0DB50C5091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43888" y="6381750"/>
            <a:ext cx="792162" cy="360363"/>
          </a:xfrm>
        </p:spPr>
        <p:txBody>
          <a:bodyPr/>
          <a:lstStyle/>
          <a:p>
            <a:pPr>
              <a:defRPr/>
            </a:pPr>
            <a:fld id="{9042F249-9FA7-4276-9856-EF4B9CBF37F8}" type="slidenum">
              <a:rPr lang="en-US" altLang="zh-TW" smtClean="0"/>
              <a:pPr>
                <a:defRPr/>
              </a:pPr>
              <a:t>4</a:t>
            </a:fld>
            <a:endParaRPr lang="en-US" altLang="zh-TW" dirty="0"/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2DBCCFBC-9DBC-A845-86B2-96BB13313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1341438"/>
            <a:ext cx="8353425" cy="4635500"/>
          </a:xfrm>
        </p:spPr>
        <p:txBody>
          <a:bodyPr/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domain adaptation.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36802FE-7541-B149-A704-11510C9175B6}"/>
              </a:ext>
            </a:extLst>
          </p:cNvPr>
          <p:cNvCxnSpPr/>
          <p:nvPr/>
        </p:nvCxnSpPr>
        <p:spPr bwMode="auto">
          <a:xfrm>
            <a:off x="1926721" y="2656998"/>
            <a:ext cx="0" cy="29388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590DD5D3-CBF6-5C49-91F7-F582B4AAAEA5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1926721" y="2656998"/>
            <a:ext cx="1803176" cy="1582468"/>
          </a:xfrm>
          <a:prstGeom prst="bentConnector3">
            <a:avLst>
              <a:gd name="adj1" fmla="val 30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022FFDBB-A17B-9642-AE51-2F1249E1BF09}"/>
              </a:ext>
            </a:extLst>
          </p:cNvPr>
          <p:cNvSpPr/>
          <p:nvPr/>
        </p:nvSpPr>
        <p:spPr bwMode="auto">
          <a:xfrm>
            <a:off x="1302329" y="2883064"/>
            <a:ext cx="1202251" cy="900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predictor</a:t>
            </a:r>
            <a:endParaRPr kumimoji="1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B376AAB-9878-824F-8C93-6498728D4052}"/>
              </a:ext>
            </a:extLst>
          </p:cNvPr>
          <p:cNvSpPr/>
          <p:nvPr/>
        </p:nvSpPr>
        <p:spPr bwMode="auto">
          <a:xfrm>
            <a:off x="1302329" y="4465531"/>
            <a:ext cx="1202251" cy="900000"/>
          </a:xfrm>
          <a:prstGeom prst="rect">
            <a:avLst/>
          </a:prstGeom>
          <a:solidFill>
            <a:srgbClr val="5EE8A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5EE8AD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Feature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highlight>
                  <a:srgbClr val="5EE8AD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Extractor</a:t>
            </a:r>
            <a:endParaRPr kumimoji="1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5EE8AD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2BEFCA5-803D-0A4C-B668-A90FA6BBEE66}"/>
              </a:ext>
            </a:extLst>
          </p:cNvPr>
          <p:cNvCxnSpPr>
            <a:cxnSpLocks/>
          </p:cNvCxnSpPr>
          <p:nvPr/>
        </p:nvCxnSpPr>
        <p:spPr bwMode="auto">
          <a:xfrm flipV="1">
            <a:off x="1880486" y="3787331"/>
            <a:ext cx="0" cy="678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2903E16D-440C-1140-80D3-A47A5BD16082}"/>
              </a:ext>
            </a:extLst>
          </p:cNvPr>
          <p:cNvSpPr/>
          <p:nvPr/>
        </p:nvSpPr>
        <p:spPr bwMode="auto">
          <a:xfrm>
            <a:off x="1117388" y="5595866"/>
            <a:ext cx="1572000" cy="452134"/>
          </a:xfrm>
          <a:prstGeom prst="ellipse">
            <a:avLst/>
          </a:prstGeom>
          <a:solidFill>
            <a:srgbClr val="5EE8A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5EE8AD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5EE8AD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endParaRPr lang="en-US" altLang="zh-TW" sz="1400" dirty="0">
              <a:highlight>
                <a:srgbClr val="5EE8AD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BA093C4-2552-3F43-9514-71472D36BD04}"/>
              </a:ext>
            </a:extLst>
          </p:cNvPr>
          <p:cNvCxnSpPr>
            <a:cxnSpLocks/>
          </p:cNvCxnSpPr>
          <p:nvPr/>
        </p:nvCxnSpPr>
        <p:spPr bwMode="auto">
          <a:xfrm flipV="1">
            <a:off x="1880486" y="5369800"/>
            <a:ext cx="0" cy="2260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37B2272-4A80-724A-B0DF-92DDB815B62F}"/>
              </a:ext>
            </a:extLst>
          </p:cNvPr>
          <p:cNvCxnSpPr>
            <a:cxnSpLocks/>
          </p:cNvCxnSpPr>
          <p:nvPr/>
        </p:nvCxnSpPr>
        <p:spPr bwMode="auto">
          <a:xfrm flipV="1">
            <a:off x="1880486" y="2656998"/>
            <a:ext cx="0" cy="2260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145E8839-D3C8-DD4A-8F2D-9C9A7A52216F}"/>
              </a:ext>
            </a:extLst>
          </p:cNvPr>
          <p:cNvSpPr/>
          <p:nvPr/>
        </p:nvSpPr>
        <p:spPr bwMode="auto">
          <a:xfrm>
            <a:off x="1117605" y="2204864"/>
            <a:ext cx="1571999" cy="45213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endParaRPr lang="en-US" altLang="zh-TW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Posterior</a:t>
            </a:r>
            <a:endParaRPr kumimoji="1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C9B7B68-2667-9A41-8B0A-AD6CB0DDF870}"/>
              </a:ext>
            </a:extLst>
          </p:cNvPr>
          <p:cNvSpPr/>
          <p:nvPr/>
        </p:nvSpPr>
        <p:spPr bwMode="auto">
          <a:xfrm>
            <a:off x="3151956" y="2883064"/>
            <a:ext cx="1202251" cy="900000"/>
          </a:xfrm>
          <a:prstGeom prst="rect">
            <a:avLst/>
          </a:prstGeom>
          <a:solidFill>
            <a:srgbClr val="EEA39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Domain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classifier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BDE49C2-A730-1549-973E-ADC845BB736C}"/>
              </a:ext>
            </a:extLst>
          </p:cNvPr>
          <p:cNvCxnSpPr>
            <a:cxnSpLocks/>
          </p:cNvCxnSpPr>
          <p:nvPr/>
        </p:nvCxnSpPr>
        <p:spPr bwMode="auto">
          <a:xfrm flipV="1">
            <a:off x="3776133" y="2656998"/>
            <a:ext cx="0" cy="2260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FD9779D5-B384-264B-A8C8-D04C98E47D5D}"/>
              </a:ext>
            </a:extLst>
          </p:cNvPr>
          <p:cNvSpPr/>
          <p:nvPr/>
        </p:nvSpPr>
        <p:spPr bwMode="auto">
          <a:xfrm>
            <a:off x="2967015" y="2204864"/>
            <a:ext cx="1572000" cy="452134"/>
          </a:xfrm>
          <a:prstGeom prst="ellipse">
            <a:avLst/>
          </a:prstGeom>
          <a:solidFill>
            <a:srgbClr val="EEA39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Domain</a:t>
            </a:r>
            <a:endParaRPr lang="en-US" altLang="zh-TW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Posterior</a:t>
            </a:r>
            <a:endParaRPr kumimoji="1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050706AA-5C6B-DB42-BC0F-81FCC8312A47}"/>
              </a:ext>
            </a:extLst>
          </p:cNvPr>
          <p:cNvCxnSpPr>
            <a:cxnSpLocks/>
          </p:cNvCxnSpPr>
          <p:nvPr/>
        </p:nvCxnSpPr>
        <p:spPr bwMode="auto">
          <a:xfrm flipV="1">
            <a:off x="1880486" y="3787332"/>
            <a:ext cx="1895646" cy="226067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B9193CD7-8052-1345-8A92-12B935A9EF0C}"/>
              </a:ext>
            </a:extLst>
          </p:cNvPr>
          <p:cNvSpPr/>
          <p:nvPr/>
        </p:nvSpPr>
        <p:spPr bwMode="auto">
          <a:xfrm>
            <a:off x="3036404" y="4069915"/>
            <a:ext cx="346765" cy="33910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GRL</a:t>
            </a:r>
            <a:endParaRPr kumimoji="1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3E426CC-4CE8-B746-978A-B6B4714CB08E}"/>
              </a:ext>
            </a:extLst>
          </p:cNvPr>
          <p:cNvCxnSpPr/>
          <p:nvPr/>
        </p:nvCxnSpPr>
        <p:spPr bwMode="auto">
          <a:xfrm>
            <a:off x="5852976" y="4239465"/>
            <a:ext cx="0" cy="13564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8539F847-1215-9246-A31F-EB5F5D7E1D51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5852976" y="2656998"/>
            <a:ext cx="1803176" cy="1582468"/>
          </a:xfrm>
          <a:prstGeom prst="bentConnector3">
            <a:avLst>
              <a:gd name="adj1" fmla="val 30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7867DD81-660C-924F-9285-FCE1AA3D7C88}"/>
              </a:ext>
            </a:extLst>
          </p:cNvPr>
          <p:cNvSpPr/>
          <p:nvPr/>
        </p:nvSpPr>
        <p:spPr bwMode="auto">
          <a:xfrm>
            <a:off x="5228584" y="4465531"/>
            <a:ext cx="1202251" cy="899999"/>
          </a:xfrm>
          <a:prstGeom prst="rect">
            <a:avLst/>
          </a:prstGeom>
          <a:solidFill>
            <a:srgbClr val="5EE8A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Feature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Extractor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00F04C2-D6DF-8443-87FB-EC6F42726ADE}"/>
              </a:ext>
            </a:extLst>
          </p:cNvPr>
          <p:cNvCxnSpPr>
            <a:cxnSpLocks/>
          </p:cNvCxnSpPr>
          <p:nvPr/>
        </p:nvCxnSpPr>
        <p:spPr bwMode="auto">
          <a:xfrm flipV="1">
            <a:off x="5806741" y="4013399"/>
            <a:ext cx="0" cy="4521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285B772B-FD91-5A4B-A4DE-62C23255890A}"/>
              </a:ext>
            </a:extLst>
          </p:cNvPr>
          <p:cNvSpPr/>
          <p:nvPr/>
        </p:nvSpPr>
        <p:spPr bwMode="auto">
          <a:xfrm>
            <a:off x="5043643" y="5595866"/>
            <a:ext cx="1572000" cy="452134"/>
          </a:xfrm>
          <a:prstGeom prst="ellipse">
            <a:avLst/>
          </a:prstGeom>
          <a:solidFill>
            <a:srgbClr val="5EE8A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endParaRPr lang="en-US" altLang="zh-TW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4B86D2E-FA78-E441-ABA1-4F98E0866AAB}"/>
              </a:ext>
            </a:extLst>
          </p:cNvPr>
          <p:cNvCxnSpPr>
            <a:cxnSpLocks/>
          </p:cNvCxnSpPr>
          <p:nvPr/>
        </p:nvCxnSpPr>
        <p:spPr bwMode="auto">
          <a:xfrm flipV="1">
            <a:off x="5806741" y="5369800"/>
            <a:ext cx="0" cy="2260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34EB20F1-8F0D-604C-BCAD-B2075DF2F810}"/>
              </a:ext>
            </a:extLst>
          </p:cNvPr>
          <p:cNvSpPr/>
          <p:nvPr/>
        </p:nvSpPr>
        <p:spPr bwMode="auto">
          <a:xfrm>
            <a:off x="7078211" y="2883064"/>
            <a:ext cx="1202251" cy="900000"/>
          </a:xfrm>
          <a:prstGeom prst="rect">
            <a:avLst/>
          </a:prstGeom>
          <a:solidFill>
            <a:srgbClr val="EEA39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</a:t>
            </a:r>
          </a:p>
          <a:p>
            <a:pPr algn="ctr"/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0F89BA0-7B2B-8749-BEB0-AE1DE3DF27C4}"/>
              </a:ext>
            </a:extLst>
          </p:cNvPr>
          <p:cNvCxnSpPr>
            <a:cxnSpLocks/>
          </p:cNvCxnSpPr>
          <p:nvPr/>
        </p:nvCxnSpPr>
        <p:spPr bwMode="auto">
          <a:xfrm flipV="1">
            <a:off x="7702388" y="2656998"/>
            <a:ext cx="0" cy="2260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67758353-06A3-6945-9FDF-E7CB814D711E}"/>
              </a:ext>
            </a:extLst>
          </p:cNvPr>
          <p:cNvSpPr/>
          <p:nvPr/>
        </p:nvSpPr>
        <p:spPr bwMode="auto">
          <a:xfrm>
            <a:off x="6893270" y="2204864"/>
            <a:ext cx="1572000" cy="452134"/>
          </a:xfrm>
          <a:prstGeom prst="ellipse">
            <a:avLst/>
          </a:prstGeom>
          <a:solidFill>
            <a:srgbClr val="EEA39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Domain</a:t>
            </a:r>
            <a:endParaRPr lang="en-US" altLang="zh-TW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Posterior</a:t>
            </a:r>
            <a:endParaRPr kumimoji="1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2FBF95CB-D70D-C544-B2A8-5BC676D40247}"/>
              </a:ext>
            </a:extLst>
          </p:cNvPr>
          <p:cNvCxnSpPr>
            <a:cxnSpLocks/>
          </p:cNvCxnSpPr>
          <p:nvPr/>
        </p:nvCxnSpPr>
        <p:spPr bwMode="auto">
          <a:xfrm flipV="1">
            <a:off x="5806741" y="3787332"/>
            <a:ext cx="1895646" cy="226067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F6DD605C-33E8-694E-9CC1-675A3D1F5119}"/>
              </a:ext>
            </a:extLst>
          </p:cNvPr>
          <p:cNvSpPr/>
          <p:nvPr/>
        </p:nvSpPr>
        <p:spPr bwMode="auto">
          <a:xfrm>
            <a:off x="6962659" y="4069915"/>
            <a:ext cx="346765" cy="33910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GRL</a:t>
            </a:r>
            <a:endParaRPr kumimoji="1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4" name="Title 1">
            <a:extLst>
              <a:ext uri="{FF2B5EF4-FFF2-40B4-BE49-F238E27FC236}">
                <a16:creationId xmlns:a16="http://schemas.microsoft.com/office/drawing/2014/main" id="{C20B0D57-1EE0-0848-A6D9-245744FC3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188913"/>
            <a:ext cx="8352928" cy="914400"/>
          </a:xfrm>
        </p:spPr>
        <p:txBody>
          <a:bodyPr anchor="ctr"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Reversal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070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E7BED5-87AA-F848-9D75-0DB50C5091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43888" y="6381750"/>
            <a:ext cx="792162" cy="360363"/>
          </a:xfrm>
        </p:spPr>
        <p:txBody>
          <a:bodyPr/>
          <a:lstStyle/>
          <a:p>
            <a:pPr>
              <a:defRPr/>
            </a:pPr>
            <a:fld id="{9042F249-9FA7-4276-9856-EF4B9CBF37F8}" type="slidenum">
              <a:rPr lang="en-US" altLang="zh-TW" smtClean="0"/>
              <a:pPr>
                <a:defRPr/>
              </a:pPr>
              <a:t>5</a:t>
            </a:fld>
            <a:endParaRPr lang="en-US" altLang="zh-TW" dirty="0"/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2DBCCFBC-9DBC-A845-86B2-96BB13313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1341438"/>
            <a:ext cx="8353425" cy="4635500"/>
          </a:xfrm>
        </p:spPr>
        <p:txBody>
          <a:bodyPr/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Trained teacher model and proposed student model.</a:t>
            </a:r>
          </a:p>
          <a:p>
            <a:pPr lvl="1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model, ensemble model, etc. </a:t>
            </a:r>
          </a:p>
        </p:txBody>
      </p:sp>
      <p:sp>
        <p:nvSpPr>
          <p:cNvPr id="94" name="Title 1">
            <a:extLst>
              <a:ext uri="{FF2B5EF4-FFF2-40B4-BE49-F238E27FC236}">
                <a16:creationId xmlns:a16="http://schemas.microsoft.com/office/drawing/2014/main" id="{C20B0D57-1EE0-0848-A6D9-245744FC3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188913"/>
            <a:ext cx="8352928" cy="914400"/>
          </a:xfrm>
        </p:spPr>
        <p:txBody>
          <a:bodyPr anchor="ctr"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Density Distill  </a:t>
            </a:r>
            <a:endParaRPr lang="en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DD1BB7C-9832-8846-93AE-E732CC062D39}"/>
              </a:ext>
            </a:extLst>
          </p:cNvPr>
          <p:cNvSpPr/>
          <p:nvPr/>
        </p:nvSpPr>
        <p:spPr bwMode="auto">
          <a:xfrm>
            <a:off x="5594390" y="3388766"/>
            <a:ext cx="879539" cy="34035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Layer 4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F0E4247-8BF5-9A42-8A84-2353869407FA}"/>
              </a:ext>
            </a:extLst>
          </p:cNvPr>
          <p:cNvSpPr/>
          <p:nvPr/>
        </p:nvSpPr>
        <p:spPr bwMode="auto">
          <a:xfrm>
            <a:off x="5594390" y="3956033"/>
            <a:ext cx="879539" cy="34035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Layer 3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611D61C-8313-D44D-AC8E-09C595BDA64A}"/>
              </a:ext>
            </a:extLst>
          </p:cNvPr>
          <p:cNvSpPr/>
          <p:nvPr/>
        </p:nvSpPr>
        <p:spPr bwMode="auto">
          <a:xfrm>
            <a:off x="5594390" y="4523297"/>
            <a:ext cx="879539" cy="34035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Layer 2</a:t>
            </a:r>
            <a:endParaRPr kumimoji="1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A72E3BD-4097-0E4F-B19C-E0EDE5A4D104}"/>
              </a:ext>
            </a:extLst>
          </p:cNvPr>
          <p:cNvSpPr/>
          <p:nvPr/>
        </p:nvSpPr>
        <p:spPr bwMode="auto">
          <a:xfrm>
            <a:off x="5594390" y="5090564"/>
            <a:ext cx="879539" cy="34035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Layer 1</a:t>
            </a:r>
            <a:endParaRPr kumimoji="1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19D210E-57D7-1244-872D-03683D2D5A13}"/>
              </a:ext>
            </a:extLst>
          </p:cNvPr>
          <p:cNvCxnSpPr>
            <a:cxnSpLocks/>
          </p:cNvCxnSpPr>
          <p:nvPr/>
        </p:nvCxnSpPr>
        <p:spPr bwMode="auto">
          <a:xfrm flipV="1">
            <a:off x="6034160" y="3729125"/>
            <a:ext cx="0" cy="2269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64D7ABB-836E-C94A-80CC-F01DDD240882}"/>
              </a:ext>
            </a:extLst>
          </p:cNvPr>
          <p:cNvCxnSpPr>
            <a:cxnSpLocks/>
          </p:cNvCxnSpPr>
          <p:nvPr/>
        </p:nvCxnSpPr>
        <p:spPr bwMode="auto">
          <a:xfrm flipV="1">
            <a:off x="6034160" y="4296392"/>
            <a:ext cx="0" cy="2269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F43140A-AEA1-FC48-93AA-6EBF545B2100}"/>
              </a:ext>
            </a:extLst>
          </p:cNvPr>
          <p:cNvCxnSpPr>
            <a:cxnSpLocks/>
          </p:cNvCxnSpPr>
          <p:nvPr/>
        </p:nvCxnSpPr>
        <p:spPr bwMode="auto">
          <a:xfrm flipV="1">
            <a:off x="6034160" y="4863658"/>
            <a:ext cx="0" cy="2269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D2B94D97-0C0C-8649-A68F-90FE40801302}"/>
              </a:ext>
            </a:extLst>
          </p:cNvPr>
          <p:cNvSpPr/>
          <p:nvPr/>
        </p:nvSpPr>
        <p:spPr bwMode="auto">
          <a:xfrm>
            <a:off x="5459077" y="5657831"/>
            <a:ext cx="1150165" cy="45381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C327BC3-CB4D-1844-8472-E4A31BBAFF41}"/>
              </a:ext>
            </a:extLst>
          </p:cNvPr>
          <p:cNvCxnSpPr>
            <a:cxnSpLocks/>
          </p:cNvCxnSpPr>
          <p:nvPr/>
        </p:nvCxnSpPr>
        <p:spPr bwMode="auto">
          <a:xfrm flipV="1">
            <a:off x="6034160" y="5430924"/>
            <a:ext cx="0" cy="2269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1378FBE-4125-FC47-B7B7-2EFC5967B81D}"/>
              </a:ext>
            </a:extLst>
          </p:cNvPr>
          <p:cNvCxnSpPr>
            <a:cxnSpLocks/>
          </p:cNvCxnSpPr>
          <p:nvPr/>
        </p:nvCxnSpPr>
        <p:spPr bwMode="auto">
          <a:xfrm flipV="1">
            <a:off x="6034160" y="3161860"/>
            <a:ext cx="0" cy="2269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4D11DD4C-9DF4-6349-8535-2BA3690A29F4}"/>
              </a:ext>
            </a:extLst>
          </p:cNvPr>
          <p:cNvSpPr/>
          <p:nvPr/>
        </p:nvSpPr>
        <p:spPr bwMode="auto">
          <a:xfrm>
            <a:off x="5459077" y="2708047"/>
            <a:ext cx="1150165" cy="45381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endParaRPr lang="en-US" altLang="zh-TW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Posterior</a:t>
            </a:r>
            <a:endParaRPr kumimoji="1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1E46271-023B-6847-82E7-9050841F1A59}"/>
              </a:ext>
            </a:extLst>
          </p:cNvPr>
          <p:cNvCxnSpPr>
            <a:cxnSpLocks/>
          </p:cNvCxnSpPr>
          <p:nvPr/>
        </p:nvCxnSpPr>
        <p:spPr bwMode="auto">
          <a:xfrm>
            <a:off x="7421347" y="2627481"/>
            <a:ext cx="0" cy="18152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F20DED7E-D06B-604B-8805-A786F6046FCE}"/>
              </a:ext>
            </a:extLst>
          </p:cNvPr>
          <p:cNvSpPr/>
          <p:nvPr/>
        </p:nvSpPr>
        <p:spPr bwMode="auto">
          <a:xfrm>
            <a:off x="6964505" y="3388766"/>
            <a:ext cx="879637" cy="340359"/>
          </a:xfrm>
          <a:prstGeom prst="rect">
            <a:avLst/>
          </a:prstGeom>
          <a:solidFill>
            <a:srgbClr val="FDC28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Layer 2</a:t>
            </a:r>
            <a:endParaRPr kumimoji="1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070E086-0851-8840-83BF-0A1E9CFB5667}"/>
              </a:ext>
            </a:extLst>
          </p:cNvPr>
          <p:cNvCxnSpPr>
            <a:cxnSpLocks/>
          </p:cNvCxnSpPr>
          <p:nvPr/>
        </p:nvCxnSpPr>
        <p:spPr bwMode="auto">
          <a:xfrm flipV="1">
            <a:off x="7387518" y="3729125"/>
            <a:ext cx="0" cy="6807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621CC2A1-F4AB-EA49-82F6-1840DE231D46}"/>
              </a:ext>
            </a:extLst>
          </p:cNvPr>
          <p:cNvSpPr/>
          <p:nvPr/>
        </p:nvSpPr>
        <p:spPr bwMode="auto">
          <a:xfrm>
            <a:off x="6829192" y="4437285"/>
            <a:ext cx="1150165" cy="453812"/>
          </a:xfrm>
          <a:prstGeom prst="ellipse">
            <a:avLst/>
          </a:prstGeom>
          <a:solidFill>
            <a:srgbClr val="FDC28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endParaRPr kumimoji="1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B7A2396-1EB3-6848-8294-81AFE04149F1}"/>
              </a:ext>
            </a:extLst>
          </p:cNvPr>
          <p:cNvCxnSpPr>
            <a:cxnSpLocks/>
          </p:cNvCxnSpPr>
          <p:nvPr/>
        </p:nvCxnSpPr>
        <p:spPr bwMode="auto">
          <a:xfrm flipV="1">
            <a:off x="7387518" y="3161860"/>
            <a:ext cx="0" cy="2269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D787209B-B00A-134E-B1EC-A7911B8C867F}"/>
              </a:ext>
            </a:extLst>
          </p:cNvPr>
          <p:cNvSpPr/>
          <p:nvPr/>
        </p:nvSpPr>
        <p:spPr bwMode="auto">
          <a:xfrm>
            <a:off x="6829192" y="2708047"/>
            <a:ext cx="1150165" cy="453812"/>
          </a:xfrm>
          <a:prstGeom prst="ellipse">
            <a:avLst/>
          </a:prstGeom>
          <a:solidFill>
            <a:srgbClr val="FDC28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endParaRPr lang="en-US" altLang="zh-TW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Posterior</a:t>
            </a:r>
            <a:endParaRPr kumimoji="1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Terminator 62">
            <a:extLst>
              <a:ext uri="{FF2B5EF4-FFF2-40B4-BE49-F238E27FC236}">
                <a16:creationId xmlns:a16="http://schemas.microsoft.com/office/drawing/2014/main" id="{A5493915-9663-A347-833D-D41D3BE02799}"/>
              </a:ext>
            </a:extLst>
          </p:cNvPr>
          <p:cNvSpPr/>
          <p:nvPr/>
        </p:nvSpPr>
        <p:spPr bwMode="auto">
          <a:xfrm>
            <a:off x="6084168" y="1916832"/>
            <a:ext cx="1268565" cy="510540"/>
          </a:xfrm>
          <a:prstGeom prst="flowChartTerminator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KL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Divergence</a:t>
            </a:r>
          </a:p>
        </p:txBody>
      </p: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FB0E9D94-2042-3145-A07E-13F1F832F87F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6211019" y="2249778"/>
            <a:ext cx="279095" cy="634283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8A92474F-01A9-BC4C-8632-00039A906164}"/>
              </a:ext>
            </a:extLst>
          </p:cNvPr>
          <p:cNvCxnSpPr>
            <a:cxnSpLocks/>
          </p:cNvCxnSpPr>
          <p:nvPr/>
        </p:nvCxnSpPr>
        <p:spPr bwMode="auto">
          <a:xfrm rot="16200000" flipV="1">
            <a:off x="6928825" y="2250567"/>
            <a:ext cx="280676" cy="634283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A02C2933-A3AF-3146-A4F9-A7DAFCBB6B28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6961808" y="2250568"/>
            <a:ext cx="280676" cy="634283"/>
          </a:xfrm>
          <a:prstGeom prst="bentConnector3">
            <a:avLst>
              <a:gd name="adj1" fmla="val 3050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B6FC3D94-8D81-8649-B884-BF113001720F}"/>
              </a:ext>
            </a:extLst>
          </p:cNvPr>
          <p:cNvSpPr/>
          <p:nvPr/>
        </p:nvSpPr>
        <p:spPr bwMode="auto">
          <a:xfrm>
            <a:off x="6964505" y="3950585"/>
            <a:ext cx="879637" cy="340359"/>
          </a:xfrm>
          <a:prstGeom prst="rect">
            <a:avLst/>
          </a:prstGeom>
          <a:solidFill>
            <a:srgbClr val="FDC28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Layer 1</a:t>
            </a:r>
            <a:endParaRPr kumimoji="1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20D631-37AB-AF4F-9BB3-37CB8188BDAA}"/>
              </a:ext>
            </a:extLst>
          </p:cNvPr>
          <p:cNvSpPr txBox="1"/>
          <p:nvPr/>
        </p:nvSpPr>
        <p:spPr>
          <a:xfrm>
            <a:off x="4576489" y="2335093"/>
            <a:ext cx="10486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Courier" pitchFamily="2" charset="0"/>
                <a:cs typeface="Times New Roman" panose="02020603050405020304" pitchFamily="18" charset="0"/>
              </a:rPr>
              <a:t>Teacher</a:t>
            </a:r>
          </a:p>
          <a:p>
            <a:pPr algn="ctr"/>
            <a:r>
              <a:rPr lang="en-US" sz="1600" dirty="0">
                <a:latin typeface="Courier" pitchFamily="2" charset="0"/>
                <a:cs typeface="Times New Roman" panose="02020603050405020304" pitchFamily="18" charset="0"/>
              </a:rPr>
              <a:t>Model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D8945C3-E7B5-C346-8C33-6835BB136CD8}"/>
              </a:ext>
            </a:extLst>
          </p:cNvPr>
          <p:cNvSpPr txBox="1"/>
          <p:nvPr/>
        </p:nvSpPr>
        <p:spPr>
          <a:xfrm>
            <a:off x="7820176" y="2335092"/>
            <a:ext cx="10486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Courier" pitchFamily="2" charset="0"/>
                <a:cs typeface="Times New Roman" panose="02020603050405020304" pitchFamily="18" charset="0"/>
              </a:rPr>
              <a:t>Student</a:t>
            </a:r>
          </a:p>
          <a:p>
            <a:pPr algn="ctr"/>
            <a:r>
              <a:rPr lang="en-US" sz="1600" dirty="0">
                <a:latin typeface="Courier" pitchFamily="2" charset="0"/>
                <a:cs typeface="Times New Roman" panose="02020603050405020304" pitchFamily="18" charset="0"/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1358382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E7BED5-87AA-F848-9D75-0DB50C5091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43888" y="6381750"/>
            <a:ext cx="792162" cy="360363"/>
          </a:xfrm>
        </p:spPr>
        <p:txBody>
          <a:bodyPr/>
          <a:lstStyle/>
          <a:p>
            <a:pPr>
              <a:defRPr/>
            </a:pPr>
            <a:fld id="{9042F249-9FA7-4276-9856-EF4B9CBF37F8}" type="slidenum">
              <a:rPr lang="en-US" altLang="zh-TW" smtClean="0"/>
              <a:pPr>
                <a:defRPr/>
              </a:pPr>
              <a:t>6</a:t>
            </a:fld>
            <a:endParaRPr lang="en-US" altLang="zh-TW" dirty="0"/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2DBCCFBC-9DBC-A845-86B2-96BB13313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1341438"/>
            <a:ext cx="8353425" cy="4635500"/>
          </a:xfrm>
        </p:spPr>
        <p:txBody>
          <a:bodyPr/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adaptive and inference time speeding up application.</a:t>
            </a:r>
          </a:p>
        </p:txBody>
      </p:sp>
      <p:sp>
        <p:nvSpPr>
          <p:cNvPr id="94" name="Title 1">
            <a:extLst>
              <a:ext uri="{FF2B5EF4-FFF2-40B4-BE49-F238E27FC236}">
                <a16:creationId xmlns:a16="http://schemas.microsoft.com/office/drawing/2014/main" id="{C20B0D57-1EE0-0848-A6D9-245744FC3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188913"/>
            <a:ext cx="8352928" cy="914400"/>
          </a:xfrm>
        </p:spPr>
        <p:txBody>
          <a:bodyPr anchor="ctr"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Density Distill  </a:t>
            </a:r>
            <a:endParaRPr lang="en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2126DB7-509F-BA45-97A4-ED9F2977B497}"/>
              </a:ext>
            </a:extLst>
          </p:cNvPr>
          <p:cNvGrpSpPr/>
          <p:nvPr/>
        </p:nvGrpSpPr>
        <p:grpSpPr>
          <a:xfrm>
            <a:off x="107504" y="2002880"/>
            <a:ext cx="4015445" cy="4176464"/>
            <a:chOff x="184001" y="1916832"/>
            <a:chExt cx="4292372" cy="4464496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DD1BB7C-9832-8846-93AE-E732CC062D39}"/>
                </a:ext>
              </a:extLst>
            </p:cNvPr>
            <p:cNvSpPr/>
            <p:nvPr/>
          </p:nvSpPr>
          <p:spPr bwMode="auto">
            <a:xfrm>
              <a:off x="1201902" y="3388766"/>
              <a:ext cx="879539" cy="340359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TW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Layer 4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F0E4247-8BF5-9A42-8A84-2353869407FA}"/>
                </a:ext>
              </a:extLst>
            </p:cNvPr>
            <p:cNvSpPr/>
            <p:nvPr/>
          </p:nvSpPr>
          <p:spPr bwMode="auto">
            <a:xfrm>
              <a:off x="1201902" y="3956033"/>
              <a:ext cx="879539" cy="340359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TW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Layer 3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611D61C-8313-D44D-AC8E-09C595BDA64A}"/>
                </a:ext>
              </a:extLst>
            </p:cNvPr>
            <p:cNvSpPr/>
            <p:nvPr/>
          </p:nvSpPr>
          <p:spPr bwMode="auto">
            <a:xfrm>
              <a:off x="1201902" y="4523297"/>
              <a:ext cx="879539" cy="340359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Layer 2</a:t>
              </a:r>
              <a:endParaRPr kumimoji="1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A72E3BD-4097-0E4F-B19C-E0EDE5A4D104}"/>
                </a:ext>
              </a:extLst>
            </p:cNvPr>
            <p:cNvSpPr/>
            <p:nvPr/>
          </p:nvSpPr>
          <p:spPr bwMode="auto">
            <a:xfrm>
              <a:off x="1201902" y="5090564"/>
              <a:ext cx="879539" cy="340359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Layer 1</a:t>
              </a:r>
              <a:endParaRPr kumimoji="1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19D210E-57D7-1244-872D-03683D2D5A1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641672" y="3729125"/>
              <a:ext cx="0" cy="22690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64D7ABB-836E-C94A-80CC-F01DDD24088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641672" y="4296392"/>
              <a:ext cx="0" cy="22690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5F43140A-AEA1-FC48-93AA-6EBF545B210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641672" y="4863658"/>
              <a:ext cx="0" cy="22690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2B94D97-0C0C-8649-A68F-90FE40801302}"/>
                </a:ext>
              </a:extLst>
            </p:cNvPr>
            <p:cNvSpPr/>
            <p:nvPr/>
          </p:nvSpPr>
          <p:spPr bwMode="auto">
            <a:xfrm>
              <a:off x="1066589" y="5657831"/>
              <a:ext cx="1150165" cy="45381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Source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Input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C327BC3-CB4D-1844-8472-E4A31BBAFF4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641672" y="5430924"/>
              <a:ext cx="0" cy="22690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91378FBE-4125-FC47-B7B7-2EFC5967B81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641672" y="3161860"/>
              <a:ext cx="0" cy="22690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D11DD4C-9DF4-6349-8535-2BA3690A29F4}"/>
                </a:ext>
              </a:extLst>
            </p:cNvPr>
            <p:cNvSpPr/>
            <p:nvPr/>
          </p:nvSpPr>
          <p:spPr bwMode="auto">
            <a:xfrm>
              <a:off x="1066589" y="2708047"/>
              <a:ext cx="1150165" cy="45381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class</a:t>
              </a:r>
              <a:endPara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Posterior</a:t>
              </a:r>
              <a:endParaRPr kumimoji="1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1E46271-023B-6847-82E7-9050841F1A5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28859" y="2627481"/>
              <a:ext cx="0" cy="18152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20DED7E-D06B-604B-8805-A786F6046FCE}"/>
                </a:ext>
              </a:extLst>
            </p:cNvPr>
            <p:cNvSpPr/>
            <p:nvPr/>
          </p:nvSpPr>
          <p:spPr bwMode="auto">
            <a:xfrm>
              <a:off x="2572017" y="3388766"/>
              <a:ext cx="879637" cy="340359"/>
            </a:xfrm>
            <a:prstGeom prst="rect">
              <a:avLst/>
            </a:prstGeom>
            <a:solidFill>
              <a:srgbClr val="FDC28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Layer 2</a:t>
              </a:r>
              <a:endParaRPr kumimoji="1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070E086-0851-8840-83BF-0A1E9CFB566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995030" y="3729125"/>
              <a:ext cx="0" cy="68071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21CC2A1-F4AB-EA49-82F6-1840DE231D46}"/>
                </a:ext>
              </a:extLst>
            </p:cNvPr>
            <p:cNvSpPr/>
            <p:nvPr/>
          </p:nvSpPr>
          <p:spPr bwMode="auto">
            <a:xfrm>
              <a:off x="2436704" y="4437285"/>
              <a:ext cx="1150165" cy="453812"/>
            </a:xfrm>
            <a:prstGeom prst="ellipse">
              <a:avLst/>
            </a:prstGeom>
            <a:solidFill>
              <a:srgbClr val="FDC28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Target</a:t>
              </a:r>
              <a:endParaRPr kumimoji="1" lang="en-US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Input</a:t>
              </a:r>
              <a:endParaRPr kumimoji="1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0B7A2396-1EB3-6848-8294-81AFE04149F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995030" y="3161860"/>
              <a:ext cx="0" cy="22690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787209B-B00A-134E-B1EC-A7911B8C867F}"/>
                </a:ext>
              </a:extLst>
            </p:cNvPr>
            <p:cNvSpPr/>
            <p:nvPr/>
          </p:nvSpPr>
          <p:spPr bwMode="auto">
            <a:xfrm>
              <a:off x="2436704" y="2708047"/>
              <a:ext cx="1150165" cy="453812"/>
            </a:xfrm>
            <a:prstGeom prst="ellipse">
              <a:avLst/>
            </a:prstGeom>
            <a:solidFill>
              <a:srgbClr val="FDC28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class</a:t>
              </a:r>
              <a:endPara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Posterior</a:t>
              </a:r>
              <a:endParaRPr kumimoji="1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3" name="Terminator 62">
              <a:extLst>
                <a:ext uri="{FF2B5EF4-FFF2-40B4-BE49-F238E27FC236}">
                  <a16:creationId xmlns:a16="http://schemas.microsoft.com/office/drawing/2014/main" id="{A5493915-9663-A347-833D-D41D3BE02799}"/>
                </a:ext>
              </a:extLst>
            </p:cNvPr>
            <p:cNvSpPr/>
            <p:nvPr/>
          </p:nvSpPr>
          <p:spPr bwMode="auto">
            <a:xfrm>
              <a:off x="1691680" y="1916832"/>
              <a:ext cx="1268565" cy="510540"/>
            </a:xfrm>
            <a:prstGeom prst="flowChartTerminator">
              <a:avLst/>
            </a:prstGeom>
            <a:solidFill>
              <a:schemeClr val="accent3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KL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Divergence</a:t>
              </a:r>
            </a:p>
          </p:txBody>
        </p:sp>
        <p:cxnSp>
          <p:nvCxnSpPr>
            <p:cNvPr id="64" name="Elbow Connector 63">
              <a:extLst>
                <a:ext uri="{FF2B5EF4-FFF2-40B4-BE49-F238E27FC236}">
                  <a16:creationId xmlns:a16="http://schemas.microsoft.com/office/drawing/2014/main" id="{FB0E9D94-2042-3145-A07E-13F1F832F87F}"/>
                </a:ext>
              </a:extLst>
            </p:cNvPr>
            <p:cNvCxnSpPr>
              <a:cxnSpLocks/>
            </p:cNvCxnSpPr>
            <p:nvPr/>
          </p:nvCxnSpPr>
          <p:spPr bwMode="auto">
            <a:xfrm rot="5400000" flipH="1" flipV="1">
              <a:off x="1818531" y="2249778"/>
              <a:ext cx="279095" cy="634283"/>
            </a:xfrm>
            <a:prstGeom prst="bent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8" name="Elbow Connector 67">
              <a:extLst>
                <a:ext uri="{FF2B5EF4-FFF2-40B4-BE49-F238E27FC236}">
                  <a16:creationId xmlns:a16="http://schemas.microsoft.com/office/drawing/2014/main" id="{8A92474F-01A9-BC4C-8632-00039A906164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V="1">
              <a:off x="2536337" y="2250567"/>
              <a:ext cx="280676" cy="634283"/>
            </a:xfrm>
            <a:prstGeom prst="bent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9" name="Elbow Connector 68">
              <a:extLst>
                <a:ext uri="{FF2B5EF4-FFF2-40B4-BE49-F238E27FC236}">
                  <a16:creationId xmlns:a16="http://schemas.microsoft.com/office/drawing/2014/main" id="{A02C2933-A3AF-3146-A4F9-A7DAFCBB6B28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H="1">
              <a:off x="2569320" y="2250568"/>
              <a:ext cx="280676" cy="634283"/>
            </a:xfrm>
            <a:prstGeom prst="bentConnector3">
              <a:avLst>
                <a:gd name="adj1" fmla="val 30506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6FC3D94-8D81-8649-B884-BF113001720F}"/>
                </a:ext>
              </a:extLst>
            </p:cNvPr>
            <p:cNvSpPr/>
            <p:nvPr/>
          </p:nvSpPr>
          <p:spPr bwMode="auto">
            <a:xfrm>
              <a:off x="2572017" y="3950585"/>
              <a:ext cx="879637" cy="340359"/>
            </a:xfrm>
            <a:prstGeom prst="rect">
              <a:avLst/>
            </a:prstGeom>
            <a:solidFill>
              <a:srgbClr val="FDC28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Layer 1</a:t>
              </a:r>
              <a:endParaRPr kumimoji="1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420D631-37AB-AF4F-9BB3-37CB8188BDAA}"/>
                </a:ext>
              </a:extLst>
            </p:cNvPr>
            <p:cNvSpPr txBox="1"/>
            <p:nvPr/>
          </p:nvSpPr>
          <p:spPr>
            <a:xfrm>
              <a:off x="184001" y="2335093"/>
              <a:ext cx="104868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Courier" pitchFamily="2" charset="0"/>
                  <a:cs typeface="Times New Roman" panose="02020603050405020304" pitchFamily="18" charset="0"/>
                </a:rPr>
                <a:t>Teacher</a:t>
              </a:r>
            </a:p>
            <a:p>
              <a:pPr algn="ctr"/>
              <a:r>
                <a:rPr lang="en-US" sz="1600" dirty="0">
                  <a:latin typeface="Courier" pitchFamily="2" charset="0"/>
                  <a:cs typeface="Times New Roman" panose="02020603050405020304" pitchFamily="18" charset="0"/>
                </a:rPr>
                <a:t>Model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BD8945C3-E7B5-C346-8C33-6835BB136CD8}"/>
                </a:ext>
              </a:extLst>
            </p:cNvPr>
            <p:cNvSpPr txBox="1"/>
            <p:nvPr/>
          </p:nvSpPr>
          <p:spPr>
            <a:xfrm>
              <a:off x="3427688" y="2335092"/>
              <a:ext cx="104868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Courier" pitchFamily="2" charset="0"/>
                  <a:cs typeface="Times New Roman" panose="02020603050405020304" pitchFamily="18" charset="0"/>
                </a:rPr>
                <a:t>Student</a:t>
              </a:r>
            </a:p>
            <a:p>
              <a:pPr algn="ctr"/>
              <a:r>
                <a:rPr lang="en-US" sz="1600" dirty="0">
                  <a:latin typeface="Courier" pitchFamily="2" charset="0"/>
                  <a:cs typeface="Times New Roman" panose="02020603050405020304" pitchFamily="18" charset="0"/>
                </a:rPr>
                <a:t>Model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9A9EC13-33BE-0943-A4C3-A60B78DC9F9F}"/>
                </a:ext>
              </a:extLst>
            </p:cNvPr>
            <p:cNvSpPr txBox="1"/>
            <p:nvPr/>
          </p:nvSpPr>
          <p:spPr>
            <a:xfrm>
              <a:off x="1899141" y="6073551"/>
              <a:ext cx="22252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ourier" pitchFamily="2" charset="0"/>
                  <a:cs typeface="Times New Roman" panose="02020603050405020304" pitchFamily="18" charset="0"/>
                </a:rPr>
                <a:t>#Need parallel data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73F1854C-5FB7-6746-B3D3-1E4B9B8D0C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843" y="2394155"/>
            <a:ext cx="4954891" cy="368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8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E7BED5-87AA-F848-9D75-0DB50C5091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43888" y="6381750"/>
            <a:ext cx="792162" cy="360363"/>
          </a:xfrm>
        </p:spPr>
        <p:txBody>
          <a:bodyPr/>
          <a:lstStyle/>
          <a:p>
            <a:pPr>
              <a:defRPr/>
            </a:pPr>
            <a:fld id="{9042F249-9FA7-4276-9856-EF4B9CBF37F8}" type="slidenum">
              <a:rPr lang="en-US" altLang="zh-TW" smtClean="0"/>
              <a:pPr>
                <a:defRPr/>
              </a:pPr>
              <a:t>7</a:t>
            </a:fld>
            <a:endParaRPr lang="en-US" altLang="zh-TW" dirty="0"/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2DBCCFBC-9DBC-A845-86B2-96BB13313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1341438"/>
            <a:ext cx="8353425" cy="4635500"/>
          </a:xfrm>
        </p:spPr>
        <p:txBody>
          <a:bodyPr/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learning.</a:t>
            </a:r>
          </a:p>
        </p:txBody>
      </p:sp>
      <p:sp>
        <p:nvSpPr>
          <p:cNvPr id="94" name="Title 1">
            <a:extLst>
              <a:ext uri="{FF2B5EF4-FFF2-40B4-BE49-F238E27FC236}">
                <a16:creationId xmlns:a16="http://schemas.microsoft.com/office/drawing/2014/main" id="{C20B0D57-1EE0-0848-A6D9-245744FC3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188913"/>
            <a:ext cx="8352928" cy="914400"/>
          </a:xfrm>
        </p:spPr>
        <p:txBody>
          <a:bodyPr anchor="ctr"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</a:t>
            </a:r>
            <a:endParaRPr lang="en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F90317D-B0D4-2642-BF04-40179B12187F}"/>
              </a:ext>
            </a:extLst>
          </p:cNvPr>
          <p:cNvSpPr/>
          <p:nvPr/>
        </p:nvSpPr>
        <p:spPr bwMode="auto">
          <a:xfrm>
            <a:off x="1271400" y="3303623"/>
            <a:ext cx="1167533" cy="200713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Teacher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endParaRPr kumimoji="1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015CBF3-676D-F245-A209-974F09D462B9}"/>
              </a:ext>
            </a:extLst>
          </p:cNvPr>
          <p:cNvSpPr/>
          <p:nvPr/>
        </p:nvSpPr>
        <p:spPr bwMode="auto">
          <a:xfrm>
            <a:off x="1091780" y="5535279"/>
            <a:ext cx="1526774" cy="44905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1" lang="zh-TW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Frame</a:t>
            </a:r>
            <a:endParaRPr kumimoji="1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8A5535B-2561-D744-81D3-14A2A1C525FC}"/>
              </a:ext>
            </a:extLst>
          </p:cNvPr>
          <p:cNvCxnSpPr>
            <a:cxnSpLocks/>
          </p:cNvCxnSpPr>
          <p:nvPr/>
        </p:nvCxnSpPr>
        <p:spPr bwMode="auto">
          <a:xfrm flipV="1">
            <a:off x="1855167" y="5310753"/>
            <a:ext cx="0" cy="2245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762908D-4D7C-C24A-988B-9863A19020BD}"/>
              </a:ext>
            </a:extLst>
          </p:cNvPr>
          <p:cNvCxnSpPr>
            <a:cxnSpLocks/>
          </p:cNvCxnSpPr>
          <p:nvPr/>
        </p:nvCxnSpPr>
        <p:spPr bwMode="auto">
          <a:xfrm flipV="1">
            <a:off x="1855167" y="3065498"/>
            <a:ext cx="0" cy="2245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435A5708-601E-9D43-97B8-467A1FD9ADF9}"/>
              </a:ext>
            </a:extLst>
          </p:cNvPr>
          <p:cNvSpPr/>
          <p:nvPr/>
        </p:nvSpPr>
        <p:spPr bwMode="auto">
          <a:xfrm>
            <a:off x="1091780" y="2616447"/>
            <a:ext cx="1526774" cy="44905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1" lang="en-US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lass</a:t>
            </a:r>
            <a:endParaRPr lang="en-US" altLang="zh-TW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Posterior</a:t>
            </a:r>
            <a:endParaRPr kumimoji="1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305D981-0DA5-C146-AE4B-457C5AF509C7}"/>
              </a:ext>
            </a:extLst>
          </p:cNvPr>
          <p:cNvCxnSpPr/>
          <p:nvPr/>
        </p:nvCxnSpPr>
        <p:spPr bwMode="auto">
          <a:xfrm>
            <a:off x="3696571" y="3070887"/>
            <a:ext cx="0" cy="17962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F8C5423E-D30E-F94A-9F2C-600A4086C3C1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3696571" y="3065498"/>
            <a:ext cx="1751299" cy="1010365"/>
          </a:xfrm>
          <a:prstGeom prst="bentConnector3">
            <a:avLst>
              <a:gd name="adj1" fmla="val 30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BF8D927D-21FB-D04B-BE17-3D0F529EF89B}"/>
              </a:ext>
            </a:extLst>
          </p:cNvPr>
          <p:cNvSpPr/>
          <p:nvPr/>
        </p:nvSpPr>
        <p:spPr bwMode="auto">
          <a:xfrm>
            <a:off x="3090142" y="3290024"/>
            <a:ext cx="1167663" cy="336788"/>
          </a:xfrm>
          <a:prstGeom prst="rect">
            <a:avLst/>
          </a:prstGeom>
          <a:solidFill>
            <a:srgbClr val="FDC28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Predictor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70F60A6-995E-CB4E-9798-604ED0EE725D}"/>
              </a:ext>
            </a:extLst>
          </p:cNvPr>
          <p:cNvSpPr/>
          <p:nvPr/>
        </p:nvSpPr>
        <p:spPr bwMode="auto">
          <a:xfrm>
            <a:off x="3090142" y="4300389"/>
            <a:ext cx="1167663" cy="336788"/>
          </a:xfrm>
          <a:prstGeom prst="rect">
            <a:avLst/>
          </a:prstGeom>
          <a:solidFill>
            <a:srgbClr val="FDC28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Extractor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DE1A5B2-78D3-0C4E-9466-61DA6F0F2A1C}"/>
              </a:ext>
            </a:extLst>
          </p:cNvPr>
          <p:cNvCxnSpPr>
            <a:cxnSpLocks/>
          </p:cNvCxnSpPr>
          <p:nvPr/>
        </p:nvCxnSpPr>
        <p:spPr bwMode="auto">
          <a:xfrm flipV="1">
            <a:off x="3651666" y="3626812"/>
            <a:ext cx="0" cy="6735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0D187973-D788-6C44-ACA5-5273C36DA80B}"/>
              </a:ext>
            </a:extLst>
          </p:cNvPr>
          <p:cNvSpPr/>
          <p:nvPr/>
        </p:nvSpPr>
        <p:spPr bwMode="auto">
          <a:xfrm>
            <a:off x="2910522" y="4861702"/>
            <a:ext cx="1526774" cy="449051"/>
          </a:xfrm>
          <a:prstGeom prst="ellipse">
            <a:avLst/>
          </a:prstGeom>
          <a:solidFill>
            <a:srgbClr val="FDC28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1" lang="zh-TW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Frame</a:t>
            </a:r>
            <a:endParaRPr kumimoji="1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A998789-AA6A-4849-89FD-C885E73EBD4B}"/>
              </a:ext>
            </a:extLst>
          </p:cNvPr>
          <p:cNvCxnSpPr>
            <a:cxnSpLocks/>
          </p:cNvCxnSpPr>
          <p:nvPr/>
        </p:nvCxnSpPr>
        <p:spPr bwMode="auto">
          <a:xfrm flipV="1">
            <a:off x="3651666" y="4637177"/>
            <a:ext cx="0" cy="2245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2B60710-05E6-B849-82A0-DB9978A3E349}"/>
              </a:ext>
            </a:extLst>
          </p:cNvPr>
          <p:cNvCxnSpPr>
            <a:cxnSpLocks/>
          </p:cNvCxnSpPr>
          <p:nvPr/>
        </p:nvCxnSpPr>
        <p:spPr bwMode="auto">
          <a:xfrm flipV="1">
            <a:off x="3651666" y="3065498"/>
            <a:ext cx="0" cy="2245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8ED09AB6-CA4E-F846-9AA0-5D399477BDF4}"/>
              </a:ext>
            </a:extLst>
          </p:cNvPr>
          <p:cNvSpPr/>
          <p:nvPr/>
        </p:nvSpPr>
        <p:spPr bwMode="auto">
          <a:xfrm>
            <a:off x="2910522" y="2616447"/>
            <a:ext cx="1526774" cy="449051"/>
          </a:xfrm>
          <a:prstGeom prst="ellipse">
            <a:avLst/>
          </a:prstGeom>
          <a:solidFill>
            <a:srgbClr val="FDC28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</a:p>
          <a:p>
            <a:pPr algn="ctr"/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Posterior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FE0EEFC-307C-E946-8530-4DF42E8C5046}"/>
              </a:ext>
            </a:extLst>
          </p:cNvPr>
          <p:cNvSpPr/>
          <p:nvPr/>
        </p:nvSpPr>
        <p:spPr bwMode="auto">
          <a:xfrm>
            <a:off x="4886556" y="3290024"/>
            <a:ext cx="1167663" cy="3367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classifier</a:t>
            </a:r>
            <a:endParaRPr kumimoji="1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BD08675-F216-9448-966A-8F41A4862C0C}"/>
              </a:ext>
            </a:extLst>
          </p:cNvPr>
          <p:cNvCxnSpPr>
            <a:cxnSpLocks/>
          </p:cNvCxnSpPr>
          <p:nvPr/>
        </p:nvCxnSpPr>
        <p:spPr bwMode="auto">
          <a:xfrm flipV="1">
            <a:off x="5492775" y="3065498"/>
            <a:ext cx="0" cy="2245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EEF54A77-07F0-AB46-85B9-0F25A06C9F62}"/>
              </a:ext>
            </a:extLst>
          </p:cNvPr>
          <p:cNvSpPr/>
          <p:nvPr/>
        </p:nvSpPr>
        <p:spPr bwMode="auto">
          <a:xfrm>
            <a:off x="4706936" y="2616447"/>
            <a:ext cx="1526774" cy="44905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Domain</a:t>
            </a:r>
            <a:endParaRPr lang="en-US" altLang="zh-TW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Posterior</a:t>
            </a:r>
            <a:endParaRPr kumimoji="1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A1CDDE67-5FD5-0F40-A4CD-9FA28FADC549}"/>
              </a:ext>
            </a:extLst>
          </p:cNvPr>
          <p:cNvCxnSpPr>
            <a:cxnSpLocks/>
          </p:cNvCxnSpPr>
          <p:nvPr/>
        </p:nvCxnSpPr>
        <p:spPr bwMode="auto">
          <a:xfrm flipV="1">
            <a:off x="3651666" y="3626812"/>
            <a:ext cx="1841108" cy="224526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A38F4796-FA60-5F46-8744-0D92D2D58D8D}"/>
              </a:ext>
            </a:extLst>
          </p:cNvPr>
          <p:cNvSpPr/>
          <p:nvPr/>
        </p:nvSpPr>
        <p:spPr bwMode="auto">
          <a:xfrm>
            <a:off x="4774328" y="3907469"/>
            <a:ext cx="336788" cy="336788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GRL</a:t>
            </a:r>
            <a:endParaRPr kumimoji="1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Terminator 78">
            <a:extLst>
              <a:ext uri="{FF2B5EF4-FFF2-40B4-BE49-F238E27FC236}">
                <a16:creationId xmlns:a16="http://schemas.microsoft.com/office/drawing/2014/main" id="{A0C07C2F-3A7B-924B-84A6-100DC6C8C8EC}"/>
              </a:ext>
            </a:extLst>
          </p:cNvPr>
          <p:cNvSpPr/>
          <p:nvPr/>
        </p:nvSpPr>
        <p:spPr bwMode="auto">
          <a:xfrm>
            <a:off x="1921550" y="1833534"/>
            <a:ext cx="1683941" cy="505182"/>
          </a:xfrm>
          <a:prstGeom prst="flowChartTerminator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KL Divergence</a:t>
            </a:r>
          </a:p>
        </p:txBody>
      </p: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CDCB35EE-A421-884A-A1F7-997D557605AE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2137094" y="2055814"/>
            <a:ext cx="276166" cy="841971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C8A282FF-1098-0941-A83B-C27783F4BED4}"/>
              </a:ext>
            </a:extLst>
          </p:cNvPr>
          <p:cNvCxnSpPr>
            <a:cxnSpLocks/>
          </p:cNvCxnSpPr>
          <p:nvPr/>
        </p:nvCxnSpPr>
        <p:spPr bwMode="auto">
          <a:xfrm rot="16200000" flipV="1">
            <a:off x="3090205" y="2056595"/>
            <a:ext cx="277731" cy="841971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EE5AC172-943F-204A-9280-5A5C522EBFCF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3133987" y="2056596"/>
            <a:ext cx="277731" cy="841971"/>
          </a:xfrm>
          <a:prstGeom prst="bentConnector3">
            <a:avLst>
              <a:gd name="adj1" fmla="val 3050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Terminator 82">
            <a:extLst>
              <a:ext uri="{FF2B5EF4-FFF2-40B4-BE49-F238E27FC236}">
                <a16:creationId xmlns:a16="http://schemas.microsoft.com/office/drawing/2014/main" id="{2E11B9E2-FF64-3346-AF02-6363FF4CBA82}"/>
              </a:ext>
            </a:extLst>
          </p:cNvPr>
          <p:cNvSpPr/>
          <p:nvPr/>
        </p:nvSpPr>
        <p:spPr bwMode="auto">
          <a:xfrm>
            <a:off x="5528174" y="1833534"/>
            <a:ext cx="1683941" cy="505182"/>
          </a:xfrm>
          <a:prstGeom prst="flowChartTerminator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 Loss</a:t>
            </a:r>
            <a:endParaRPr kumimoji="1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5B516268-16F5-6D43-A1FB-F006003BEF43}"/>
              </a:ext>
            </a:extLst>
          </p:cNvPr>
          <p:cNvCxnSpPr>
            <a:cxnSpLocks/>
          </p:cNvCxnSpPr>
          <p:nvPr/>
        </p:nvCxnSpPr>
        <p:spPr bwMode="auto">
          <a:xfrm rot="16200000" flipV="1">
            <a:off x="6744358" y="2055814"/>
            <a:ext cx="276166" cy="841971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1DE09465-16BB-0648-A97A-26018269F445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5776705" y="2055814"/>
            <a:ext cx="277731" cy="841971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77399319-10CC-D34F-A933-50439D77D6F8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5729439" y="2056596"/>
            <a:ext cx="277731" cy="841971"/>
          </a:xfrm>
          <a:prstGeom prst="bentConnector3">
            <a:avLst>
              <a:gd name="adj1" fmla="val 3050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6D0B2BCD-EC3D-6943-A757-336F9E89A039}"/>
              </a:ext>
            </a:extLst>
          </p:cNvPr>
          <p:cNvSpPr/>
          <p:nvPr/>
        </p:nvSpPr>
        <p:spPr bwMode="auto">
          <a:xfrm>
            <a:off x="6525445" y="2614883"/>
            <a:ext cx="1526774" cy="449051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Domain</a:t>
            </a:r>
            <a:r>
              <a:rPr kumimoji="1" lang="zh-TW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endParaRPr kumimoji="1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864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0EC5AE-074E-AA49-92E2-A5705A6825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3979A9-8D95-469F-8616-C69CC7172EEF}" type="slidenum">
              <a:rPr lang="en-US" altLang="zh-TW" smtClean="0"/>
              <a:pPr>
                <a:defRPr/>
              </a:pPr>
              <a:t>8</a:t>
            </a:fld>
            <a:endParaRPr lang="en-US" altLang="zh-TW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59BD3D-1DD5-FC42-BFF6-0CF7F2729F68}"/>
              </a:ext>
            </a:extLst>
          </p:cNvPr>
          <p:cNvSpPr txBox="1"/>
          <p:nvPr/>
        </p:nvSpPr>
        <p:spPr>
          <a:xfrm>
            <a:off x="2009695" y="2909500"/>
            <a:ext cx="48405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Listening.</a:t>
            </a:r>
          </a:p>
        </p:txBody>
      </p:sp>
    </p:spTree>
    <p:extLst>
      <p:ext uri="{BB962C8B-B14F-4D97-AF65-F5344CB8AC3E}">
        <p14:creationId xmlns:p14="http://schemas.microsoft.com/office/powerpoint/2010/main" val="1593995533"/>
      </p:ext>
    </p:extLst>
  </p:cSld>
  <p:clrMapOvr>
    <a:masterClrMapping/>
  </p:clrMapOvr>
</p:sld>
</file>

<file path=ppt/theme/theme1.xml><?xml version="1.0" encoding="utf-8"?>
<a:theme xmlns:a="http://schemas.openxmlformats.org/drawingml/2006/main" name="1_template-2(靜態)">
  <a:themeElements>
    <a:clrScheme name="1_template-2(靜態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template-2(靜態)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1_template-2(靜態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mplate-2(靜態)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mplate-2(靜態)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mplate-2(靜態)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mplate-2(靜態)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mplate-2(靜態)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mplate-2(靜態)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mplate-2(靜態)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mplate-2(靜態)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mplate-2(靜態)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mplate-2(靜態)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mplate-2(靜態)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68263</TotalTime>
  <Words>198</Words>
  <Application>Microsoft Macintosh PowerPoint</Application>
  <PresentationFormat>On-screen Show (4:3)</PresentationFormat>
  <Paragraphs>113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HGP創英角ｺﾞｼｯｸUB</vt:lpstr>
      <vt:lpstr>新細明體</vt:lpstr>
      <vt:lpstr>Arial</vt:lpstr>
      <vt:lpstr>Calibri</vt:lpstr>
      <vt:lpstr>Courier</vt:lpstr>
      <vt:lpstr>Courier New</vt:lpstr>
      <vt:lpstr>Times</vt:lpstr>
      <vt:lpstr>Times New Roman</vt:lpstr>
      <vt:lpstr>Wingdings</vt:lpstr>
      <vt:lpstr>1_template-2(靜態)</vt:lpstr>
      <vt:lpstr>PowerPoint Presentation</vt:lpstr>
      <vt:lpstr>Introduction</vt:lpstr>
      <vt:lpstr>Gradient Reversal Layer </vt:lpstr>
      <vt:lpstr>Gradient Reversal Layer </vt:lpstr>
      <vt:lpstr>Probability Density Distill  </vt:lpstr>
      <vt:lpstr>Probability Density Distill  </vt:lpstr>
      <vt:lpstr>Proposed Method</vt:lpstr>
      <vt:lpstr>PowerPoint Presentation</vt:lpstr>
    </vt:vector>
  </TitlesOfParts>
  <Company>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ingrid</dc:creator>
  <cp:lastModifiedBy>Microsoft Office User</cp:lastModifiedBy>
  <cp:revision>2977</cp:revision>
  <cp:lastPrinted>2013-06-24T15:39:50Z</cp:lastPrinted>
  <dcterms:created xsi:type="dcterms:W3CDTF">2005-05-05T03:55:43Z</dcterms:created>
  <dcterms:modified xsi:type="dcterms:W3CDTF">2020-07-07T06:33:58Z</dcterms:modified>
</cp:coreProperties>
</file>