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9EF44-C1D9-EB40-9150-7DD79ACF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5A385-4022-0543-AE63-12BC859E1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31E32-B181-6E46-99E9-6BEB8CB3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35713-64F2-C04E-BF03-65476DF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A860B-F9E1-C646-9DEE-EF3B190B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13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90831-5281-AC42-AAD6-F5555493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EE7FD3-0B5B-6D4A-90CE-E46FD4C5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94055-11BA-684E-B59D-3688148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A98C65-4771-8442-8014-2D635756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41446-0ECE-B545-8D4F-AB15E5FD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0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2E19FB-6C9D-1448-BE95-DC28F17A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833056-C4C0-2348-9725-94760229A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FC08A-C575-EC4D-9795-1B0F3CA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4516F-6AF0-F343-9FE9-F5A07D1D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7622E-C62B-B248-999E-AEA1ED7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35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B3237-3950-C34D-B2D8-133BD33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7959C-1515-4647-9EA6-ABC79985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6D63A7-1A93-664C-8735-78EBF97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B5E7F-3CCD-B24E-B9AA-5E97E60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4A73F-4917-F74D-B454-ABD058C1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41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287ED-5963-B045-8B0F-08080BBF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E00C1B-F9F3-F947-A11C-E7C42E5E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4C90B-3F54-B64C-8BCE-DAA211FF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2EB92-5472-5D47-B384-63A6B7EE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8BC92-6D50-CE43-9B36-4D0724B6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0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950C4-525D-EF4A-8520-667065B2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6DA6A-D393-F549-B32A-8EDC1C80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24E232-3371-7D4D-9436-C11525CD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A9E552-5E37-B84C-8097-10F3286F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1047A-2937-114E-B27D-86DD775F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44A093-CBEE-5746-B17D-EC66C28A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08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546F9-4630-3749-9323-AC169CB2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AF80F-A5E9-1E4F-9B95-6FC185C0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A6947F-47D5-1740-ADAB-FE54459C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86DE41-7A99-6E49-B982-604DBA174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67A14E-0D37-B549-B123-FD2D9EFD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20AA00-0F50-C44F-9789-78136920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27B71B-5293-CE4D-9374-CD7B5E53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EB7938-FB4F-914D-98C6-F866C99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747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6F97C-EED6-5F48-8E77-1FAE5700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E22F7B-22C0-914B-8AEC-5662A337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73BC75-55F7-334D-B99A-3CE14B03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F9387A-6BE1-B54B-A479-26AC0577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5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34A684-E42F-5F46-ABB1-C4A19BF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6EB413-2045-2E48-B8DD-5CDE90D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C27F62-30D6-E748-9592-4BB17D52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09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24B7E-7BD0-C745-BD2E-3B13F698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FF005-B43B-9545-8831-5E995024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3CEDE8-D423-0447-A4C4-FBD91148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A6C02F-8C2C-A447-B96B-FEC5DFA2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45D064-9624-8A44-9515-E72070F1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8B2F4-2662-BB48-B8BF-2C386D66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0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39100-6A71-8D4C-8A2A-4BD9B8BD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BC9A7B-0008-3846-B12C-7EE224C2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AE0B6-016A-AC46-B522-898A8303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34B754-E9ED-7A4F-B429-626FB426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8278F-47CB-A746-A375-D504C983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D5FBC-1E21-CB42-A24F-DF5A5B6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1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1C88B0-C154-AA4A-8B23-A1B53712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607816-0540-E945-831E-79EEA1C8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EA75F-D73D-2A4B-A380-0D7DBBD2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7206-F38D-5E41-BFB7-D0099AFCCBC8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ADAAA-447C-8540-97F2-F7451E284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1EAB64-C314-2243-BB60-AC0D53C01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E4AE-626B-274E-A474-AAEF307BC9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92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us.edu.sg/hlt/voice-conver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0.04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5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4" Type="http://schemas.openxmlformats.org/officeDocument/2006/relationships/audio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7CC7-3A18-D24E-9CB3-C0724B12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Voice Conversion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C70AB-164C-F24C-B9EA-E54B43053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7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B44C8-4260-1743-A219-E2A1B0F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DE86951-CFA9-DB43-BA80-0BE68F3A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365125"/>
            <a:ext cx="11435312" cy="46069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5F5428-DACA-B44F-BDA7-B9C4A9DF5050}"/>
              </a:ext>
            </a:extLst>
          </p:cNvPr>
          <p:cNvSpPr txBox="1"/>
          <p:nvPr/>
        </p:nvSpPr>
        <p:spPr>
          <a:xfrm>
            <a:off x="6543675" y="6123543"/>
            <a:ext cx="506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Source: </a:t>
            </a:r>
            <a:r>
              <a:rPr lang="fi-FI" altLang="zh-TW" dirty="0">
                <a:hlinkClick r:id="rId3"/>
              </a:rPr>
              <a:t>http://ece.nus.edu.sg/hlt/voice-conversion/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03EA8-FCB5-DF40-B827-EA4E3B0A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Voice Conversion Technology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0A30B-DCAA-F54E-B4D4-733E960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VAE </a:t>
            </a:r>
          </a:p>
          <a:p>
            <a:pPr marL="0" indent="0">
              <a:buNone/>
            </a:pPr>
            <a:r>
              <a:rPr lang="fi-FI" altLang="zh-TW" dirty="0">
                <a:hlinkClick r:id="rId2"/>
              </a:rPr>
              <a:t>Voice Conversion from Non-parallel Corpora Using Variational Auto-encoder</a:t>
            </a:r>
            <a:endParaRPr kumimoji="1" lang="fi-FI" altLang="zh-TW" dirty="0"/>
          </a:p>
          <a:p>
            <a:r>
              <a:rPr kumimoji="1" lang="fi-FI" altLang="zh-TW" b="1" dirty="0"/>
              <a:t>CDVAE </a:t>
            </a:r>
          </a:p>
          <a:p>
            <a:pPr marL="0" indent="0">
              <a:buNone/>
            </a:pPr>
            <a:r>
              <a:rPr lang="fi-FI" altLang="zh-TW" dirty="0"/>
              <a:t>Voice Conversion </a:t>
            </a:r>
            <a:r>
              <a:rPr lang="fi-FI" altLang="zh-TW" dirty="0" err="1"/>
              <a:t>Based</a:t>
            </a:r>
            <a:r>
              <a:rPr lang="fi-FI" altLang="zh-TW" dirty="0"/>
              <a:t> on Cross-Domain </a:t>
            </a:r>
            <a:r>
              <a:rPr lang="fi-FI" altLang="zh-TW" dirty="0" err="1"/>
              <a:t>Features</a:t>
            </a:r>
            <a:r>
              <a:rPr lang="fi-FI" altLang="zh-TW" dirty="0"/>
              <a:t> Using </a:t>
            </a:r>
            <a:r>
              <a:rPr lang="fi-FI" altLang="zh-TW" dirty="0" err="1"/>
              <a:t>Variational</a:t>
            </a:r>
            <a:r>
              <a:rPr lang="fi-FI" altLang="zh-TW" dirty="0"/>
              <a:t> Auto </a:t>
            </a:r>
            <a:r>
              <a:rPr lang="fi-FI" altLang="zh-TW" dirty="0" err="1"/>
              <a:t>Encoders</a:t>
            </a:r>
            <a:r>
              <a:rPr lang="fi-FI" altLang="zh-TW" dirty="0"/>
              <a:t>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6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E82E5-70E2-E44A-BA37-80B990A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ASR + TTS</a:t>
            </a:r>
            <a:endParaRPr kumimoji="1" lang="zh-TW" altLang="en-US" dirty="0"/>
          </a:p>
        </p:txBody>
      </p:sp>
      <p:pic>
        <p:nvPicPr>
          <p:cNvPr id="4" name="E30004.wav" descr="E30004.wav">
            <a:hlinkClick r:id="" action="ppaction://media"/>
            <a:extLst>
              <a:ext uri="{FF2B5EF4-FFF2-40B4-BE49-F238E27FC236}">
                <a16:creationId xmlns:a16="http://schemas.microsoft.com/office/drawing/2014/main" id="{6ECF52B0-5083-F645-AF0E-78F164FC140D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35538" y="3429000"/>
            <a:ext cx="661377" cy="661377"/>
          </a:xfrm>
        </p:spPr>
      </p:pic>
      <p:pic>
        <p:nvPicPr>
          <p:cNvPr id="5" name="_200_E20010.wav" descr="_200_E20010.wav">
            <a:hlinkClick r:id="" action="ppaction://media"/>
            <a:extLst>
              <a:ext uri="{FF2B5EF4-FFF2-40B4-BE49-F238E27FC236}">
                <a16:creationId xmlns:a16="http://schemas.microsoft.com/office/drawing/2014/main" id="{581012D6-D27F-914B-BB5C-42BDF493579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53355" y="5234354"/>
            <a:ext cx="661377" cy="661377"/>
          </a:xfrm>
          <a:prstGeom prst="rect">
            <a:avLst/>
          </a:prstGeom>
        </p:spPr>
      </p:pic>
      <p:pic>
        <p:nvPicPr>
          <p:cNvPr id="6" name="SEF1_E30004_gen.wav" descr="SEF1_E30004_gen.wav">
            <a:hlinkClick r:id="" action="ppaction://media"/>
            <a:extLst>
              <a:ext uri="{FF2B5EF4-FFF2-40B4-BE49-F238E27FC236}">
                <a16:creationId xmlns:a16="http://schemas.microsoft.com/office/drawing/2014/main" id="{02DDC5F5-F6C4-1943-8828-EAFBF335E51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59108" y="3422893"/>
            <a:ext cx="661377" cy="6613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4ABEAF-27AE-9747-91BE-9A9CE736A0F9}"/>
              </a:ext>
            </a:extLst>
          </p:cNvPr>
          <p:cNvSpPr/>
          <p:nvPr/>
        </p:nvSpPr>
        <p:spPr>
          <a:xfrm>
            <a:off x="2332892" y="3090801"/>
            <a:ext cx="166467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ASR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9EEB024-1A2A-804F-BE8C-40C10B1258DE}"/>
              </a:ext>
            </a:extLst>
          </p:cNvPr>
          <p:cNvCxnSpPr>
            <a:endCxn id="7" idx="1"/>
          </p:cNvCxnSpPr>
          <p:nvPr/>
        </p:nvCxnSpPr>
        <p:spPr>
          <a:xfrm>
            <a:off x="1781908" y="3753582"/>
            <a:ext cx="550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18E7C63-2400-AA49-99A0-BB79DFDD7FEA}"/>
              </a:ext>
            </a:extLst>
          </p:cNvPr>
          <p:cNvSpPr/>
          <p:nvPr/>
        </p:nvSpPr>
        <p:spPr>
          <a:xfrm>
            <a:off x="7338646" y="2907323"/>
            <a:ext cx="1946031" cy="33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TTS</a:t>
            </a:r>
            <a:endParaRPr kumimoji="1" lang="zh-TW" altLang="en-US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0AFC8A3-968E-5A4F-9928-F6BB8F9A6EA7}"/>
              </a:ext>
            </a:extLst>
          </p:cNvPr>
          <p:cNvCxnSpPr>
            <a:endCxn id="6" idx="1"/>
          </p:cNvCxnSpPr>
          <p:nvPr/>
        </p:nvCxnSpPr>
        <p:spPr>
          <a:xfrm>
            <a:off x="9284677" y="3753581"/>
            <a:ext cx="5744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200129A6-64B3-2044-B2D6-BDFD77D9AEA1}"/>
              </a:ext>
            </a:extLst>
          </p:cNvPr>
          <p:cNvCxnSpPr/>
          <p:nvPr/>
        </p:nvCxnSpPr>
        <p:spPr>
          <a:xfrm>
            <a:off x="5673969" y="5565042"/>
            <a:ext cx="166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B38D724-EF3F-EE4E-AAA1-708ECF8C3269}"/>
              </a:ext>
            </a:extLst>
          </p:cNvPr>
          <p:cNvSpPr/>
          <p:nvPr/>
        </p:nvSpPr>
        <p:spPr>
          <a:xfrm>
            <a:off x="4853355" y="3425089"/>
            <a:ext cx="1324708" cy="6613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Words</a:t>
            </a:r>
            <a:endParaRPr kumimoji="1" lang="zh-TW" altLang="en-US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E76EAFDB-966D-F54A-86B9-D8898FE9CC20}"/>
              </a:ext>
            </a:extLst>
          </p:cNvPr>
          <p:cNvCxnSpPr>
            <a:stCxn id="7" idx="3"/>
          </p:cNvCxnSpPr>
          <p:nvPr/>
        </p:nvCxnSpPr>
        <p:spPr>
          <a:xfrm flipV="1">
            <a:off x="3997569" y="3753581"/>
            <a:ext cx="8557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41D24A3F-4C6A-D045-A98C-83E93CD8D29A}"/>
              </a:ext>
            </a:extLst>
          </p:cNvPr>
          <p:cNvCxnSpPr>
            <a:stCxn id="15" idx="3"/>
          </p:cNvCxnSpPr>
          <p:nvPr/>
        </p:nvCxnSpPr>
        <p:spPr>
          <a:xfrm flipV="1">
            <a:off x="6178063" y="3753581"/>
            <a:ext cx="1160583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D6C50D-148C-744B-9EE4-15BBDE6AC97C}"/>
              </a:ext>
            </a:extLst>
          </p:cNvPr>
          <p:cNvSpPr txBox="1"/>
          <p:nvPr/>
        </p:nvSpPr>
        <p:spPr>
          <a:xfrm>
            <a:off x="5896708" y="5234354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X-vector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40E1BF-5553-AA4D-944C-F09AE43895E5}"/>
              </a:ext>
            </a:extLst>
          </p:cNvPr>
          <p:cNvSpPr txBox="1"/>
          <p:nvPr/>
        </p:nvSpPr>
        <p:spPr>
          <a:xfrm>
            <a:off x="838200" y="3090801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 speaker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DF202D8-FFA2-2A4E-9B18-77D736AA8301}"/>
              </a:ext>
            </a:extLst>
          </p:cNvPr>
          <p:cNvSpPr txBox="1"/>
          <p:nvPr/>
        </p:nvSpPr>
        <p:spPr>
          <a:xfrm>
            <a:off x="9586057" y="3053561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 speaker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86779-5E75-C547-9773-9BEF2FBE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VQ-VAE + TTS</a:t>
            </a:r>
            <a:endParaRPr kumimoji="1" lang="zh-TW" altLang="en-US" dirty="0"/>
          </a:p>
        </p:txBody>
      </p:sp>
      <p:pic>
        <p:nvPicPr>
          <p:cNvPr id="4" name="TEF1_SEF1_E10061_gen.wav" descr="TEF1_SEF1_E10061_gen.wav">
            <a:hlinkClick r:id="" action="ppaction://media"/>
            <a:extLst>
              <a:ext uri="{FF2B5EF4-FFF2-40B4-BE49-F238E27FC236}">
                <a16:creationId xmlns:a16="http://schemas.microsoft.com/office/drawing/2014/main" id="{893DBDCE-335C-7947-BE20-44C37D70E2D7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96767" y="3296135"/>
            <a:ext cx="672123" cy="672123"/>
          </a:xfrm>
        </p:spPr>
      </p:pic>
      <p:pic>
        <p:nvPicPr>
          <p:cNvPr id="5" name="E10061.wav" descr="E10061.wav">
            <a:hlinkClick r:id="" action="ppaction://media"/>
            <a:extLst>
              <a:ext uri="{FF2B5EF4-FFF2-40B4-BE49-F238E27FC236}">
                <a16:creationId xmlns:a16="http://schemas.microsoft.com/office/drawing/2014/main" id="{FC30F5B1-48F4-5F41-B7BE-9B7A9349935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69292" y="3265854"/>
            <a:ext cx="672123" cy="672123"/>
          </a:xfrm>
          <a:prstGeom prst="rect">
            <a:avLst/>
          </a:prstGeom>
        </p:spPr>
      </p:pic>
      <p:pic>
        <p:nvPicPr>
          <p:cNvPr id="6" name="_200_E20008.wav" descr="_200_E20008.wav">
            <a:hlinkClick r:id="" action="ppaction://media"/>
            <a:extLst>
              <a:ext uri="{FF2B5EF4-FFF2-40B4-BE49-F238E27FC236}">
                <a16:creationId xmlns:a16="http://schemas.microsoft.com/office/drawing/2014/main" id="{457002CB-FD76-224D-8C66-0AE384FA514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22983" y="5100026"/>
            <a:ext cx="672123" cy="6721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F43268-87EE-1E44-9E97-225A745C9580}"/>
              </a:ext>
            </a:extLst>
          </p:cNvPr>
          <p:cNvSpPr/>
          <p:nvPr/>
        </p:nvSpPr>
        <p:spPr>
          <a:xfrm>
            <a:off x="2692399" y="2961847"/>
            <a:ext cx="166467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VQ-VAE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50A004F-63DB-804C-B4D1-C3BFB36AE3DE}"/>
              </a:ext>
            </a:extLst>
          </p:cNvPr>
          <p:cNvCxnSpPr>
            <a:endCxn id="7" idx="1"/>
          </p:cNvCxnSpPr>
          <p:nvPr/>
        </p:nvCxnSpPr>
        <p:spPr>
          <a:xfrm>
            <a:off x="2141415" y="3624628"/>
            <a:ext cx="550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57ACF1A-CE35-7A49-9925-C96301E51580}"/>
              </a:ext>
            </a:extLst>
          </p:cNvPr>
          <p:cNvSpPr/>
          <p:nvPr/>
        </p:nvSpPr>
        <p:spPr>
          <a:xfrm>
            <a:off x="7698153" y="2778369"/>
            <a:ext cx="1946031" cy="33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TTS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8BE6108-B049-B34D-B3DC-E6F55BB0A082}"/>
              </a:ext>
            </a:extLst>
          </p:cNvPr>
          <p:cNvCxnSpPr/>
          <p:nvPr/>
        </p:nvCxnSpPr>
        <p:spPr>
          <a:xfrm>
            <a:off x="9644184" y="3624627"/>
            <a:ext cx="5744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63DCC80B-B285-C841-95E8-453E07A1756B}"/>
              </a:ext>
            </a:extLst>
          </p:cNvPr>
          <p:cNvCxnSpPr/>
          <p:nvPr/>
        </p:nvCxnSpPr>
        <p:spPr>
          <a:xfrm>
            <a:off x="6033476" y="5436088"/>
            <a:ext cx="166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905D16A-BB90-1D48-B78E-82C5D61F8FFA}"/>
              </a:ext>
            </a:extLst>
          </p:cNvPr>
          <p:cNvSpPr/>
          <p:nvPr/>
        </p:nvSpPr>
        <p:spPr>
          <a:xfrm>
            <a:off x="5212862" y="3296135"/>
            <a:ext cx="1324708" cy="6613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VQ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DF528F3-4EB4-0D4C-9447-E2477B21936F}"/>
              </a:ext>
            </a:extLst>
          </p:cNvPr>
          <p:cNvCxnSpPr>
            <a:stCxn id="7" idx="3"/>
          </p:cNvCxnSpPr>
          <p:nvPr/>
        </p:nvCxnSpPr>
        <p:spPr>
          <a:xfrm flipV="1">
            <a:off x="4357076" y="3624627"/>
            <a:ext cx="8557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F2B59DBA-EC96-9549-AE5E-FDA54D978310}"/>
              </a:ext>
            </a:extLst>
          </p:cNvPr>
          <p:cNvCxnSpPr>
            <a:stCxn id="12" idx="3"/>
          </p:cNvCxnSpPr>
          <p:nvPr/>
        </p:nvCxnSpPr>
        <p:spPr>
          <a:xfrm flipV="1">
            <a:off x="6537570" y="3624627"/>
            <a:ext cx="1160583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488632-B675-794A-9A25-18F499C3090C}"/>
              </a:ext>
            </a:extLst>
          </p:cNvPr>
          <p:cNvSpPr txBox="1"/>
          <p:nvPr/>
        </p:nvSpPr>
        <p:spPr>
          <a:xfrm>
            <a:off x="6241228" y="5066755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X-vector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</Words>
  <Application>Microsoft Macintosh PowerPoint</Application>
  <PresentationFormat>寬螢幕</PresentationFormat>
  <Paragraphs>19</Paragraphs>
  <Slides>5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Voice Conversion</vt:lpstr>
      <vt:lpstr>PowerPoint 簡報</vt:lpstr>
      <vt:lpstr>Voice Conversion Technology</vt:lpstr>
      <vt:lpstr>ASR + TTS</vt:lpstr>
      <vt:lpstr>VQ-VAE + TTS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 Kang</dc:creator>
  <cp:lastModifiedBy>Alex Kang</cp:lastModifiedBy>
  <cp:revision>4</cp:revision>
  <dcterms:created xsi:type="dcterms:W3CDTF">2020-07-06T03:17:46Z</dcterms:created>
  <dcterms:modified xsi:type="dcterms:W3CDTF">2020-07-06T04:12:04Z</dcterms:modified>
</cp:coreProperties>
</file>