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73FE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2340"/>
  </p:normalViewPr>
  <p:slideViewPr>
    <p:cSldViewPr snapToGrid="0" snapToObjects="1">
      <p:cViewPr>
        <p:scale>
          <a:sx n="127" d="100"/>
          <a:sy n="127" d="100"/>
        </p:scale>
        <p:origin x="28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B50F-C6CA-4245-8621-401157D2B6C6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B2F6F-1883-4043-B3C1-C6E8791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1E449-FC4A-264C-90E3-A0AB288D05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BDF-5C90-FC4D-A4D6-5A67D10CB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3E1A-6FD6-294A-B994-09E9E7A8C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B21C-F350-544E-B623-C76B6CC2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50B2-0FA1-3F4C-BE3E-45EABF54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F9A0-A7E7-8149-A7F2-44B7433F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53D2-0E12-2849-8890-07311FEC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CFCAC-AF54-664C-A42A-265B1997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A280-19EF-1342-956A-E011284D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2694-4A59-0347-A1F2-A094F37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D02C-49BE-5847-A38B-0801553C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832EF-3A01-504D-956F-73BDE2D63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D741B-5345-D34F-8C13-ECF0583C5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9C9A-7256-964D-BEF9-3C835E60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DBAA-1A3F-0F49-AA77-B83DD90E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AC6B-4346-BA40-A1E8-6791658D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0B4A-2D33-5D4C-B293-792DE297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572F-9940-5748-8D35-8ED97376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C42F-013E-1442-A6E4-F7CD4979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5FC4-A8B6-6346-9681-B8DB2CA4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1E17-22F7-DA46-B4DD-E4367AEC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7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D0CF-5BA4-3447-9588-B939EB02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FD55-6D1B-A74A-B934-B5C264D9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2B08-0B5E-4F48-866B-DA375BD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4FA-F1F3-284E-BBC1-02D1EF8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F6CB-CA4F-CA4C-A9B7-9F3E71DC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1DD5-98A6-8842-A903-EF6E7702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5BB2-46E6-C547-BA55-C1FF2BCCA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F074-6541-C54F-BFE0-FFE2E077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8A22C-B7CD-154B-AC05-86449874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E6A98-96FB-0945-87BE-496AF5B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C8110-C8F2-DD40-85A4-32B39DD0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699F-7429-C14F-B3CB-04BBD2A5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94CB-1FA0-AA44-9103-71F197C0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FFA5-AE65-C140-AC8B-D0FE5E69F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04925-489A-0147-A128-AEE60AC50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BA473-9A09-C144-87DB-0A78EA6B9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99E90-4435-CE44-9AE4-F9772C8C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81E85-9B30-D64E-B952-E5DDBD14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83971-6D1A-734F-A4B8-EE180DA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E3E3-465A-2941-B49A-7B31AA2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DF245-4FAC-3449-AF71-4B70431F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5F347-74DF-9E42-87F0-7D2B9136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EDC90-0102-774B-8EB7-15530B99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555D8-A359-A542-B21A-E72A94F7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695D9-2E55-0F4F-9B97-B691D50D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17F36-FA40-0F42-BAE6-DD09DE14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A5E9-2257-0E44-A2DE-1D74944F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6366-5D45-094E-B610-478D911F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95FA-4268-0846-A87E-1CB97B9D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B162-DCF1-CD48-8B7E-C2566C20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23FF6-D55A-EE4C-83F5-88061FDB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E4417-BEAC-0548-9B84-44A15205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DC15-E517-9E4D-BB1D-7FAE15BB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C9DDE-16FB-4849-B238-D4077AA6D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1F88B-E478-294B-8E73-E541B907D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99D4-9420-4644-A910-BD9D0725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F3A1-EF89-3B40-AE46-2C074609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8C6A2-8DC0-D446-85C0-57DD5D7E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01418-868E-114B-B7CF-233993DB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862FE-5054-C149-AA38-2468426C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42D3-C9AD-5D4B-9DBE-C9C8028A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B961-3AFE-B045-8FC7-8C9DD9D43AD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A7A1-FC12-6443-BD6D-AE270DF7F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4B52-1CF9-E349-803B-1DF61CA0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4E5C03A-7648-6641-B208-7ADDE7FE8834}"/>
              </a:ext>
            </a:extLst>
          </p:cNvPr>
          <p:cNvGrpSpPr/>
          <p:nvPr/>
        </p:nvGrpSpPr>
        <p:grpSpPr>
          <a:xfrm>
            <a:off x="80188" y="1091507"/>
            <a:ext cx="849452" cy="658563"/>
            <a:chOff x="478449" y="1068049"/>
            <a:chExt cx="849452" cy="6585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8A3798-30D1-6642-8672-242E52AE7929}"/>
                </a:ext>
              </a:extLst>
            </p:cNvPr>
            <p:cNvSpPr txBox="1"/>
            <p:nvPr/>
          </p:nvSpPr>
          <p:spPr>
            <a:xfrm>
              <a:off x="478449" y="1357280"/>
              <a:ext cx="666572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3E6E5B9-22BF-9242-9BFC-1C5B815DA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605" y="1068049"/>
              <a:ext cx="439864" cy="439864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067E21-BD27-FA41-A99D-38273DCD9AF8}"/>
                </a:ext>
              </a:extLst>
            </p:cNvPr>
            <p:cNvCxnSpPr>
              <a:cxnSpLocks/>
            </p:cNvCxnSpPr>
            <p:nvPr/>
          </p:nvCxnSpPr>
          <p:spPr>
            <a:xfrm>
              <a:off x="1145021" y="1523923"/>
              <a:ext cx="18288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AAD40E-86A7-6A48-8B2C-DDC00C63652A}"/>
              </a:ext>
            </a:extLst>
          </p:cNvPr>
          <p:cNvGrpSpPr/>
          <p:nvPr/>
        </p:nvGrpSpPr>
        <p:grpSpPr>
          <a:xfrm>
            <a:off x="56427" y="3239906"/>
            <a:ext cx="860687" cy="623728"/>
            <a:chOff x="497238" y="2975074"/>
            <a:chExt cx="860687" cy="623728"/>
          </a:xfrm>
        </p:grpSpPr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63BE214-2AF2-0046-B399-0E42BAC8FE16}"/>
                </a:ext>
              </a:extLst>
            </p:cNvPr>
            <p:cNvGrpSpPr/>
            <p:nvPr/>
          </p:nvGrpSpPr>
          <p:grpSpPr>
            <a:xfrm>
              <a:off x="497238" y="3229470"/>
              <a:ext cx="860687" cy="369332"/>
              <a:chOff x="497238" y="1357280"/>
              <a:chExt cx="860687" cy="369332"/>
            </a:xfrm>
          </p:grpSpPr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31F051D1-B117-6440-9AF3-1EE14E9939EB}"/>
                  </a:ext>
                </a:extLst>
              </p:cNvPr>
              <p:cNvSpPr txBox="1"/>
              <p:nvPr/>
            </p:nvSpPr>
            <p:spPr>
              <a:xfrm>
                <a:off x="497238" y="1357280"/>
                <a:ext cx="6665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Apps</a:t>
                </a: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BD29414D-A3E5-A34F-B75B-957112A59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045" y="1523923"/>
                <a:ext cx="182880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296DE3E-EB62-F44B-B528-04FA2D05C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7440" y="2975074"/>
              <a:ext cx="405029" cy="405029"/>
            </a:xfrm>
            <a:prstGeom prst="rect">
              <a:avLst/>
            </a:prstGeom>
          </p:spPr>
        </p:pic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7B1B38D-3E79-3B4B-9168-46FF87FBD6BB}"/>
              </a:ext>
            </a:extLst>
          </p:cNvPr>
          <p:cNvGrpSpPr/>
          <p:nvPr/>
        </p:nvGrpSpPr>
        <p:grpSpPr>
          <a:xfrm>
            <a:off x="2097425" y="3104310"/>
            <a:ext cx="1271745" cy="1529848"/>
            <a:chOff x="145605" y="281403"/>
            <a:chExt cx="1271745" cy="1529848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9CC5601-1D28-7740-854E-A32403A79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49" y="281403"/>
              <a:ext cx="0" cy="1075877"/>
            </a:xfrm>
            <a:prstGeom prst="straightConnector1">
              <a:avLst/>
            </a:prstGeom>
            <a:ln w="28575">
              <a:solidFill>
                <a:srgbClr val="FF7E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44D90181-1350-AB4B-A316-53767913EC69}"/>
                </a:ext>
              </a:extLst>
            </p:cNvPr>
            <p:cNvSpPr txBox="1"/>
            <p:nvPr/>
          </p:nvSpPr>
          <p:spPr>
            <a:xfrm>
              <a:off x="145605" y="1211087"/>
              <a:ext cx="1271745" cy="6001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7E79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Run Flux Mutual Information Analysis App</a:t>
              </a:r>
              <a:endParaRPr lang="en-US" sz="1400" dirty="0"/>
            </a:p>
          </p:txBody>
        </p:sp>
      </p:grpSp>
      <p:pic>
        <p:nvPicPr>
          <p:cNvPr id="160" name="Picture 159">
            <a:extLst>
              <a:ext uri="{FF2B5EF4-FFF2-40B4-BE49-F238E27FC236}">
                <a16:creationId xmlns:a16="http://schemas.microsoft.com/office/drawing/2014/main" id="{5534028A-C2BC-3144-B232-FE1C41FE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01" y="3883806"/>
            <a:ext cx="354622" cy="354622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964C02F-669D-9844-AB16-C0AA7DA40375}"/>
              </a:ext>
            </a:extLst>
          </p:cNvPr>
          <p:cNvGrpSpPr/>
          <p:nvPr/>
        </p:nvGrpSpPr>
        <p:grpSpPr>
          <a:xfrm>
            <a:off x="929640" y="522923"/>
            <a:ext cx="10332720" cy="5812154"/>
            <a:chOff x="929640" y="522923"/>
            <a:chExt cx="10332720" cy="581215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7294CD-E40F-554A-8C57-A34531581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640" y="522923"/>
              <a:ext cx="10332720" cy="581215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CE26A63-0897-3C4F-9684-EF74ADEE5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5828" y="3051917"/>
              <a:ext cx="149522" cy="1495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6897B10C-3C82-E344-A230-FEBD5C6F1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09565" y="5655672"/>
              <a:ext cx="149522" cy="14952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B77E75-F51D-1344-B6AB-F5602F1A9B9E}"/>
              </a:ext>
            </a:extLst>
          </p:cNvPr>
          <p:cNvGrpSpPr/>
          <p:nvPr/>
        </p:nvGrpSpPr>
        <p:grpSpPr>
          <a:xfrm>
            <a:off x="3442647" y="2896768"/>
            <a:ext cx="989519" cy="561640"/>
            <a:chOff x="3166478" y="3289219"/>
            <a:chExt cx="989519" cy="561640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6750116-BB6E-FA47-A7F7-0DFCA4310D57}"/>
                </a:ext>
              </a:extLst>
            </p:cNvPr>
            <p:cNvSpPr txBox="1"/>
            <p:nvPr/>
          </p:nvSpPr>
          <p:spPr>
            <a:xfrm>
              <a:off x="3166478" y="3416348"/>
              <a:ext cx="825461" cy="2616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FBA model</a:t>
              </a:r>
              <a:endParaRPr lang="en-US" sz="140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86E8F9E-EAE4-ED48-AC25-F06C75D4E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8063" y="3289219"/>
              <a:ext cx="257934" cy="257934"/>
            </a:xfrm>
            <a:prstGeom prst="rect">
              <a:avLst/>
            </a:prstGeom>
          </p:spPr>
        </p:pic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F2F77B5-5A09-1946-ADDB-246AFF88E942}"/>
                </a:ext>
              </a:extLst>
            </p:cNvPr>
            <p:cNvCxnSpPr>
              <a:cxnSpLocks/>
            </p:cNvCxnSpPr>
            <p:nvPr/>
          </p:nvCxnSpPr>
          <p:spPr>
            <a:xfrm>
              <a:off x="3734426" y="3677958"/>
              <a:ext cx="296075" cy="17290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03E0F30-9833-7643-AAF4-D82B9BF9BD3E}"/>
              </a:ext>
            </a:extLst>
          </p:cNvPr>
          <p:cNvGrpSpPr/>
          <p:nvPr/>
        </p:nvGrpSpPr>
        <p:grpSpPr>
          <a:xfrm>
            <a:off x="3045553" y="3474711"/>
            <a:ext cx="1254220" cy="261610"/>
            <a:chOff x="3025590" y="3428874"/>
            <a:chExt cx="1254220" cy="261610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2589135-7D47-4E42-8260-E8741DC0DF34}"/>
                </a:ext>
              </a:extLst>
            </p:cNvPr>
            <p:cNvSpPr txBox="1"/>
            <p:nvPr/>
          </p:nvSpPr>
          <p:spPr>
            <a:xfrm>
              <a:off x="3025590" y="3428874"/>
              <a:ext cx="905407" cy="2616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Base media</a:t>
              </a:r>
              <a:endParaRPr lang="en-US" sz="1400" dirty="0"/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89C95C6C-9177-D745-841F-DD8E720AA609}"/>
                </a:ext>
              </a:extLst>
            </p:cNvPr>
            <p:cNvCxnSpPr>
              <a:cxnSpLocks/>
            </p:cNvCxnSpPr>
            <p:nvPr/>
          </p:nvCxnSpPr>
          <p:spPr>
            <a:xfrm>
              <a:off x="3930997" y="3553416"/>
              <a:ext cx="348813" cy="0"/>
            </a:xfrm>
            <a:prstGeom prst="straightConnector1">
              <a:avLst/>
            </a:prstGeom>
            <a:ln w="28575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345E845-AE5F-B142-9550-3B1F11D12A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799967" y="3344075"/>
            <a:ext cx="256032" cy="245138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7C35363-C951-9848-AF22-AF2E9DC2989A}"/>
              </a:ext>
            </a:extLst>
          </p:cNvPr>
          <p:cNvGrpSpPr/>
          <p:nvPr/>
        </p:nvGrpSpPr>
        <p:grpSpPr>
          <a:xfrm>
            <a:off x="2567836" y="4960839"/>
            <a:ext cx="1731937" cy="261610"/>
            <a:chOff x="2547873" y="3422611"/>
            <a:chExt cx="1731937" cy="261610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EF26BEC-C5B6-E547-B6F7-9FAA3D0777F3}"/>
                </a:ext>
              </a:extLst>
            </p:cNvPr>
            <p:cNvSpPr txBox="1"/>
            <p:nvPr/>
          </p:nvSpPr>
          <p:spPr>
            <a:xfrm>
              <a:off x="2547873" y="3422611"/>
              <a:ext cx="1383124" cy="2616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Selected Compounds</a:t>
              </a:r>
              <a:endParaRPr lang="en-US" sz="1400" dirty="0"/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471E52A-EE2E-C14A-AD08-3C22788C2A0F}"/>
                </a:ext>
              </a:extLst>
            </p:cNvPr>
            <p:cNvCxnSpPr>
              <a:cxnSpLocks/>
            </p:cNvCxnSpPr>
            <p:nvPr/>
          </p:nvCxnSpPr>
          <p:spPr>
            <a:xfrm>
              <a:off x="3930997" y="3553416"/>
              <a:ext cx="3488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F3140A06-0535-1943-8DDD-9213ED5B2637}"/>
              </a:ext>
            </a:extLst>
          </p:cNvPr>
          <p:cNvGrpSpPr/>
          <p:nvPr/>
        </p:nvGrpSpPr>
        <p:grpSpPr>
          <a:xfrm>
            <a:off x="2517732" y="4307609"/>
            <a:ext cx="1782041" cy="261610"/>
            <a:chOff x="2497769" y="3422611"/>
            <a:chExt cx="1782041" cy="26161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062FDE5-0566-4E41-B0D9-EDEE3806E064}"/>
                </a:ext>
              </a:extLst>
            </p:cNvPr>
            <p:cNvSpPr txBox="1"/>
            <p:nvPr/>
          </p:nvSpPr>
          <p:spPr>
            <a:xfrm>
              <a:off x="2497769" y="3422611"/>
              <a:ext cx="1433228" cy="26161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1100" dirty="0"/>
                <a:t>Available Compounds</a:t>
              </a:r>
              <a:endParaRPr lang="en-US" sz="1400" dirty="0"/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B626161-6E24-A34C-A5D3-99DDD2667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30997" y="3553416"/>
              <a:ext cx="3488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9268FCD-4C77-814B-BF95-CF767A5A0DFE}"/>
              </a:ext>
            </a:extLst>
          </p:cNvPr>
          <p:cNvSpPr/>
          <p:nvPr/>
        </p:nvSpPr>
        <p:spPr>
          <a:xfrm>
            <a:off x="929640" y="522923"/>
            <a:ext cx="10332720" cy="190829"/>
          </a:xfrm>
          <a:prstGeom prst="roundRect">
            <a:avLst>
              <a:gd name="adj" fmla="val 50000"/>
            </a:avLst>
          </a:prstGeom>
          <a:solidFill>
            <a:srgbClr val="73FEFF">
              <a:alpha val="23000"/>
            </a:srgb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7CC9124-ADEB-5046-B5AE-9990453FD97E}"/>
              </a:ext>
            </a:extLst>
          </p:cNvPr>
          <p:cNvGrpSpPr/>
          <p:nvPr/>
        </p:nvGrpSpPr>
        <p:grpSpPr>
          <a:xfrm>
            <a:off x="11262360" y="681919"/>
            <a:ext cx="809002" cy="600418"/>
            <a:chOff x="338641" y="1149205"/>
            <a:chExt cx="809002" cy="600418"/>
          </a:xfrm>
        </p:grpSpPr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849B1FF5-E8DA-6B44-8E65-BD9C9C53FAA3}"/>
                </a:ext>
              </a:extLst>
            </p:cNvPr>
            <p:cNvCxnSpPr>
              <a:cxnSpLocks/>
              <a:stCxn id="196" idx="0"/>
            </p:cNvCxnSpPr>
            <p:nvPr/>
          </p:nvCxnSpPr>
          <p:spPr>
            <a:xfrm flipH="1" flipV="1">
              <a:off x="345390" y="1149205"/>
              <a:ext cx="397752" cy="234658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772142C-E2B4-EA43-90A4-A012F1302801}"/>
                </a:ext>
              </a:extLst>
            </p:cNvPr>
            <p:cNvSpPr txBox="1"/>
            <p:nvPr/>
          </p:nvSpPr>
          <p:spPr>
            <a:xfrm>
              <a:off x="338641" y="1383863"/>
              <a:ext cx="809002" cy="3657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432F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Toolbar</a:t>
              </a:r>
            </a:p>
          </p:txBody>
        </p:sp>
      </p:grp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6DD0D2BD-9C15-1746-A266-AC5703802A02}"/>
              </a:ext>
            </a:extLst>
          </p:cNvPr>
          <p:cNvSpPr/>
          <p:nvPr/>
        </p:nvSpPr>
        <p:spPr>
          <a:xfrm>
            <a:off x="917115" y="829832"/>
            <a:ext cx="929935" cy="2715033"/>
          </a:xfrm>
          <a:prstGeom prst="roundRect">
            <a:avLst>
              <a:gd name="adj" fmla="val 50000"/>
            </a:avLst>
          </a:prstGeom>
          <a:solidFill>
            <a:schemeClr val="accent2">
              <a:alpha val="23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0C0575F1-F9B1-434F-906E-3883DE88CCDB}"/>
              </a:ext>
            </a:extLst>
          </p:cNvPr>
          <p:cNvSpPr/>
          <p:nvPr/>
        </p:nvSpPr>
        <p:spPr>
          <a:xfrm>
            <a:off x="932828" y="3599253"/>
            <a:ext cx="988706" cy="2715033"/>
          </a:xfrm>
          <a:prstGeom prst="roundRect">
            <a:avLst>
              <a:gd name="adj" fmla="val 50000"/>
            </a:avLst>
          </a:prstGeom>
          <a:solidFill>
            <a:schemeClr val="accent6">
              <a:alpha val="23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8A265125-8C96-2B41-A564-C13A3BB6B181}"/>
              </a:ext>
            </a:extLst>
          </p:cNvPr>
          <p:cNvSpPr/>
          <p:nvPr/>
        </p:nvSpPr>
        <p:spPr>
          <a:xfrm>
            <a:off x="2003304" y="770351"/>
            <a:ext cx="9102802" cy="5160723"/>
          </a:xfrm>
          <a:prstGeom prst="roundRect">
            <a:avLst>
              <a:gd name="adj" fmla="val 2877"/>
            </a:avLst>
          </a:prstGeom>
          <a:solidFill>
            <a:srgbClr val="FFFF00">
              <a:alpha val="9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091E1B6-E673-CC4E-B415-38E0E143437C}"/>
              </a:ext>
            </a:extLst>
          </p:cNvPr>
          <p:cNvSpPr txBox="1"/>
          <p:nvPr/>
        </p:nvSpPr>
        <p:spPr>
          <a:xfrm>
            <a:off x="11273897" y="3154500"/>
            <a:ext cx="805204" cy="276999"/>
          </a:xfrm>
          <a:prstGeom prst="rect">
            <a:avLst/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Narrative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2E27721-623A-B24D-B6F6-09D587AD807C}"/>
              </a:ext>
            </a:extLst>
          </p:cNvPr>
          <p:cNvCxnSpPr>
            <a:cxnSpLocks/>
          </p:cNvCxnSpPr>
          <p:nvPr/>
        </p:nvCxnSpPr>
        <p:spPr>
          <a:xfrm flipH="1">
            <a:off x="11082895" y="3306496"/>
            <a:ext cx="182880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84D5470-1F8F-6341-A4DD-5CED4BB08F9A}"/>
              </a:ext>
            </a:extLst>
          </p:cNvPr>
          <p:cNvSpPr/>
          <p:nvPr/>
        </p:nvSpPr>
        <p:spPr>
          <a:xfrm>
            <a:off x="2003304" y="5941114"/>
            <a:ext cx="1193997" cy="404003"/>
          </a:xfrm>
          <a:prstGeom prst="roundRect">
            <a:avLst>
              <a:gd name="adj" fmla="val 29847"/>
            </a:avLst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9A74AFC-3E0E-E046-8373-FAEB322BA3FB}"/>
              </a:ext>
            </a:extLst>
          </p:cNvPr>
          <p:cNvGrpSpPr/>
          <p:nvPr/>
        </p:nvGrpSpPr>
        <p:grpSpPr>
          <a:xfrm>
            <a:off x="3253135" y="6010395"/>
            <a:ext cx="1323954" cy="276999"/>
            <a:chOff x="1823998" y="6524281"/>
            <a:chExt cx="1323954" cy="276999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804D22D-F972-1546-92CD-F33FC3CE49A5}"/>
                </a:ext>
              </a:extLst>
            </p:cNvPr>
            <p:cNvSpPr txBox="1"/>
            <p:nvPr/>
          </p:nvSpPr>
          <p:spPr>
            <a:xfrm>
              <a:off x="2122786" y="6524281"/>
              <a:ext cx="1025166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Result Report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1E4B3510-77F7-8342-9AD6-473B1D546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3998" y="6657001"/>
              <a:ext cx="292525" cy="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14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zahmeeth sayed-sakkaff</dc:creator>
  <cp:lastModifiedBy>zahmeeth sayed-sakkaff</cp:lastModifiedBy>
  <cp:revision>36</cp:revision>
  <dcterms:created xsi:type="dcterms:W3CDTF">2018-06-12T16:45:20Z</dcterms:created>
  <dcterms:modified xsi:type="dcterms:W3CDTF">2018-08-27T19:06:07Z</dcterms:modified>
</cp:coreProperties>
</file>