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2364"/>
  </p:normalViewPr>
  <p:slideViewPr>
    <p:cSldViewPr snapToGrid="0" snapToObjects="1">
      <p:cViewPr varScale="1">
        <p:scale>
          <a:sx n="149" d="100"/>
          <a:sy n="149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B50F-C6CA-4245-8621-401157D2B6C6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2F6F-1883-4043-B3C1-C6E8791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1E449-FC4A-264C-90E3-A0AB288D05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BDF-5C90-FC4D-A4D6-5A67D10C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3E1A-6FD6-294A-B994-09E9E7A8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B21C-F350-544E-B623-C76B6CC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50B2-0FA1-3F4C-BE3E-45EABF5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9A0-A7E7-8149-A7F2-44B7433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53D2-0E12-2849-8890-07311FEC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CFCAC-AF54-664C-A42A-265B1997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A280-19EF-1342-956A-E011284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2694-4A59-0347-A1F2-A094F37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D02C-49BE-5847-A38B-0801553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832EF-3A01-504D-956F-73BDE2D63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D741B-5345-D34F-8C13-ECF0583C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9C9A-7256-964D-BEF9-3C835E60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DBAA-1A3F-0F49-AA77-B83DD9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AC6B-4346-BA40-A1E8-6791658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0B4A-2D33-5D4C-B293-792DE29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572F-9940-5748-8D35-8ED97376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C42F-013E-1442-A6E4-F7CD497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5FC4-A8B6-6346-9681-B8DB2CA4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1E17-22F7-DA46-B4DD-E4367AEC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D0CF-5BA4-3447-9588-B939EB02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D55-6D1B-A74A-B934-B5C264D9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2B08-0B5E-4F48-866B-DA375BD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4FA-F1F3-284E-BBC1-02D1EF8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F6CB-CA4F-CA4C-A9B7-9F3E71DC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1DD5-98A6-8842-A903-EF6E7702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5BB2-46E6-C547-BA55-C1FF2BCCA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F074-6541-C54F-BFE0-FFE2E077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A22C-B7CD-154B-AC05-86449874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6A98-96FB-0945-87BE-496AF5B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8110-C8F2-DD40-85A4-32B39DD0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699F-7429-C14F-B3CB-04BBD2A5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94CB-1FA0-AA44-9103-71F197C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FFA5-AE65-C140-AC8B-D0FE5E69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04925-489A-0147-A128-AEE60AC50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A473-9A09-C144-87DB-0A78EA6B9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99E90-4435-CE44-9AE4-F9772C8C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81E85-9B30-D64E-B952-E5DDBD14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83971-6D1A-734F-A4B8-EE180DA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E3E3-465A-2941-B49A-7B31AA2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DF245-4FAC-3449-AF71-4B70431F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5F347-74DF-9E42-87F0-7D2B9136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EDC90-0102-774B-8EB7-15530B99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555D8-A359-A542-B21A-E72A94F7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695D9-2E55-0F4F-9B97-B691D50D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17F36-FA40-0F42-BAE6-DD09DE1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A5E9-2257-0E44-A2DE-1D74944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366-5D45-094E-B610-478D911F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95FA-4268-0846-A87E-1CB97B9D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B162-DCF1-CD48-8B7E-C2566C2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3FF6-D55A-EE4C-83F5-88061FD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4417-BEAC-0548-9B84-44A1520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DC15-E517-9E4D-BB1D-7FAE15BB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9DDE-16FB-4849-B238-D4077AA6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F88B-E478-294B-8E73-E541B907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99D4-9420-4644-A910-BD9D0725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F3A1-EF89-3B40-AE46-2C07460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C6A2-8DC0-D446-85C0-57DD5D7E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1418-868E-114B-B7CF-233993DB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62FE-5054-C149-AA38-2468426C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42D3-C9AD-5D4B-9DBE-C9C8028A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A7A1-FC12-6443-BD6D-AE270DF7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4B52-1CF9-E349-803B-1DF61CA0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BA0CC-69C6-5F4D-885B-206DC6753059}"/>
              </a:ext>
            </a:extLst>
          </p:cNvPr>
          <p:cNvGrpSpPr/>
          <p:nvPr/>
        </p:nvGrpSpPr>
        <p:grpSpPr>
          <a:xfrm>
            <a:off x="406399" y="276812"/>
            <a:ext cx="11379200" cy="6400800"/>
            <a:chOff x="406400" y="328086"/>
            <a:chExt cx="11379200" cy="6400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3AC1A1-720E-D64A-B68C-711C6A21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00" y="328086"/>
              <a:ext cx="11379200" cy="6400800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5534028A-C2BC-3144-B232-FE1C41FE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159" y="3611167"/>
              <a:ext cx="242987" cy="24298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A74AFC-3E0E-E046-8373-FAEB322BA3FB}"/>
              </a:ext>
            </a:extLst>
          </p:cNvPr>
          <p:cNvGrpSpPr/>
          <p:nvPr/>
        </p:nvGrpSpPr>
        <p:grpSpPr>
          <a:xfrm>
            <a:off x="2642421" y="880699"/>
            <a:ext cx="1323954" cy="276999"/>
            <a:chOff x="1823998" y="6524281"/>
            <a:chExt cx="1323954" cy="27699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804D22D-F972-1546-92CD-F33FC3CE49A5}"/>
                </a:ext>
              </a:extLst>
            </p:cNvPr>
            <p:cNvSpPr txBox="1"/>
            <p:nvPr/>
          </p:nvSpPr>
          <p:spPr>
            <a:xfrm>
              <a:off x="2122786" y="6524281"/>
              <a:ext cx="1025166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Result Report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E4B3510-77F7-8342-9AD6-473B1D546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3998" y="6657001"/>
              <a:ext cx="29252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63BE214-2AF2-0046-B399-0E42BAC8FE16}"/>
              </a:ext>
            </a:extLst>
          </p:cNvPr>
          <p:cNvGrpSpPr/>
          <p:nvPr/>
        </p:nvGrpSpPr>
        <p:grpSpPr>
          <a:xfrm>
            <a:off x="406399" y="1779555"/>
            <a:ext cx="2167747" cy="830997"/>
            <a:chOff x="91246" y="1340250"/>
            <a:chExt cx="2520266" cy="83099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1F051D1-B117-6440-9AF3-1EE14E9939EB}"/>
                </a:ext>
              </a:extLst>
            </p:cNvPr>
            <p:cNvSpPr txBox="1"/>
            <p:nvPr/>
          </p:nvSpPr>
          <p:spPr>
            <a:xfrm>
              <a:off x="91246" y="1340250"/>
              <a:ext cx="2011400" cy="830997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List of chemical compound combination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D29414D-A3E5-A34F-B75B-957112A59BAC}"/>
                </a:ext>
              </a:extLst>
            </p:cNvPr>
            <p:cNvCxnSpPr>
              <a:cxnSpLocks/>
            </p:cNvCxnSpPr>
            <p:nvPr/>
          </p:nvCxnSpPr>
          <p:spPr>
            <a:xfrm>
              <a:off x="2102646" y="1755749"/>
              <a:ext cx="508866" cy="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C77821-FE6E-D142-B34B-2017BC61E46A}"/>
              </a:ext>
            </a:extLst>
          </p:cNvPr>
          <p:cNvGrpSpPr/>
          <p:nvPr/>
        </p:nvGrpSpPr>
        <p:grpSpPr>
          <a:xfrm>
            <a:off x="9393298" y="2007309"/>
            <a:ext cx="2167747" cy="553998"/>
            <a:chOff x="-417619" y="1568003"/>
            <a:chExt cx="2520266" cy="5539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F277CA-D9FC-8C49-B3A2-DB4527AF690A}"/>
                </a:ext>
              </a:extLst>
            </p:cNvPr>
            <p:cNvSpPr txBox="1"/>
            <p:nvPr/>
          </p:nvSpPr>
          <p:spPr>
            <a:xfrm>
              <a:off x="91247" y="1568003"/>
              <a:ext cx="2011400" cy="553998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Mutual Information (in Bits)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37A698-14EF-CB4E-B6C1-2AF352368A03}"/>
                </a:ext>
              </a:extLst>
            </p:cNvPr>
            <p:cNvCxnSpPr>
              <a:cxnSpLocks/>
            </p:cNvCxnSpPr>
            <p:nvPr/>
          </p:nvCxnSpPr>
          <p:spPr>
            <a:xfrm>
              <a:off x="-417619" y="1822083"/>
              <a:ext cx="508866" cy="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7626AA-123E-564E-9A22-4CEFF41D4323}"/>
              </a:ext>
            </a:extLst>
          </p:cNvPr>
          <p:cNvGrpSpPr/>
          <p:nvPr/>
        </p:nvGrpSpPr>
        <p:grpSpPr>
          <a:xfrm>
            <a:off x="5332622" y="5261833"/>
            <a:ext cx="2623513" cy="553998"/>
            <a:chOff x="-417619" y="1568003"/>
            <a:chExt cx="3050149" cy="5539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6AB766-FB46-F24E-9A19-3AD51A60C11C}"/>
                </a:ext>
              </a:extLst>
            </p:cNvPr>
            <p:cNvSpPr txBox="1"/>
            <p:nvPr/>
          </p:nvSpPr>
          <p:spPr>
            <a:xfrm>
              <a:off x="91247" y="1568003"/>
              <a:ext cx="2541283" cy="553998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Bar Chart of Mutual Information (in Bits)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D1B96C6-C08D-7E4F-AE7E-7161759D28FE}"/>
                </a:ext>
              </a:extLst>
            </p:cNvPr>
            <p:cNvCxnSpPr>
              <a:cxnSpLocks/>
            </p:cNvCxnSpPr>
            <p:nvPr/>
          </p:nvCxnSpPr>
          <p:spPr>
            <a:xfrm>
              <a:off x="-417619" y="1822083"/>
              <a:ext cx="508866" cy="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14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zahmeeth sayed-sakkaff</dc:creator>
  <cp:lastModifiedBy>zahmeeth sayed-sakkaff</cp:lastModifiedBy>
  <cp:revision>43</cp:revision>
  <dcterms:created xsi:type="dcterms:W3CDTF">2018-06-12T16:45:20Z</dcterms:created>
  <dcterms:modified xsi:type="dcterms:W3CDTF">2018-08-27T20:09:41Z</dcterms:modified>
</cp:coreProperties>
</file>