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27"/>
    <p:restoredTop sz="92410"/>
  </p:normalViewPr>
  <p:slideViewPr>
    <p:cSldViewPr snapToGrid="0" snapToObjects="1">
      <p:cViewPr varScale="1">
        <p:scale>
          <a:sx n="38" d="100"/>
          <a:sy n="38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4B50F-C6CA-4245-8621-401157D2B6C6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B2F6F-1883-4043-B3C1-C6E879181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architecture of our works.</a:t>
            </a:r>
            <a:r>
              <a:rPr lang="en-US" baseline="0" dirty="0"/>
              <a:t> So we model processes of biological system as an input binary encoder and digital modulator </a:t>
            </a:r>
          </a:p>
          <a:p>
            <a:r>
              <a:rPr lang="en-US" baseline="0" dirty="0"/>
              <a:t>Details will be given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81E449-FC4A-264C-90E3-A0AB288D05A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4BDF-5C90-FC4D-A4D6-5A67D10CB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03E1A-6FD6-294A-B994-09E9E7A8C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B21C-F350-544E-B623-C76B6CC2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50B2-0FA1-3F4C-BE3E-45EABF54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3F9A0-A7E7-8149-A7F2-44B7433F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7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53D2-0E12-2849-8890-07311FEC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CFCAC-AF54-664C-A42A-265B19970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A280-19EF-1342-956A-E011284D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2694-4A59-0347-A1F2-A094F374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D02C-49BE-5847-A38B-0801553C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C832EF-3A01-504D-956F-73BDE2D63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D741B-5345-D34F-8C13-ECF0583C5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9C9A-7256-964D-BEF9-3C835E60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9DBAA-1A3F-0F49-AA77-B83DD90E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7AC6B-4346-BA40-A1E8-6791658D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10B4A-2D33-5D4C-B293-792DE297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572F-9940-5748-8D35-8ED97376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C42F-013E-1442-A6E4-F7CD4979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5FC4-A8B6-6346-9681-B8DB2CA4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31E17-22F7-DA46-B4DD-E4367AEC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7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D0CF-5BA4-3447-9588-B939EB02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7FD55-6D1B-A74A-B934-B5C264D9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A2B08-0B5E-4F48-866B-DA375BD0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B4FA-F1F3-284E-BBC1-02D1EF8C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F6CB-CA4F-CA4C-A9B7-9F3E71DC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59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1DD5-98A6-8842-A903-EF6E7702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15BB2-46E6-C547-BA55-C1FF2BCCA7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F074-6541-C54F-BFE0-FFE2E077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8A22C-B7CD-154B-AC05-86449874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E6A98-96FB-0945-87BE-496AF5B4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C8110-C8F2-DD40-85A4-32B39DD0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5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699F-7429-C14F-B3CB-04BBD2A53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594CB-1FA0-AA44-9103-71F197C0E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0FFA5-AE65-C140-AC8B-D0FE5E69F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04925-489A-0147-A128-AEE60AC50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BA473-9A09-C144-87DB-0A78EA6B9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99E90-4435-CE44-9AE4-F9772C8C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81E85-9B30-D64E-B952-E5DDBD14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83971-6D1A-734F-A4B8-EE180DA2E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7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E3E3-465A-2941-B49A-7B31AA21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DF245-4FAC-3449-AF71-4B70431F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5F347-74DF-9E42-87F0-7D2B9136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EDC90-0102-774B-8EB7-15530B99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86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555D8-A359-A542-B21A-E72A94F7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695D9-2E55-0F4F-9B97-B691D50D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17F36-FA40-0F42-BAE6-DD09DE14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17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A5E9-2257-0E44-A2DE-1D74944F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6366-5D45-094E-B610-478D911F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E95FA-4268-0846-A87E-1CB97B9DE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2B162-DCF1-CD48-8B7E-C2566C20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23FF6-D55A-EE4C-83F5-88061FDB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E4417-BEAC-0548-9B84-44A15205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DC15-E517-9E4D-BB1D-7FAE15BB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C9DDE-16FB-4849-B238-D4077AA6D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1F88B-E478-294B-8E73-E541B907D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99D4-9420-4644-A910-BD9D0725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B961-3AFE-B045-8FC7-8C9DD9D43AD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4F3A1-EF89-3B40-AE46-2C074609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8C6A2-8DC0-D446-85C0-57DD5D7E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7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01418-868E-114B-B7CF-233993DB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862FE-5054-C149-AA38-2468426C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42D3-C9AD-5D4B-9DBE-C9C8028A2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5B961-3AFE-B045-8FC7-8C9DD9D43AD4}" type="datetimeFigureOut">
              <a:rPr lang="en-US" smtClean="0"/>
              <a:t>6/12/18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A7A1-FC12-6443-BD6D-AE270DF7F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4B52-1CF9-E349-803B-1DF61CA0D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CA14-5F2C-0542-B151-4B7380C3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F7E951-D1F9-964A-9950-F0C4516F7A11}"/>
              </a:ext>
            </a:extLst>
          </p:cNvPr>
          <p:cNvGrpSpPr/>
          <p:nvPr/>
        </p:nvGrpSpPr>
        <p:grpSpPr>
          <a:xfrm>
            <a:off x="2791248" y="685804"/>
            <a:ext cx="7777994" cy="4676310"/>
            <a:chOff x="2791248" y="685804"/>
            <a:chExt cx="7777994" cy="4676310"/>
          </a:xfrm>
        </p:grpSpPr>
        <p:sp>
          <p:nvSpPr>
            <p:cNvPr id="94" name="Freeform 93"/>
            <p:cNvSpPr/>
            <p:nvPr/>
          </p:nvSpPr>
          <p:spPr>
            <a:xfrm>
              <a:off x="3796684" y="985423"/>
              <a:ext cx="4838331" cy="4376691"/>
            </a:xfrm>
            <a:custGeom>
              <a:avLst/>
              <a:gdLst>
                <a:gd name="connsiteX0" fmla="*/ 6972244 w 8191369"/>
                <a:gd name="connsiteY0" fmla="*/ 25859 h 6918753"/>
                <a:gd name="connsiteX1" fmla="*/ 8175402 w 8191369"/>
                <a:gd name="connsiteY1" fmla="*/ 386806 h 6918753"/>
                <a:gd name="connsiteX2" fmla="*/ 7678096 w 8191369"/>
                <a:gd name="connsiteY2" fmla="*/ 3579185 h 6918753"/>
                <a:gd name="connsiteX3" fmla="*/ 7902686 w 8191369"/>
                <a:gd name="connsiteY3" fmla="*/ 5335796 h 6918753"/>
                <a:gd name="connsiteX4" fmla="*/ 5865339 w 8191369"/>
                <a:gd name="connsiteY4" fmla="*/ 6579059 h 6918753"/>
                <a:gd name="connsiteX5" fmla="*/ 2745149 w 8191369"/>
                <a:gd name="connsiteY5" fmla="*/ 6811670 h 6918753"/>
                <a:gd name="connsiteX6" fmla="*/ 114244 w 8191369"/>
                <a:gd name="connsiteY6" fmla="*/ 5071101 h 6918753"/>
                <a:gd name="connsiteX7" fmla="*/ 507275 w 8191369"/>
                <a:gd name="connsiteY7" fmla="*/ 3851901 h 6918753"/>
                <a:gd name="connsiteX8" fmla="*/ 812075 w 8191369"/>
                <a:gd name="connsiteY8" fmla="*/ 1822575 h 6918753"/>
                <a:gd name="connsiteX9" fmla="*/ 1999191 w 8191369"/>
                <a:gd name="connsiteY9" fmla="*/ 723691 h 6918753"/>
                <a:gd name="connsiteX10" fmla="*/ 3418917 w 8191369"/>
                <a:gd name="connsiteY10" fmla="*/ 114091 h 6918753"/>
                <a:gd name="connsiteX11" fmla="*/ 6972244 w 8191369"/>
                <a:gd name="connsiteY11" fmla="*/ 25859 h 6918753"/>
                <a:gd name="connsiteX0" fmla="*/ 6972244 w 8129623"/>
                <a:gd name="connsiteY0" fmla="*/ 42987 h 6935881"/>
                <a:gd name="connsiteX1" fmla="*/ 8112244 w 8129623"/>
                <a:gd name="connsiteY1" fmla="*/ 675391 h 6935881"/>
                <a:gd name="connsiteX2" fmla="*/ 7678096 w 8129623"/>
                <a:gd name="connsiteY2" fmla="*/ 3596313 h 6935881"/>
                <a:gd name="connsiteX3" fmla="*/ 7902686 w 8129623"/>
                <a:gd name="connsiteY3" fmla="*/ 5352924 h 6935881"/>
                <a:gd name="connsiteX4" fmla="*/ 5865339 w 8129623"/>
                <a:gd name="connsiteY4" fmla="*/ 6596187 h 6935881"/>
                <a:gd name="connsiteX5" fmla="*/ 2745149 w 8129623"/>
                <a:gd name="connsiteY5" fmla="*/ 6828798 h 6935881"/>
                <a:gd name="connsiteX6" fmla="*/ 114244 w 8129623"/>
                <a:gd name="connsiteY6" fmla="*/ 5088229 h 6935881"/>
                <a:gd name="connsiteX7" fmla="*/ 507275 w 8129623"/>
                <a:gd name="connsiteY7" fmla="*/ 3869029 h 6935881"/>
                <a:gd name="connsiteX8" fmla="*/ 812075 w 8129623"/>
                <a:gd name="connsiteY8" fmla="*/ 1839703 h 6935881"/>
                <a:gd name="connsiteX9" fmla="*/ 1999191 w 8129623"/>
                <a:gd name="connsiteY9" fmla="*/ 740819 h 6935881"/>
                <a:gd name="connsiteX10" fmla="*/ 3418917 w 8129623"/>
                <a:gd name="connsiteY10" fmla="*/ 131219 h 6935881"/>
                <a:gd name="connsiteX11" fmla="*/ 6972244 w 8129623"/>
                <a:gd name="connsiteY11" fmla="*/ 42987 h 6935881"/>
                <a:gd name="connsiteX0" fmla="*/ 6972244 w 8158080"/>
                <a:gd name="connsiteY0" fmla="*/ 42987 h 6935881"/>
                <a:gd name="connsiteX1" fmla="*/ 8112244 w 8158080"/>
                <a:gd name="connsiteY1" fmla="*/ 675391 h 6935881"/>
                <a:gd name="connsiteX2" fmla="*/ 7930726 w 8158080"/>
                <a:gd name="connsiteY2" fmla="*/ 3460585 h 6935881"/>
                <a:gd name="connsiteX3" fmla="*/ 7902686 w 8158080"/>
                <a:gd name="connsiteY3" fmla="*/ 5352924 h 6935881"/>
                <a:gd name="connsiteX4" fmla="*/ 5865339 w 8158080"/>
                <a:gd name="connsiteY4" fmla="*/ 6596187 h 6935881"/>
                <a:gd name="connsiteX5" fmla="*/ 2745149 w 8158080"/>
                <a:gd name="connsiteY5" fmla="*/ 6828798 h 6935881"/>
                <a:gd name="connsiteX6" fmla="*/ 114244 w 8158080"/>
                <a:gd name="connsiteY6" fmla="*/ 5088229 h 6935881"/>
                <a:gd name="connsiteX7" fmla="*/ 507275 w 8158080"/>
                <a:gd name="connsiteY7" fmla="*/ 3869029 h 6935881"/>
                <a:gd name="connsiteX8" fmla="*/ 812075 w 8158080"/>
                <a:gd name="connsiteY8" fmla="*/ 1839703 h 6935881"/>
                <a:gd name="connsiteX9" fmla="*/ 1999191 w 8158080"/>
                <a:gd name="connsiteY9" fmla="*/ 740819 h 6935881"/>
                <a:gd name="connsiteX10" fmla="*/ 3418917 w 8158080"/>
                <a:gd name="connsiteY10" fmla="*/ 131219 h 6935881"/>
                <a:gd name="connsiteX11" fmla="*/ 6972244 w 8158080"/>
                <a:gd name="connsiteY11" fmla="*/ 42987 h 6935881"/>
                <a:gd name="connsiteX0" fmla="*/ 6972244 w 8166001"/>
                <a:gd name="connsiteY0" fmla="*/ 42987 h 6936882"/>
                <a:gd name="connsiteX1" fmla="*/ 8112244 w 8166001"/>
                <a:gd name="connsiteY1" fmla="*/ 675391 h 6936882"/>
                <a:gd name="connsiteX2" fmla="*/ 7930726 w 8166001"/>
                <a:gd name="connsiteY2" fmla="*/ 3460585 h 6936882"/>
                <a:gd name="connsiteX3" fmla="*/ 7487651 w 8166001"/>
                <a:gd name="connsiteY3" fmla="*/ 5321603 h 6936882"/>
                <a:gd name="connsiteX4" fmla="*/ 5865339 w 8166001"/>
                <a:gd name="connsiteY4" fmla="*/ 6596187 h 6936882"/>
                <a:gd name="connsiteX5" fmla="*/ 2745149 w 8166001"/>
                <a:gd name="connsiteY5" fmla="*/ 6828798 h 6936882"/>
                <a:gd name="connsiteX6" fmla="*/ 114244 w 8166001"/>
                <a:gd name="connsiteY6" fmla="*/ 5088229 h 6936882"/>
                <a:gd name="connsiteX7" fmla="*/ 507275 w 8166001"/>
                <a:gd name="connsiteY7" fmla="*/ 3869029 h 6936882"/>
                <a:gd name="connsiteX8" fmla="*/ 812075 w 8166001"/>
                <a:gd name="connsiteY8" fmla="*/ 1839703 h 6936882"/>
                <a:gd name="connsiteX9" fmla="*/ 1999191 w 8166001"/>
                <a:gd name="connsiteY9" fmla="*/ 740819 h 6936882"/>
                <a:gd name="connsiteX10" fmla="*/ 3418917 w 8166001"/>
                <a:gd name="connsiteY10" fmla="*/ 131219 h 6936882"/>
                <a:gd name="connsiteX11" fmla="*/ 6972244 w 8166001"/>
                <a:gd name="connsiteY11" fmla="*/ 42987 h 6936882"/>
                <a:gd name="connsiteX0" fmla="*/ 6972244 w 8166001"/>
                <a:gd name="connsiteY0" fmla="*/ 42987 h 6957054"/>
                <a:gd name="connsiteX1" fmla="*/ 8112244 w 8166001"/>
                <a:gd name="connsiteY1" fmla="*/ 675391 h 6957054"/>
                <a:gd name="connsiteX2" fmla="*/ 7930726 w 8166001"/>
                <a:gd name="connsiteY2" fmla="*/ 3460585 h 6957054"/>
                <a:gd name="connsiteX3" fmla="*/ 7487651 w 8166001"/>
                <a:gd name="connsiteY3" fmla="*/ 5321603 h 6957054"/>
                <a:gd name="connsiteX4" fmla="*/ 5928496 w 8166001"/>
                <a:gd name="connsiteY4" fmla="*/ 6658832 h 6957054"/>
                <a:gd name="connsiteX5" fmla="*/ 2745149 w 8166001"/>
                <a:gd name="connsiteY5" fmla="*/ 6828798 h 6957054"/>
                <a:gd name="connsiteX6" fmla="*/ 114244 w 8166001"/>
                <a:gd name="connsiteY6" fmla="*/ 5088229 h 6957054"/>
                <a:gd name="connsiteX7" fmla="*/ 507275 w 8166001"/>
                <a:gd name="connsiteY7" fmla="*/ 3869029 h 6957054"/>
                <a:gd name="connsiteX8" fmla="*/ 812075 w 8166001"/>
                <a:gd name="connsiteY8" fmla="*/ 1839703 h 6957054"/>
                <a:gd name="connsiteX9" fmla="*/ 1999191 w 8166001"/>
                <a:gd name="connsiteY9" fmla="*/ 740819 h 6957054"/>
                <a:gd name="connsiteX10" fmla="*/ 3418917 w 8166001"/>
                <a:gd name="connsiteY10" fmla="*/ 131219 h 6957054"/>
                <a:gd name="connsiteX11" fmla="*/ 6972244 w 8166001"/>
                <a:gd name="connsiteY11" fmla="*/ 42987 h 6957054"/>
                <a:gd name="connsiteX0" fmla="*/ 6972244 w 8068088"/>
                <a:gd name="connsiteY0" fmla="*/ 34482 h 6948549"/>
                <a:gd name="connsiteX1" fmla="*/ 7994952 w 8068088"/>
                <a:gd name="connsiteY1" fmla="*/ 552039 h 6948549"/>
                <a:gd name="connsiteX2" fmla="*/ 7930726 w 8068088"/>
                <a:gd name="connsiteY2" fmla="*/ 3452080 h 6948549"/>
                <a:gd name="connsiteX3" fmla="*/ 7487651 w 8068088"/>
                <a:gd name="connsiteY3" fmla="*/ 5313098 h 6948549"/>
                <a:gd name="connsiteX4" fmla="*/ 5928496 w 8068088"/>
                <a:gd name="connsiteY4" fmla="*/ 6650327 h 6948549"/>
                <a:gd name="connsiteX5" fmla="*/ 2745149 w 8068088"/>
                <a:gd name="connsiteY5" fmla="*/ 6820293 h 6948549"/>
                <a:gd name="connsiteX6" fmla="*/ 114244 w 8068088"/>
                <a:gd name="connsiteY6" fmla="*/ 5079724 h 6948549"/>
                <a:gd name="connsiteX7" fmla="*/ 507275 w 8068088"/>
                <a:gd name="connsiteY7" fmla="*/ 3860524 h 6948549"/>
                <a:gd name="connsiteX8" fmla="*/ 812075 w 8068088"/>
                <a:gd name="connsiteY8" fmla="*/ 1831198 h 6948549"/>
                <a:gd name="connsiteX9" fmla="*/ 1999191 w 8068088"/>
                <a:gd name="connsiteY9" fmla="*/ 732314 h 6948549"/>
                <a:gd name="connsiteX10" fmla="*/ 3418917 w 8068088"/>
                <a:gd name="connsiteY10" fmla="*/ 122714 h 6948549"/>
                <a:gd name="connsiteX11" fmla="*/ 6972244 w 8068088"/>
                <a:gd name="connsiteY11" fmla="*/ 34482 h 6948549"/>
                <a:gd name="connsiteX0" fmla="*/ 6972244 w 8068088"/>
                <a:gd name="connsiteY0" fmla="*/ 34482 h 7001066"/>
                <a:gd name="connsiteX1" fmla="*/ 7994952 w 8068088"/>
                <a:gd name="connsiteY1" fmla="*/ 552039 h 7001066"/>
                <a:gd name="connsiteX2" fmla="*/ 7930726 w 8068088"/>
                <a:gd name="connsiteY2" fmla="*/ 3452080 h 7001066"/>
                <a:gd name="connsiteX3" fmla="*/ 7487651 w 8068088"/>
                <a:gd name="connsiteY3" fmla="*/ 5313098 h 7001066"/>
                <a:gd name="connsiteX4" fmla="*/ 5928496 w 8068088"/>
                <a:gd name="connsiteY4" fmla="*/ 6650327 h 7001066"/>
                <a:gd name="connsiteX5" fmla="*/ 3968834 w 8068088"/>
                <a:gd name="connsiteY5" fmla="*/ 6927376 h 7001066"/>
                <a:gd name="connsiteX6" fmla="*/ 2745149 w 8068088"/>
                <a:gd name="connsiteY6" fmla="*/ 6820293 h 7001066"/>
                <a:gd name="connsiteX7" fmla="*/ 114244 w 8068088"/>
                <a:gd name="connsiteY7" fmla="*/ 5079724 h 7001066"/>
                <a:gd name="connsiteX8" fmla="*/ 507275 w 8068088"/>
                <a:gd name="connsiteY8" fmla="*/ 3860524 h 7001066"/>
                <a:gd name="connsiteX9" fmla="*/ 812075 w 8068088"/>
                <a:gd name="connsiteY9" fmla="*/ 1831198 h 7001066"/>
                <a:gd name="connsiteX10" fmla="*/ 1999191 w 8068088"/>
                <a:gd name="connsiteY10" fmla="*/ 732314 h 7001066"/>
                <a:gd name="connsiteX11" fmla="*/ 3418917 w 8068088"/>
                <a:gd name="connsiteY11" fmla="*/ 122714 h 7001066"/>
                <a:gd name="connsiteX12" fmla="*/ 6972244 w 8068088"/>
                <a:gd name="connsiteY12" fmla="*/ 34482 h 7001066"/>
                <a:gd name="connsiteX0" fmla="*/ 6972244 w 8068088"/>
                <a:gd name="connsiteY0" fmla="*/ 34482 h 7021970"/>
                <a:gd name="connsiteX1" fmla="*/ 7994952 w 8068088"/>
                <a:gd name="connsiteY1" fmla="*/ 552039 h 7021970"/>
                <a:gd name="connsiteX2" fmla="*/ 7930726 w 8068088"/>
                <a:gd name="connsiteY2" fmla="*/ 3452080 h 7021970"/>
                <a:gd name="connsiteX3" fmla="*/ 7487651 w 8068088"/>
                <a:gd name="connsiteY3" fmla="*/ 5313098 h 7021970"/>
                <a:gd name="connsiteX4" fmla="*/ 5928496 w 8068088"/>
                <a:gd name="connsiteY4" fmla="*/ 6650327 h 7021970"/>
                <a:gd name="connsiteX5" fmla="*/ 3995902 w 8068088"/>
                <a:gd name="connsiteY5" fmla="*/ 6966529 h 7021970"/>
                <a:gd name="connsiteX6" fmla="*/ 2745149 w 8068088"/>
                <a:gd name="connsiteY6" fmla="*/ 6820293 h 7021970"/>
                <a:gd name="connsiteX7" fmla="*/ 114244 w 8068088"/>
                <a:gd name="connsiteY7" fmla="*/ 5079724 h 7021970"/>
                <a:gd name="connsiteX8" fmla="*/ 507275 w 8068088"/>
                <a:gd name="connsiteY8" fmla="*/ 3860524 h 7021970"/>
                <a:gd name="connsiteX9" fmla="*/ 812075 w 8068088"/>
                <a:gd name="connsiteY9" fmla="*/ 1831198 h 7021970"/>
                <a:gd name="connsiteX10" fmla="*/ 1999191 w 8068088"/>
                <a:gd name="connsiteY10" fmla="*/ 732314 h 7021970"/>
                <a:gd name="connsiteX11" fmla="*/ 3418917 w 8068088"/>
                <a:gd name="connsiteY11" fmla="*/ 122714 h 7021970"/>
                <a:gd name="connsiteX12" fmla="*/ 6972244 w 8068088"/>
                <a:gd name="connsiteY12" fmla="*/ 34482 h 7021970"/>
                <a:gd name="connsiteX0" fmla="*/ 6973601 w 8069445"/>
                <a:gd name="connsiteY0" fmla="*/ 34482 h 6971857"/>
                <a:gd name="connsiteX1" fmla="*/ 7996309 w 8069445"/>
                <a:gd name="connsiteY1" fmla="*/ 552039 h 6971857"/>
                <a:gd name="connsiteX2" fmla="*/ 7932083 w 8069445"/>
                <a:gd name="connsiteY2" fmla="*/ 3452080 h 6971857"/>
                <a:gd name="connsiteX3" fmla="*/ 7489008 w 8069445"/>
                <a:gd name="connsiteY3" fmla="*/ 5313098 h 6971857"/>
                <a:gd name="connsiteX4" fmla="*/ 5929853 w 8069445"/>
                <a:gd name="connsiteY4" fmla="*/ 6650327 h 6971857"/>
                <a:gd name="connsiteX5" fmla="*/ 3997259 w 8069445"/>
                <a:gd name="connsiteY5" fmla="*/ 6966529 h 6971857"/>
                <a:gd name="connsiteX6" fmla="*/ 2766807 w 8069445"/>
                <a:gd name="connsiteY6" fmla="*/ 6601040 h 6971857"/>
                <a:gd name="connsiteX7" fmla="*/ 115601 w 8069445"/>
                <a:gd name="connsiteY7" fmla="*/ 5079724 h 6971857"/>
                <a:gd name="connsiteX8" fmla="*/ 508632 w 8069445"/>
                <a:gd name="connsiteY8" fmla="*/ 3860524 h 6971857"/>
                <a:gd name="connsiteX9" fmla="*/ 813432 w 8069445"/>
                <a:gd name="connsiteY9" fmla="*/ 1831198 h 6971857"/>
                <a:gd name="connsiteX10" fmla="*/ 2000548 w 8069445"/>
                <a:gd name="connsiteY10" fmla="*/ 732314 h 6971857"/>
                <a:gd name="connsiteX11" fmla="*/ 3420274 w 8069445"/>
                <a:gd name="connsiteY11" fmla="*/ 122714 h 6971857"/>
                <a:gd name="connsiteX12" fmla="*/ 6973601 w 8069445"/>
                <a:gd name="connsiteY12" fmla="*/ 34482 h 6971857"/>
                <a:gd name="connsiteX0" fmla="*/ 6973601 w 8069445"/>
                <a:gd name="connsiteY0" fmla="*/ 34482 h 6971857"/>
                <a:gd name="connsiteX1" fmla="*/ 7996309 w 8069445"/>
                <a:gd name="connsiteY1" fmla="*/ 552039 h 6971857"/>
                <a:gd name="connsiteX2" fmla="*/ 7932083 w 8069445"/>
                <a:gd name="connsiteY2" fmla="*/ 3452080 h 6971857"/>
                <a:gd name="connsiteX3" fmla="*/ 7489008 w 8069445"/>
                <a:gd name="connsiteY3" fmla="*/ 5313098 h 6971857"/>
                <a:gd name="connsiteX4" fmla="*/ 5990755 w 8069445"/>
                <a:gd name="connsiteY4" fmla="*/ 6736462 h 6971857"/>
                <a:gd name="connsiteX5" fmla="*/ 3997259 w 8069445"/>
                <a:gd name="connsiteY5" fmla="*/ 6966529 h 6971857"/>
                <a:gd name="connsiteX6" fmla="*/ 2766807 w 8069445"/>
                <a:gd name="connsiteY6" fmla="*/ 6601040 h 6971857"/>
                <a:gd name="connsiteX7" fmla="*/ 115601 w 8069445"/>
                <a:gd name="connsiteY7" fmla="*/ 5079724 h 6971857"/>
                <a:gd name="connsiteX8" fmla="*/ 508632 w 8069445"/>
                <a:gd name="connsiteY8" fmla="*/ 3860524 h 6971857"/>
                <a:gd name="connsiteX9" fmla="*/ 813432 w 8069445"/>
                <a:gd name="connsiteY9" fmla="*/ 1831198 h 6971857"/>
                <a:gd name="connsiteX10" fmla="*/ 2000548 w 8069445"/>
                <a:gd name="connsiteY10" fmla="*/ 732314 h 6971857"/>
                <a:gd name="connsiteX11" fmla="*/ 3420274 w 8069445"/>
                <a:gd name="connsiteY11" fmla="*/ 122714 h 6971857"/>
                <a:gd name="connsiteX12" fmla="*/ 6973601 w 8069445"/>
                <a:gd name="connsiteY12" fmla="*/ 34482 h 6971857"/>
                <a:gd name="connsiteX0" fmla="*/ 6973601 w 8069445"/>
                <a:gd name="connsiteY0" fmla="*/ 34482 h 6969324"/>
                <a:gd name="connsiteX1" fmla="*/ 7996309 w 8069445"/>
                <a:gd name="connsiteY1" fmla="*/ 552039 h 6969324"/>
                <a:gd name="connsiteX2" fmla="*/ 7932083 w 8069445"/>
                <a:gd name="connsiteY2" fmla="*/ 3452080 h 6969324"/>
                <a:gd name="connsiteX3" fmla="*/ 7489008 w 8069445"/>
                <a:gd name="connsiteY3" fmla="*/ 5313098 h 6969324"/>
                <a:gd name="connsiteX4" fmla="*/ 5990755 w 8069445"/>
                <a:gd name="connsiteY4" fmla="*/ 6736462 h 6969324"/>
                <a:gd name="connsiteX5" fmla="*/ 3997259 w 8069445"/>
                <a:gd name="connsiteY5" fmla="*/ 6966529 h 6969324"/>
                <a:gd name="connsiteX6" fmla="*/ 2766807 w 8069445"/>
                <a:gd name="connsiteY6" fmla="*/ 6491413 h 6969324"/>
                <a:gd name="connsiteX7" fmla="*/ 115601 w 8069445"/>
                <a:gd name="connsiteY7" fmla="*/ 5079724 h 6969324"/>
                <a:gd name="connsiteX8" fmla="*/ 508632 w 8069445"/>
                <a:gd name="connsiteY8" fmla="*/ 3860524 h 6969324"/>
                <a:gd name="connsiteX9" fmla="*/ 813432 w 8069445"/>
                <a:gd name="connsiteY9" fmla="*/ 1831198 h 6969324"/>
                <a:gd name="connsiteX10" fmla="*/ 2000548 w 8069445"/>
                <a:gd name="connsiteY10" fmla="*/ 732314 h 6969324"/>
                <a:gd name="connsiteX11" fmla="*/ 3420274 w 8069445"/>
                <a:gd name="connsiteY11" fmla="*/ 122714 h 6969324"/>
                <a:gd name="connsiteX12" fmla="*/ 6973601 w 8069445"/>
                <a:gd name="connsiteY12" fmla="*/ 34482 h 6969324"/>
                <a:gd name="connsiteX0" fmla="*/ 6973601 w 8069445"/>
                <a:gd name="connsiteY0" fmla="*/ 34482 h 6974849"/>
                <a:gd name="connsiteX1" fmla="*/ 7996309 w 8069445"/>
                <a:gd name="connsiteY1" fmla="*/ 552039 h 6974849"/>
                <a:gd name="connsiteX2" fmla="*/ 7932083 w 8069445"/>
                <a:gd name="connsiteY2" fmla="*/ 3452080 h 6974849"/>
                <a:gd name="connsiteX3" fmla="*/ 7489008 w 8069445"/>
                <a:gd name="connsiteY3" fmla="*/ 5313098 h 6974849"/>
                <a:gd name="connsiteX4" fmla="*/ 5990755 w 8069445"/>
                <a:gd name="connsiteY4" fmla="*/ 6736462 h 6974849"/>
                <a:gd name="connsiteX5" fmla="*/ 3997259 w 8069445"/>
                <a:gd name="connsiteY5" fmla="*/ 6966529 h 6974849"/>
                <a:gd name="connsiteX6" fmla="*/ 3640869 w 8069445"/>
                <a:gd name="connsiteY6" fmla="*/ 6862122 h 6974849"/>
                <a:gd name="connsiteX7" fmla="*/ 2766807 w 8069445"/>
                <a:gd name="connsiteY7" fmla="*/ 6491413 h 6974849"/>
                <a:gd name="connsiteX8" fmla="*/ 115601 w 8069445"/>
                <a:gd name="connsiteY8" fmla="*/ 5079724 h 6974849"/>
                <a:gd name="connsiteX9" fmla="*/ 508632 w 8069445"/>
                <a:gd name="connsiteY9" fmla="*/ 3860524 h 6974849"/>
                <a:gd name="connsiteX10" fmla="*/ 813432 w 8069445"/>
                <a:gd name="connsiteY10" fmla="*/ 1831198 h 6974849"/>
                <a:gd name="connsiteX11" fmla="*/ 2000548 w 8069445"/>
                <a:gd name="connsiteY11" fmla="*/ 732314 h 6974849"/>
                <a:gd name="connsiteX12" fmla="*/ 3420274 w 8069445"/>
                <a:gd name="connsiteY12" fmla="*/ 122714 h 6974849"/>
                <a:gd name="connsiteX13" fmla="*/ 6973601 w 8069445"/>
                <a:gd name="connsiteY13" fmla="*/ 34482 h 6974849"/>
                <a:gd name="connsiteX0" fmla="*/ 6973601 w 8069445"/>
                <a:gd name="connsiteY0" fmla="*/ 34482 h 6979694"/>
                <a:gd name="connsiteX1" fmla="*/ 7996309 w 8069445"/>
                <a:gd name="connsiteY1" fmla="*/ 552039 h 6979694"/>
                <a:gd name="connsiteX2" fmla="*/ 7932083 w 8069445"/>
                <a:gd name="connsiteY2" fmla="*/ 3452080 h 6979694"/>
                <a:gd name="connsiteX3" fmla="*/ 7489008 w 8069445"/>
                <a:gd name="connsiteY3" fmla="*/ 5313098 h 6979694"/>
                <a:gd name="connsiteX4" fmla="*/ 5990755 w 8069445"/>
                <a:gd name="connsiteY4" fmla="*/ 6736462 h 6979694"/>
                <a:gd name="connsiteX5" fmla="*/ 3997259 w 8069445"/>
                <a:gd name="connsiteY5" fmla="*/ 6966529 h 6979694"/>
                <a:gd name="connsiteX6" fmla="*/ 3640869 w 8069445"/>
                <a:gd name="connsiteY6" fmla="*/ 6862122 h 6979694"/>
                <a:gd name="connsiteX7" fmla="*/ 2766807 w 8069445"/>
                <a:gd name="connsiteY7" fmla="*/ 6491413 h 6979694"/>
                <a:gd name="connsiteX8" fmla="*/ 115601 w 8069445"/>
                <a:gd name="connsiteY8" fmla="*/ 5079724 h 6979694"/>
                <a:gd name="connsiteX9" fmla="*/ 508632 w 8069445"/>
                <a:gd name="connsiteY9" fmla="*/ 3860524 h 6979694"/>
                <a:gd name="connsiteX10" fmla="*/ 813432 w 8069445"/>
                <a:gd name="connsiteY10" fmla="*/ 1831198 h 6979694"/>
                <a:gd name="connsiteX11" fmla="*/ 2000548 w 8069445"/>
                <a:gd name="connsiteY11" fmla="*/ 732314 h 6979694"/>
                <a:gd name="connsiteX12" fmla="*/ 3420274 w 8069445"/>
                <a:gd name="connsiteY12" fmla="*/ 122714 h 6979694"/>
                <a:gd name="connsiteX13" fmla="*/ 6973601 w 8069445"/>
                <a:gd name="connsiteY13" fmla="*/ 34482 h 6979694"/>
                <a:gd name="connsiteX0" fmla="*/ 6973601 w 8069445"/>
                <a:gd name="connsiteY0" fmla="*/ 34482 h 6979694"/>
                <a:gd name="connsiteX1" fmla="*/ 7996309 w 8069445"/>
                <a:gd name="connsiteY1" fmla="*/ 552039 h 6979694"/>
                <a:gd name="connsiteX2" fmla="*/ 7932083 w 8069445"/>
                <a:gd name="connsiteY2" fmla="*/ 3452080 h 6979694"/>
                <a:gd name="connsiteX3" fmla="*/ 7489008 w 8069445"/>
                <a:gd name="connsiteY3" fmla="*/ 5313098 h 6979694"/>
                <a:gd name="connsiteX4" fmla="*/ 5990755 w 8069445"/>
                <a:gd name="connsiteY4" fmla="*/ 6736462 h 6979694"/>
                <a:gd name="connsiteX5" fmla="*/ 3997259 w 8069445"/>
                <a:gd name="connsiteY5" fmla="*/ 6966529 h 6979694"/>
                <a:gd name="connsiteX6" fmla="*/ 3640869 w 8069445"/>
                <a:gd name="connsiteY6" fmla="*/ 6862122 h 6979694"/>
                <a:gd name="connsiteX7" fmla="*/ 2766807 w 8069445"/>
                <a:gd name="connsiteY7" fmla="*/ 6491413 h 6979694"/>
                <a:gd name="connsiteX8" fmla="*/ 115601 w 8069445"/>
                <a:gd name="connsiteY8" fmla="*/ 5079724 h 6979694"/>
                <a:gd name="connsiteX9" fmla="*/ 508632 w 8069445"/>
                <a:gd name="connsiteY9" fmla="*/ 3860524 h 6979694"/>
                <a:gd name="connsiteX10" fmla="*/ 813432 w 8069445"/>
                <a:gd name="connsiteY10" fmla="*/ 1831198 h 6979694"/>
                <a:gd name="connsiteX11" fmla="*/ 2000548 w 8069445"/>
                <a:gd name="connsiteY11" fmla="*/ 732314 h 6979694"/>
                <a:gd name="connsiteX12" fmla="*/ 3420274 w 8069445"/>
                <a:gd name="connsiteY12" fmla="*/ 122714 h 6979694"/>
                <a:gd name="connsiteX13" fmla="*/ 6973601 w 8069445"/>
                <a:gd name="connsiteY13" fmla="*/ 34482 h 6979694"/>
                <a:gd name="connsiteX0" fmla="*/ 6973601 w 8069445"/>
                <a:gd name="connsiteY0" fmla="*/ 34482 h 6986983"/>
                <a:gd name="connsiteX1" fmla="*/ 7996309 w 8069445"/>
                <a:gd name="connsiteY1" fmla="*/ 552039 h 6986983"/>
                <a:gd name="connsiteX2" fmla="*/ 7932083 w 8069445"/>
                <a:gd name="connsiteY2" fmla="*/ 3452080 h 6986983"/>
                <a:gd name="connsiteX3" fmla="*/ 7489008 w 8069445"/>
                <a:gd name="connsiteY3" fmla="*/ 5313098 h 6986983"/>
                <a:gd name="connsiteX4" fmla="*/ 5990755 w 8069445"/>
                <a:gd name="connsiteY4" fmla="*/ 6736462 h 6986983"/>
                <a:gd name="connsiteX5" fmla="*/ 3997259 w 8069445"/>
                <a:gd name="connsiteY5" fmla="*/ 6966529 h 6986983"/>
                <a:gd name="connsiteX6" fmla="*/ 2766807 w 8069445"/>
                <a:gd name="connsiteY6" fmla="*/ 6491413 h 6986983"/>
                <a:gd name="connsiteX7" fmla="*/ 115601 w 8069445"/>
                <a:gd name="connsiteY7" fmla="*/ 5079724 h 6986983"/>
                <a:gd name="connsiteX8" fmla="*/ 508632 w 8069445"/>
                <a:gd name="connsiteY8" fmla="*/ 3860524 h 6986983"/>
                <a:gd name="connsiteX9" fmla="*/ 813432 w 8069445"/>
                <a:gd name="connsiteY9" fmla="*/ 1831198 h 6986983"/>
                <a:gd name="connsiteX10" fmla="*/ 2000548 w 8069445"/>
                <a:gd name="connsiteY10" fmla="*/ 732314 h 6986983"/>
                <a:gd name="connsiteX11" fmla="*/ 3420274 w 8069445"/>
                <a:gd name="connsiteY11" fmla="*/ 122714 h 6986983"/>
                <a:gd name="connsiteX12" fmla="*/ 6973601 w 8069445"/>
                <a:gd name="connsiteY12" fmla="*/ 34482 h 6986983"/>
                <a:gd name="connsiteX0" fmla="*/ 6470450 w 7566294"/>
                <a:gd name="connsiteY0" fmla="*/ 34482 h 6986983"/>
                <a:gd name="connsiteX1" fmla="*/ 7493158 w 7566294"/>
                <a:gd name="connsiteY1" fmla="*/ 552039 h 6986983"/>
                <a:gd name="connsiteX2" fmla="*/ 7428932 w 7566294"/>
                <a:gd name="connsiteY2" fmla="*/ 3452080 h 6986983"/>
                <a:gd name="connsiteX3" fmla="*/ 6985857 w 7566294"/>
                <a:gd name="connsiteY3" fmla="*/ 5313098 h 6986983"/>
                <a:gd name="connsiteX4" fmla="*/ 5487604 w 7566294"/>
                <a:gd name="connsiteY4" fmla="*/ 6736462 h 6986983"/>
                <a:gd name="connsiteX5" fmla="*/ 3494108 w 7566294"/>
                <a:gd name="connsiteY5" fmla="*/ 6966529 h 6986983"/>
                <a:gd name="connsiteX6" fmla="*/ 2263656 w 7566294"/>
                <a:gd name="connsiteY6" fmla="*/ 6491413 h 6986983"/>
                <a:gd name="connsiteX7" fmla="*/ 485378 w 7566294"/>
                <a:gd name="connsiteY7" fmla="*/ 5502571 h 6986983"/>
                <a:gd name="connsiteX8" fmla="*/ 5481 w 7566294"/>
                <a:gd name="connsiteY8" fmla="*/ 3860524 h 6986983"/>
                <a:gd name="connsiteX9" fmla="*/ 310281 w 7566294"/>
                <a:gd name="connsiteY9" fmla="*/ 1831198 h 6986983"/>
                <a:gd name="connsiteX10" fmla="*/ 1497397 w 7566294"/>
                <a:gd name="connsiteY10" fmla="*/ 732314 h 6986983"/>
                <a:gd name="connsiteX11" fmla="*/ 2917123 w 7566294"/>
                <a:gd name="connsiteY11" fmla="*/ 122714 h 6986983"/>
                <a:gd name="connsiteX12" fmla="*/ 6470450 w 7566294"/>
                <a:gd name="connsiteY12" fmla="*/ 34482 h 6986983"/>
                <a:gd name="connsiteX0" fmla="*/ 6466183 w 7562027"/>
                <a:gd name="connsiteY0" fmla="*/ 34482 h 6986983"/>
                <a:gd name="connsiteX1" fmla="*/ 7488891 w 7562027"/>
                <a:gd name="connsiteY1" fmla="*/ 552039 h 6986983"/>
                <a:gd name="connsiteX2" fmla="*/ 7424665 w 7562027"/>
                <a:gd name="connsiteY2" fmla="*/ 3452080 h 6986983"/>
                <a:gd name="connsiteX3" fmla="*/ 6981590 w 7562027"/>
                <a:gd name="connsiteY3" fmla="*/ 5313098 h 6986983"/>
                <a:gd name="connsiteX4" fmla="*/ 5483337 w 7562027"/>
                <a:gd name="connsiteY4" fmla="*/ 6736462 h 6986983"/>
                <a:gd name="connsiteX5" fmla="*/ 3489841 w 7562027"/>
                <a:gd name="connsiteY5" fmla="*/ 6966529 h 6986983"/>
                <a:gd name="connsiteX6" fmla="*/ 2259389 w 7562027"/>
                <a:gd name="connsiteY6" fmla="*/ 6491413 h 6986983"/>
                <a:gd name="connsiteX7" fmla="*/ 481111 w 7562027"/>
                <a:gd name="connsiteY7" fmla="*/ 5502571 h 6986983"/>
                <a:gd name="connsiteX8" fmla="*/ 1214 w 7562027"/>
                <a:gd name="connsiteY8" fmla="*/ 3860524 h 6986983"/>
                <a:gd name="connsiteX9" fmla="*/ 569923 w 7562027"/>
                <a:gd name="connsiteY9" fmla="*/ 1932995 h 6986983"/>
                <a:gd name="connsiteX10" fmla="*/ 1493130 w 7562027"/>
                <a:gd name="connsiteY10" fmla="*/ 732314 h 6986983"/>
                <a:gd name="connsiteX11" fmla="*/ 2912856 w 7562027"/>
                <a:gd name="connsiteY11" fmla="*/ 122714 h 6986983"/>
                <a:gd name="connsiteX12" fmla="*/ 6466183 w 7562027"/>
                <a:gd name="connsiteY12" fmla="*/ 34482 h 6986983"/>
                <a:gd name="connsiteX0" fmla="*/ 6218005 w 7313849"/>
                <a:gd name="connsiteY0" fmla="*/ 34482 h 6986983"/>
                <a:gd name="connsiteX1" fmla="*/ 7240713 w 7313849"/>
                <a:gd name="connsiteY1" fmla="*/ 552039 h 6986983"/>
                <a:gd name="connsiteX2" fmla="*/ 7176487 w 7313849"/>
                <a:gd name="connsiteY2" fmla="*/ 3452080 h 6986983"/>
                <a:gd name="connsiteX3" fmla="*/ 6733412 w 7313849"/>
                <a:gd name="connsiteY3" fmla="*/ 5313098 h 6986983"/>
                <a:gd name="connsiteX4" fmla="*/ 5235159 w 7313849"/>
                <a:gd name="connsiteY4" fmla="*/ 6736462 h 6986983"/>
                <a:gd name="connsiteX5" fmla="*/ 3241663 w 7313849"/>
                <a:gd name="connsiteY5" fmla="*/ 6966529 h 6986983"/>
                <a:gd name="connsiteX6" fmla="*/ 2011211 w 7313849"/>
                <a:gd name="connsiteY6" fmla="*/ 6491413 h 6986983"/>
                <a:gd name="connsiteX7" fmla="*/ 232933 w 7313849"/>
                <a:gd name="connsiteY7" fmla="*/ 5502571 h 6986983"/>
                <a:gd name="connsiteX8" fmla="*/ 30478 w 7313849"/>
                <a:gd name="connsiteY8" fmla="*/ 3829202 h 6986983"/>
                <a:gd name="connsiteX9" fmla="*/ 321745 w 7313849"/>
                <a:gd name="connsiteY9" fmla="*/ 1932995 h 6986983"/>
                <a:gd name="connsiteX10" fmla="*/ 1244952 w 7313849"/>
                <a:gd name="connsiteY10" fmla="*/ 732314 h 6986983"/>
                <a:gd name="connsiteX11" fmla="*/ 2664678 w 7313849"/>
                <a:gd name="connsiteY11" fmla="*/ 122714 h 6986983"/>
                <a:gd name="connsiteX12" fmla="*/ 6218005 w 7313849"/>
                <a:gd name="connsiteY12" fmla="*/ 34482 h 6986983"/>
                <a:gd name="connsiteX0" fmla="*/ 6187610 w 7283454"/>
                <a:gd name="connsiteY0" fmla="*/ 34482 h 6986983"/>
                <a:gd name="connsiteX1" fmla="*/ 7210318 w 7283454"/>
                <a:gd name="connsiteY1" fmla="*/ 552039 h 6986983"/>
                <a:gd name="connsiteX2" fmla="*/ 7146092 w 7283454"/>
                <a:gd name="connsiteY2" fmla="*/ 3452080 h 6986983"/>
                <a:gd name="connsiteX3" fmla="*/ 6703017 w 7283454"/>
                <a:gd name="connsiteY3" fmla="*/ 5313098 h 6986983"/>
                <a:gd name="connsiteX4" fmla="*/ 5204764 w 7283454"/>
                <a:gd name="connsiteY4" fmla="*/ 6736462 h 6986983"/>
                <a:gd name="connsiteX5" fmla="*/ 3211268 w 7283454"/>
                <a:gd name="connsiteY5" fmla="*/ 6966529 h 6986983"/>
                <a:gd name="connsiteX6" fmla="*/ 1980816 w 7283454"/>
                <a:gd name="connsiteY6" fmla="*/ 6491413 h 6986983"/>
                <a:gd name="connsiteX7" fmla="*/ 310808 w 7283454"/>
                <a:gd name="connsiteY7" fmla="*/ 5447758 h 6986983"/>
                <a:gd name="connsiteX8" fmla="*/ 83 w 7283454"/>
                <a:gd name="connsiteY8" fmla="*/ 3829202 h 6986983"/>
                <a:gd name="connsiteX9" fmla="*/ 291350 w 7283454"/>
                <a:gd name="connsiteY9" fmla="*/ 1932995 h 6986983"/>
                <a:gd name="connsiteX10" fmla="*/ 1214557 w 7283454"/>
                <a:gd name="connsiteY10" fmla="*/ 732314 h 6986983"/>
                <a:gd name="connsiteX11" fmla="*/ 2634283 w 7283454"/>
                <a:gd name="connsiteY11" fmla="*/ 122714 h 6986983"/>
                <a:gd name="connsiteX12" fmla="*/ 6187610 w 7283454"/>
                <a:gd name="connsiteY12" fmla="*/ 34482 h 6986983"/>
                <a:gd name="connsiteX0" fmla="*/ 6187610 w 7283454"/>
                <a:gd name="connsiteY0" fmla="*/ 22960 h 6975461"/>
                <a:gd name="connsiteX1" fmla="*/ 7210318 w 7283454"/>
                <a:gd name="connsiteY1" fmla="*/ 540517 h 6975461"/>
                <a:gd name="connsiteX2" fmla="*/ 7146092 w 7283454"/>
                <a:gd name="connsiteY2" fmla="*/ 3440558 h 6975461"/>
                <a:gd name="connsiteX3" fmla="*/ 6703017 w 7283454"/>
                <a:gd name="connsiteY3" fmla="*/ 5301576 h 6975461"/>
                <a:gd name="connsiteX4" fmla="*/ 5204764 w 7283454"/>
                <a:gd name="connsiteY4" fmla="*/ 6724940 h 6975461"/>
                <a:gd name="connsiteX5" fmla="*/ 3211268 w 7283454"/>
                <a:gd name="connsiteY5" fmla="*/ 6955007 h 6975461"/>
                <a:gd name="connsiteX6" fmla="*/ 1980816 w 7283454"/>
                <a:gd name="connsiteY6" fmla="*/ 6479891 h 6975461"/>
                <a:gd name="connsiteX7" fmla="*/ 310808 w 7283454"/>
                <a:gd name="connsiteY7" fmla="*/ 5436236 h 6975461"/>
                <a:gd name="connsiteX8" fmla="*/ 83 w 7283454"/>
                <a:gd name="connsiteY8" fmla="*/ 3817680 h 6975461"/>
                <a:gd name="connsiteX9" fmla="*/ 291350 w 7283454"/>
                <a:gd name="connsiteY9" fmla="*/ 1921473 h 6975461"/>
                <a:gd name="connsiteX10" fmla="*/ 1214557 w 7283454"/>
                <a:gd name="connsiteY10" fmla="*/ 720792 h 6975461"/>
                <a:gd name="connsiteX11" fmla="*/ 2634283 w 7283454"/>
                <a:gd name="connsiteY11" fmla="*/ 111192 h 6975461"/>
                <a:gd name="connsiteX12" fmla="*/ 5243587 w 7283454"/>
                <a:gd name="connsiteY12" fmla="*/ 92882 h 6975461"/>
                <a:gd name="connsiteX13" fmla="*/ 6187610 w 7283454"/>
                <a:gd name="connsiteY13" fmla="*/ 22960 h 6975461"/>
                <a:gd name="connsiteX0" fmla="*/ 6234978 w 7279946"/>
                <a:gd name="connsiteY0" fmla="*/ 53807 h 6912342"/>
                <a:gd name="connsiteX1" fmla="*/ 7210318 w 7279946"/>
                <a:gd name="connsiteY1" fmla="*/ 477398 h 6912342"/>
                <a:gd name="connsiteX2" fmla="*/ 7146092 w 7279946"/>
                <a:gd name="connsiteY2" fmla="*/ 3377439 h 6912342"/>
                <a:gd name="connsiteX3" fmla="*/ 6703017 w 7279946"/>
                <a:gd name="connsiteY3" fmla="*/ 5238457 h 6912342"/>
                <a:gd name="connsiteX4" fmla="*/ 5204764 w 7279946"/>
                <a:gd name="connsiteY4" fmla="*/ 6661821 h 6912342"/>
                <a:gd name="connsiteX5" fmla="*/ 3211268 w 7279946"/>
                <a:gd name="connsiteY5" fmla="*/ 6891888 h 6912342"/>
                <a:gd name="connsiteX6" fmla="*/ 1980816 w 7279946"/>
                <a:gd name="connsiteY6" fmla="*/ 6416772 h 6912342"/>
                <a:gd name="connsiteX7" fmla="*/ 310808 w 7279946"/>
                <a:gd name="connsiteY7" fmla="*/ 5373117 h 6912342"/>
                <a:gd name="connsiteX8" fmla="*/ 83 w 7279946"/>
                <a:gd name="connsiteY8" fmla="*/ 3754561 h 6912342"/>
                <a:gd name="connsiteX9" fmla="*/ 291350 w 7279946"/>
                <a:gd name="connsiteY9" fmla="*/ 1858354 h 6912342"/>
                <a:gd name="connsiteX10" fmla="*/ 1214557 w 7279946"/>
                <a:gd name="connsiteY10" fmla="*/ 657673 h 6912342"/>
                <a:gd name="connsiteX11" fmla="*/ 2634283 w 7279946"/>
                <a:gd name="connsiteY11" fmla="*/ 48073 h 6912342"/>
                <a:gd name="connsiteX12" fmla="*/ 5243587 w 7279946"/>
                <a:gd name="connsiteY12" fmla="*/ 29763 h 6912342"/>
                <a:gd name="connsiteX13" fmla="*/ 6234978 w 7279946"/>
                <a:gd name="connsiteY13" fmla="*/ 53807 h 6912342"/>
                <a:gd name="connsiteX0" fmla="*/ 6234979 w 7279946"/>
                <a:gd name="connsiteY0" fmla="*/ 53807 h 6912342"/>
                <a:gd name="connsiteX1" fmla="*/ 7210318 w 7279946"/>
                <a:gd name="connsiteY1" fmla="*/ 477398 h 6912342"/>
                <a:gd name="connsiteX2" fmla="*/ 7146092 w 7279946"/>
                <a:gd name="connsiteY2" fmla="*/ 3377439 h 6912342"/>
                <a:gd name="connsiteX3" fmla="*/ 6703017 w 7279946"/>
                <a:gd name="connsiteY3" fmla="*/ 5238457 h 6912342"/>
                <a:gd name="connsiteX4" fmla="*/ 5204764 w 7279946"/>
                <a:gd name="connsiteY4" fmla="*/ 6661821 h 6912342"/>
                <a:gd name="connsiteX5" fmla="*/ 3211268 w 7279946"/>
                <a:gd name="connsiteY5" fmla="*/ 6891888 h 6912342"/>
                <a:gd name="connsiteX6" fmla="*/ 1980816 w 7279946"/>
                <a:gd name="connsiteY6" fmla="*/ 6416772 h 6912342"/>
                <a:gd name="connsiteX7" fmla="*/ 310808 w 7279946"/>
                <a:gd name="connsiteY7" fmla="*/ 5373117 h 6912342"/>
                <a:gd name="connsiteX8" fmla="*/ 83 w 7279946"/>
                <a:gd name="connsiteY8" fmla="*/ 3754561 h 6912342"/>
                <a:gd name="connsiteX9" fmla="*/ 291350 w 7279946"/>
                <a:gd name="connsiteY9" fmla="*/ 1858354 h 6912342"/>
                <a:gd name="connsiteX10" fmla="*/ 1214557 w 7279946"/>
                <a:gd name="connsiteY10" fmla="*/ 657673 h 6912342"/>
                <a:gd name="connsiteX11" fmla="*/ 2634283 w 7279946"/>
                <a:gd name="connsiteY11" fmla="*/ 48073 h 6912342"/>
                <a:gd name="connsiteX12" fmla="*/ 5243587 w 7279946"/>
                <a:gd name="connsiteY12" fmla="*/ 29763 h 6912342"/>
                <a:gd name="connsiteX13" fmla="*/ 6234979 w 7279946"/>
                <a:gd name="connsiteY13" fmla="*/ 53807 h 6912342"/>
                <a:gd name="connsiteX0" fmla="*/ 5243587 w 7353382"/>
                <a:gd name="connsiteY0" fmla="*/ 56928 h 6939507"/>
                <a:gd name="connsiteX1" fmla="*/ 7210318 w 7353382"/>
                <a:gd name="connsiteY1" fmla="*/ 504563 h 6939507"/>
                <a:gd name="connsiteX2" fmla="*/ 7146092 w 7353382"/>
                <a:gd name="connsiteY2" fmla="*/ 3404604 h 6939507"/>
                <a:gd name="connsiteX3" fmla="*/ 6703017 w 7353382"/>
                <a:gd name="connsiteY3" fmla="*/ 5265622 h 6939507"/>
                <a:gd name="connsiteX4" fmla="*/ 5204764 w 7353382"/>
                <a:gd name="connsiteY4" fmla="*/ 6688986 h 6939507"/>
                <a:gd name="connsiteX5" fmla="*/ 3211268 w 7353382"/>
                <a:gd name="connsiteY5" fmla="*/ 6919053 h 6939507"/>
                <a:gd name="connsiteX6" fmla="*/ 1980816 w 7353382"/>
                <a:gd name="connsiteY6" fmla="*/ 6443937 h 6939507"/>
                <a:gd name="connsiteX7" fmla="*/ 310808 w 7353382"/>
                <a:gd name="connsiteY7" fmla="*/ 5400282 h 6939507"/>
                <a:gd name="connsiteX8" fmla="*/ 83 w 7353382"/>
                <a:gd name="connsiteY8" fmla="*/ 3781726 h 6939507"/>
                <a:gd name="connsiteX9" fmla="*/ 291350 w 7353382"/>
                <a:gd name="connsiteY9" fmla="*/ 1885519 h 6939507"/>
                <a:gd name="connsiteX10" fmla="*/ 1214557 w 7353382"/>
                <a:gd name="connsiteY10" fmla="*/ 684838 h 6939507"/>
                <a:gd name="connsiteX11" fmla="*/ 2634283 w 7353382"/>
                <a:gd name="connsiteY11" fmla="*/ 75238 h 6939507"/>
                <a:gd name="connsiteX12" fmla="*/ 5243587 w 7353382"/>
                <a:gd name="connsiteY12" fmla="*/ 56928 h 6939507"/>
                <a:gd name="connsiteX0" fmla="*/ 5243587 w 7429759"/>
                <a:gd name="connsiteY0" fmla="*/ 56928 h 6939507"/>
                <a:gd name="connsiteX1" fmla="*/ 7305055 w 7429759"/>
                <a:gd name="connsiteY1" fmla="*/ 378877 h 6939507"/>
                <a:gd name="connsiteX2" fmla="*/ 7146092 w 7429759"/>
                <a:gd name="connsiteY2" fmla="*/ 3404604 h 6939507"/>
                <a:gd name="connsiteX3" fmla="*/ 6703017 w 7429759"/>
                <a:gd name="connsiteY3" fmla="*/ 5265622 h 6939507"/>
                <a:gd name="connsiteX4" fmla="*/ 5204764 w 7429759"/>
                <a:gd name="connsiteY4" fmla="*/ 6688986 h 6939507"/>
                <a:gd name="connsiteX5" fmla="*/ 3211268 w 7429759"/>
                <a:gd name="connsiteY5" fmla="*/ 6919053 h 6939507"/>
                <a:gd name="connsiteX6" fmla="*/ 1980816 w 7429759"/>
                <a:gd name="connsiteY6" fmla="*/ 6443937 h 6939507"/>
                <a:gd name="connsiteX7" fmla="*/ 310808 w 7429759"/>
                <a:gd name="connsiteY7" fmla="*/ 5400282 h 6939507"/>
                <a:gd name="connsiteX8" fmla="*/ 83 w 7429759"/>
                <a:gd name="connsiteY8" fmla="*/ 3781726 h 6939507"/>
                <a:gd name="connsiteX9" fmla="*/ 291350 w 7429759"/>
                <a:gd name="connsiteY9" fmla="*/ 1885519 h 6939507"/>
                <a:gd name="connsiteX10" fmla="*/ 1214557 w 7429759"/>
                <a:gd name="connsiteY10" fmla="*/ 684838 h 6939507"/>
                <a:gd name="connsiteX11" fmla="*/ 2634283 w 7429759"/>
                <a:gd name="connsiteY11" fmla="*/ 75238 h 6939507"/>
                <a:gd name="connsiteX12" fmla="*/ 5243587 w 7429759"/>
                <a:gd name="connsiteY12" fmla="*/ 56928 h 6939507"/>
                <a:gd name="connsiteX0" fmla="*/ 5243587 w 7429759"/>
                <a:gd name="connsiteY0" fmla="*/ 21463 h 6904042"/>
                <a:gd name="connsiteX1" fmla="*/ 7305055 w 7429759"/>
                <a:gd name="connsiteY1" fmla="*/ 343412 h 6904042"/>
                <a:gd name="connsiteX2" fmla="*/ 7146092 w 7429759"/>
                <a:gd name="connsiteY2" fmla="*/ 3369139 h 6904042"/>
                <a:gd name="connsiteX3" fmla="*/ 6703017 w 7429759"/>
                <a:gd name="connsiteY3" fmla="*/ 5230157 h 6904042"/>
                <a:gd name="connsiteX4" fmla="*/ 5204764 w 7429759"/>
                <a:gd name="connsiteY4" fmla="*/ 6653521 h 6904042"/>
                <a:gd name="connsiteX5" fmla="*/ 3211268 w 7429759"/>
                <a:gd name="connsiteY5" fmla="*/ 6883588 h 6904042"/>
                <a:gd name="connsiteX6" fmla="*/ 1980816 w 7429759"/>
                <a:gd name="connsiteY6" fmla="*/ 6408472 h 6904042"/>
                <a:gd name="connsiteX7" fmla="*/ 310808 w 7429759"/>
                <a:gd name="connsiteY7" fmla="*/ 5364817 h 6904042"/>
                <a:gd name="connsiteX8" fmla="*/ 83 w 7429759"/>
                <a:gd name="connsiteY8" fmla="*/ 3746261 h 6904042"/>
                <a:gd name="connsiteX9" fmla="*/ 291350 w 7429759"/>
                <a:gd name="connsiteY9" fmla="*/ 1850054 h 6904042"/>
                <a:gd name="connsiteX10" fmla="*/ 1214557 w 7429759"/>
                <a:gd name="connsiteY10" fmla="*/ 649373 h 6904042"/>
                <a:gd name="connsiteX11" fmla="*/ 2634283 w 7429759"/>
                <a:gd name="connsiteY11" fmla="*/ 39773 h 6904042"/>
                <a:gd name="connsiteX12" fmla="*/ 4302990 w 7429759"/>
                <a:gd name="connsiteY12" fmla="*/ 62400 h 6904042"/>
                <a:gd name="connsiteX13" fmla="*/ 5243587 w 7429759"/>
                <a:gd name="connsiteY13" fmla="*/ 21463 h 6904042"/>
                <a:gd name="connsiteX0" fmla="*/ 5243587 w 7429759"/>
                <a:gd name="connsiteY0" fmla="*/ 35582 h 6918161"/>
                <a:gd name="connsiteX1" fmla="*/ 7305055 w 7429759"/>
                <a:gd name="connsiteY1" fmla="*/ 357531 h 6918161"/>
                <a:gd name="connsiteX2" fmla="*/ 7146092 w 7429759"/>
                <a:gd name="connsiteY2" fmla="*/ 3383258 h 6918161"/>
                <a:gd name="connsiteX3" fmla="*/ 6703017 w 7429759"/>
                <a:gd name="connsiteY3" fmla="*/ 5244276 h 6918161"/>
                <a:gd name="connsiteX4" fmla="*/ 5204764 w 7429759"/>
                <a:gd name="connsiteY4" fmla="*/ 6667640 h 6918161"/>
                <a:gd name="connsiteX5" fmla="*/ 3211268 w 7429759"/>
                <a:gd name="connsiteY5" fmla="*/ 6897707 h 6918161"/>
                <a:gd name="connsiteX6" fmla="*/ 1980816 w 7429759"/>
                <a:gd name="connsiteY6" fmla="*/ 6422591 h 6918161"/>
                <a:gd name="connsiteX7" fmla="*/ 310808 w 7429759"/>
                <a:gd name="connsiteY7" fmla="*/ 5378936 h 6918161"/>
                <a:gd name="connsiteX8" fmla="*/ 83 w 7429759"/>
                <a:gd name="connsiteY8" fmla="*/ 3760380 h 6918161"/>
                <a:gd name="connsiteX9" fmla="*/ 291350 w 7429759"/>
                <a:gd name="connsiteY9" fmla="*/ 1864173 h 6918161"/>
                <a:gd name="connsiteX10" fmla="*/ 1214557 w 7429759"/>
                <a:gd name="connsiteY10" fmla="*/ 663492 h 6918161"/>
                <a:gd name="connsiteX11" fmla="*/ 2634283 w 7429759"/>
                <a:gd name="connsiteY11" fmla="*/ 53892 h 6918161"/>
                <a:gd name="connsiteX12" fmla="*/ 4302990 w 7429759"/>
                <a:gd name="connsiteY12" fmla="*/ 76519 h 6918161"/>
                <a:gd name="connsiteX13" fmla="*/ 4952611 w 7429759"/>
                <a:gd name="connsiteY13" fmla="*/ 13676 h 6918161"/>
                <a:gd name="connsiteX14" fmla="*/ 5243587 w 7429759"/>
                <a:gd name="connsiteY14" fmla="*/ 35582 h 6918161"/>
                <a:gd name="connsiteX0" fmla="*/ 5243587 w 7429759"/>
                <a:gd name="connsiteY0" fmla="*/ 30982 h 6913561"/>
                <a:gd name="connsiteX1" fmla="*/ 7305055 w 7429759"/>
                <a:gd name="connsiteY1" fmla="*/ 352931 h 6913561"/>
                <a:gd name="connsiteX2" fmla="*/ 7146092 w 7429759"/>
                <a:gd name="connsiteY2" fmla="*/ 3378658 h 6913561"/>
                <a:gd name="connsiteX3" fmla="*/ 6703017 w 7429759"/>
                <a:gd name="connsiteY3" fmla="*/ 5239676 h 6913561"/>
                <a:gd name="connsiteX4" fmla="*/ 5204764 w 7429759"/>
                <a:gd name="connsiteY4" fmla="*/ 6663040 h 6913561"/>
                <a:gd name="connsiteX5" fmla="*/ 3211268 w 7429759"/>
                <a:gd name="connsiteY5" fmla="*/ 6893107 h 6913561"/>
                <a:gd name="connsiteX6" fmla="*/ 1980816 w 7429759"/>
                <a:gd name="connsiteY6" fmla="*/ 6417991 h 6913561"/>
                <a:gd name="connsiteX7" fmla="*/ 310808 w 7429759"/>
                <a:gd name="connsiteY7" fmla="*/ 5374336 h 6913561"/>
                <a:gd name="connsiteX8" fmla="*/ 83 w 7429759"/>
                <a:gd name="connsiteY8" fmla="*/ 3755780 h 6913561"/>
                <a:gd name="connsiteX9" fmla="*/ 291350 w 7429759"/>
                <a:gd name="connsiteY9" fmla="*/ 1859573 h 6913561"/>
                <a:gd name="connsiteX10" fmla="*/ 1214557 w 7429759"/>
                <a:gd name="connsiteY10" fmla="*/ 658892 h 6913561"/>
                <a:gd name="connsiteX11" fmla="*/ 2634283 w 7429759"/>
                <a:gd name="connsiteY11" fmla="*/ 49292 h 6913561"/>
                <a:gd name="connsiteX12" fmla="*/ 4302990 w 7429759"/>
                <a:gd name="connsiteY12" fmla="*/ 71919 h 6913561"/>
                <a:gd name="connsiteX13" fmla="*/ 5243587 w 7429759"/>
                <a:gd name="connsiteY13" fmla="*/ 30982 h 6913561"/>
                <a:gd name="connsiteX0" fmla="*/ 5243587 w 7503558"/>
                <a:gd name="connsiteY0" fmla="*/ 76257 h 6958836"/>
                <a:gd name="connsiteX1" fmla="*/ 7392055 w 7503558"/>
                <a:gd name="connsiteY1" fmla="*/ 1266832 h 6958836"/>
                <a:gd name="connsiteX2" fmla="*/ 7146092 w 7503558"/>
                <a:gd name="connsiteY2" fmla="*/ 3423933 h 6958836"/>
                <a:gd name="connsiteX3" fmla="*/ 6703017 w 7503558"/>
                <a:gd name="connsiteY3" fmla="*/ 5284951 h 6958836"/>
                <a:gd name="connsiteX4" fmla="*/ 5204764 w 7503558"/>
                <a:gd name="connsiteY4" fmla="*/ 6708315 h 6958836"/>
                <a:gd name="connsiteX5" fmla="*/ 3211268 w 7503558"/>
                <a:gd name="connsiteY5" fmla="*/ 6938382 h 6958836"/>
                <a:gd name="connsiteX6" fmla="*/ 1980816 w 7503558"/>
                <a:gd name="connsiteY6" fmla="*/ 6463266 h 6958836"/>
                <a:gd name="connsiteX7" fmla="*/ 310808 w 7503558"/>
                <a:gd name="connsiteY7" fmla="*/ 5419611 h 6958836"/>
                <a:gd name="connsiteX8" fmla="*/ 83 w 7503558"/>
                <a:gd name="connsiteY8" fmla="*/ 3801055 h 6958836"/>
                <a:gd name="connsiteX9" fmla="*/ 291350 w 7503558"/>
                <a:gd name="connsiteY9" fmla="*/ 1904848 h 6958836"/>
                <a:gd name="connsiteX10" fmla="*/ 1214557 w 7503558"/>
                <a:gd name="connsiteY10" fmla="*/ 704167 h 6958836"/>
                <a:gd name="connsiteX11" fmla="*/ 2634283 w 7503558"/>
                <a:gd name="connsiteY11" fmla="*/ 94567 h 6958836"/>
                <a:gd name="connsiteX12" fmla="*/ 4302990 w 7503558"/>
                <a:gd name="connsiteY12" fmla="*/ 117194 h 6958836"/>
                <a:gd name="connsiteX13" fmla="*/ 5243587 w 7503558"/>
                <a:gd name="connsiteY13" fmla="*/ 76257 h 6958836"/>
                <a:gd name="connsiteX0" fmla="*/ 5243587 w 7636692"/>
                <a:gd name="connsiteY0" fmla="*/ 76257 h 6958836"/>
                <a:gd name="connsiteX1" fmla="*/ 7392055 w 7636692"/>
                <a:gd name="connsiteY1" fmla="*/ 1266832 h 6958836"/>
                <a:gd name="connsiteX2" fmla="*/ 7511491 w 7636692"/>
                <a:gd name="connsiteY2" fmla="*/ 3743020 h 6958836"/>
                <a:gd name="connsiteX3" fmla="*/ 6703017 w 7636692"/>
                <a:gd name="connsiteY3" fmla="*/ 5284951 h 6958836"/>
                <a:gd name="connsiteX4" fmla="*/ 5204764 w 7636692"/>
                <a:gd name="connsiteY4" fmla="*/ 6708315 h 6958836"/>
                <a:gd name="connsiteX5" fmla="*/ 3211268 w 7636692"/>
                <a:gd name="connsiteY5" fmla="*/ 6938382 h 6958836"/>
                <a:gd name="connsiteX6" fmla="*/ 1980816 w 7636692"/>
                <a:gd name="connsiteY6" fmla="*/ 6463266 h 6958836"/>
                <a:gd name="connsiteX7" fmla="*/ 310808 w 7636692"/>
                <a:gd name="connsiteY7" fmla="*/ 5419611 h 6958836"/>
                <a:gd name="connsiteX8" fmla="*/ 83 w 7636692"/>
                <a:gd name="connsiteY8" fmla="*/ 3801055 h 6958836"/>
                <a:gd name="connsiteX9" fmla="*/ 291350 w 7636692"/>
                <a:gd name="connsiteY9" fmla="*/ 1904848 h 6958836"/>
                <a:gd name="connsiteX10" fmla="*/ 1214557 w 7636692"/>
                <a:gd name="connsiteY10" fmla="*/ 704167 h 6958836"/>
                <a:gd name="connsiteX11" fmla="*/ 2634283 w 7636692"/>
                <a:gd name="connsiteY11" fmla="*/ 94567 h 6958836"/>
                <a:gd name="connsiteX12" fmla="*/ 4302990 w 7636692"/>
                <a:gd name="connsiteY12" fmla="*/ 117194 h 6958836"/>
                <a:gd name="connsiteX13" fmla="*/ 5243587 w 7636692"/>
                <a:gd name="connsiteY13" fmla="*/ 76257 h 6958836"/>
                <a:gd name="connsiteX0" fmla="*/ 5243587 w 7630393"/>
                <a:gd name="connsiteY0" fmla="*/ 76257 h 6947738"/>
                <a:gd name="connsiteX1" fmla="*/ 7392055 w 7630393"/>
                <a:gd name="connsiteY1" fmla="*/ 1266832 h 6947738"/>
                <a:gd name="connsiteX2" fmla="*/ 7511491 w 7630393"/>
                <a:gd name="connsiteY2" fmla="*/ 3743020 h 6947738"/>
                <a:gd name="connsiteX3" fmla="*/ 6807416 w 7630393"/>
                <a:gd name="connsiteY3" fmla="*/ 5887672 h 6947738"/>
                <a:gd name="connsiteX4" fmla="*/ 5204764 w 7630393"/>
                <a:gd name="connsiteY4" fmla="*/ 6708315 h 6947738"/>
                <a:gd name="connsiteX5" fmla="*/ 3211268 w 7630393"/>
                <a:gd name="connsiteY5" fmla="*/ 6938382 h 6947738"/>
                <a:gd name="connsiteX6" fmla="*/ 1980816 w 7630393"/>
                <a:gd name="connsiteY6" fmla="*/ 6463266 h 6947738"/>
                <a:gd name="connsiteX7" fmla="*/ 310808 w 7630393"/>
                <a:gd name="connsiteY7" fmla="*/ 5419611 h 6947738"/>
                <a:gd name="connsiteX8" fmla="*/ 83 w 7630393"/>
                <a:gd name="connsiteY8" fmla="*/ 3801055 h 6947738"/>
                <a:gd name="connsiteX9" fmla="*/ 291350 w 7630393"/>
                <a:gd name="connsiteY9" fmla="*/ 1904848 h 6947738"/>
                <a:gd name="connsiteX10" fmla="*/ 1214557 w 7630393"/>
                <a:gd name="connsiteY10" fmla="*/ 704167 h 6947738"/>
                <a:gd name="connsiteX11" fmla="*/ 2634283 w 7630393"/>
                <a:gd name="connsiteY11" fmla="*/ 94567 h 6947738"/>
                <a:gd name="connsiteX12" fmla="*/ 4302990 w 7630393"/>
                <a:gd name="connsiteY12" fmla="*/ 117194 h 6947738"/>
                <a:gd name="connsiteX13" fmla="*/ 5243587 w 7630393"/>
                <a:gd name="connsiteY13" fmla="*/ 76257 h 6947738"/>
                <a:gd name="connsiteX0" fmla="*/ 5243587 w 7630393"/>
                <a:gd name="connsiteY0" fmla="*/ 76257 h 6985856"/>
                <a:gd name="connsiteX1" fmla="*/ 7392055 w 7630393"/>
                <a:gd name="connsiteY1" fmla="*/ 1266832 h 6985856"/>
                <a:gd name="connsiteX2" fmla="*/ 7511491 w 7630393"/>
                <a:gd name="connsiteY2" fmla="*/ 3743020 h 6985856"/>
                <a:gd name="connsiteX3" fmla="*/ 6807416 w 7630393"/>
                <a:gd name="connsiteY3" fmla="*/ 5887672 h 6985856"/>
                <a:gd name="connsiteX4" fmla="*/ 5274364 w 7630393"/>
                <a:gd name="connsiteY4" fmla="*/ 6850133 h 6985856"/>
                <a:gd name="connsiteX5" fmla="*/ 3211268 w 7630393"/>
                <a:gd name="connsiteY5" fmla="*/ 6938382 h 6985856"/>
                <a:gd name="connsiteX6" fmla="*/ 1980816 w 7630393"/>
                <a:gd name="connsiteY6" fmla="*/ 6463266 h 6985856"/>
                <a:gd name="connsiteX7" fmla="*/ 310808 w 7630393"/>
                <a:gd name="connsiteY7" fmla="*/ 5419611 h 6985856"/>
                <a:gd name="connsiteX8" fmla="*/ 83 w 7630393"/>
                <a:gd name="connsiteY8" fmla="*/ 3801055 h 6985856"/>
                <a:gd name="connsiteX9" fmla="*/ 291350 w 7630393"/>
                <a:gd name="connsiteY9" fmla="*/ 1904848 h 6985856"/>
                <a:gd name="connsiteX10" fmla="*/ 1214557 w 7630393"/>
                <a:gd name="connsiteY10" fmla="*/ 704167 h 6985856"/>
                <a:gd name="connsiteX11" fmla="*/ 2634283 w 7630393"/>
                <a:gd name="connsiteY11" fmla="*/ 94567 h 6985856"/>
                <a:gd name="connsiteX12" fmla="*/ 4302990 w 7630393"/>
                <a:gd name="connsiteY12" fmla="*/ 117194 h 6985856"/>
                <a:gd name="connsiteX13" fmla="*/ 5243587 w 7630393"/>
                <a:gd name="connsiteY13" fmla="*/ 76257 h 6985856"/>
                <a:gd name="connsiteX0" fmla="*/ 5430008 w 7816814"/>
                <a:gd name="connsiteY0" fmla="*/ 76257 h 6985858"/>
                <a:gd name="connsiteX1" fmla="*/ 7578476 w 7816814"/>
                <a:gd name="connsiteY1" fmla="*/ 1266832 h 6985858"/>
                <a:gd name="connsiteX2" fmla="*/ 7697912 w 7816814"/>
                <a:gd name="connsiteY2" fmla="*/ 3743020 h 6985858"/>
                <a:gd name="connsiteX3" fmla="*/ 6993837 w 7816814"/>
                <a:gd name="connsiteY3" fmla="*/ 5887672 h 6985858"/>
                <a:gd name="connsiteX4" fmla="*/ 5460785 w 7816814"/>
                <a:gd name="connsiteY4" fmla="*/ 6850133 h 6985858"/>
                <a:gd name="connsiteX5" fmla="*/ 3397689 w 7816814"/>
                <a:gd name="connsiteY5" fmla="*/ 6938382 h 6985858"/>
                <a:gd name="connsiteX6" fmla="*/ 2167237 w 7816814"/>
                <a:gd name="connsiteY6" fmla="*/ 6463266 h 6985858"/>
                <a:gd name="connsiteX7" fmla="*/ 149232 w 7816814"/>
                <a:gd name="connsiteY7" fmla="*/ 5845060 h 6985858"/>
                <a:gd name="connsiteX8" fmla="*/ 186504 w 7816814"/>
                <a:gd name="connsiteY8" fmla="*/ 3801055 h 6985858"/>
                <a:gd name="connsiteX9" fmla="*/ 477771 w 7816814"/>
                <a:gd name="connsiteY9" fmla="*/ 1904848 h 6985858"/>
                <a:gd name="connsiteX10" fmla="*/ 1400978 w 7816814"/>
                <a:gd name="connsiteY10" fmla="*/ 704167 h 6985858"/>
                <a:gd name="connsiteX11" fmla="*/ 2820704 w 7816814"/>
                <a:gd name="connsiteY11" fmla="*/ 94567 h 6985858"/>
                <a:gd name="connsiteX12" fmla="*/ 4489411 w 7816814"/>
                <a:gd name="connsiteY12" fmla="*/ 117194 h 6985858"/>
                <a:gd name="connsiteX13" fmla="*/ 5430008 w 7816814"/>
                <a:gd name="connsiteY13" fmla="*/ 76257 h 6985858"/>
                <a:gd name="connsiteX0" fmla="*/ 5397788 w 7784594"/>
                <a:gd name="connsiteY0" fmla="*/ 76257 h 6973636"/>
                <a:gd name="connsiteX1" fmla="*/ 7546256 w 7784594"/>
                <a:gd name="connsiteY1" fmla="*/ 1266832 h 6973636"/>
                <a:gd name="connsiteX2" fmla="*/ 7665692 w 7784594"/>
                <a:gd name="connsiteY2" fmla="*/ 3743020 h 6973636"/>
                <a:gd name="connsiteX3" fmla="*/ 6961617 w 7784594"/>
                <a:gd name="connsiteY3" fmla="*/ 5887672 h 6973636"/>
                <a:gd name="connsiteX4" fmla="*/ 5428565 w 7784594"/>
                <a:gd name="connsiteY4" fmla="*/ 6850133 h 6973636"/>
                <a:gd name="connsiteX5" fmla="*/ 3365469 w 7784594"/>
                <a:gd name="connsiteY5" fmla="*/ 6938382 h 6973636"/>
                <a:gd name="connsiteX6" fmla="*/ 1700019 w 7784594"/>
                <a:gd name="connsiteY6" fmla="*/ 6640537 h 6973636"/>
                <a:gd name="connsiteX7" fmla="*/ 117012 w 7784594"/>
                <a:gd name="connsiteY7" fmla="*/ 5845060 h 6973636"/>
                <a:gd name="connsiteX8" fmla="*/ 154284 w 7784594"/>
                <a:gd name="connsiteY8" fmla="*/ 3801055 h 6973636"/>
                <a:gd name="connsiteX9" fmla="*/ 445551 w 7784594"/>
                <a:gd name="connsiteY9" fmla="*/ 1904848 h 6973636"/>
                <a:gd name="connsiteX10" fmla="*/ 1368758 w 7784594"/>
                <a:gd name="connsiteY10" fmla="*/ 704167 h 6973636"/>
                <a:gd name="connsiteX11" fmla="*/ 2788484 w 7784594"/>
                <a:gd name="connsiteY11" fmla="*/ 94567 h 6973636"/>
                <a:gd name="connsiteX12" fmla="*/ 4457191 w 7784594"/>
                <a:gd name="connsiteY12" fmla="*/ 117194 h 6973636"/>
                <a:gd name="connsiteX13" fmla="*/ 5397788 w 7784594"/>
                <a:gd name="connsiteY13" fmla="*/ 76257 h 6973636"/>
                <a:gd name="connsiteX0" fmla="*/ 5397788 w 7784594"/>
                <a:gd name="connsiteY0" fmla="*/ 76257 h 6973636"/>
                <a:gd name="connsiteX1" fmla="*/ 7546256 w 7784594"/>
                <a:gd name="connsiteY1" fmla="*/ 1266832 h 6973636"/>
                <a:gd name="connsiteX2" fmla="*/ 7665692 w 7784594"/>
                <a:gd name="connsiteY2" fmla="*/ 3743020 h 6973636"/>
                <a:gd name="connsiteX3" fmla="*/ 6961617 w 7784594"/>
                <a:gd name="connsiteY3" fmla="*/ 5887672 h 6973636"/>
                <a:gd name="connsiteX4" fmla="*/ 5428565 w 7784594"/>
                <a:gd name="connsiteY4" fmla="*/ 6850133 h 6973636"/>
                <a:gd name="connsiteX5" fmla="*/ 3365469 w 7784594"/>
                <a:gd name="connsiteY5" fmla="*/ 6938382 h 6973636"/>
                <a:gd name="connsiteX6" fmla="*/ 1700019 w 7784594"/>
                <a:gd name="connsiteY6" fmla="*/ 6640537 h 6973636"/>
                <a:gd name="connsiteX7" fmla="*/ 117012 w 7784594"/>
                <a:gd name="connsiteY7" fmla="*/ 5845060 h 6973636"/>
                <a:gd name="connsiteX8" fmla="*/ 154284 w 7784594"/>
                <a:gd name="connsiteY8" fmla="*/ 3801055 h 6973636"/>
                <a:gd name="connsiteX9" fmla="*/ 445551 w 7784594"/>
                <a:gd name="connsiteY9" fmla="*/ 1904848 h 6973636"/>
                <a:gd name="connsiteX10" fmla="*/ 1368758 w 7784594"/>
                <a:gd name="connsiteY10" fmla="*/ 704167 h 6973636"/>
                <a:gd name="connsiteX11" fmla="*/ 2823284 w 7784594"/>
                <a:gd name="connsiteY11" fmla="*/ 325019 h 6973636"/>
                <a:gd name="connsiteX12" fmla="*/ 4457191 w 7784594"/>
                <a:gd name="connsiteY12" fmla="*/ 117194 h 6973636"/>
                <a:gd name="connsiteX13" fmla="*/ 5397788 w 7784594"/>
                <a:gd name="connsiteY13" fmla="*/ 76257 h 6973636"/>
                <a:gd name="connsiteX0" fmla="*/ 5467387 w 7780089"/>
                <a:gd name="connsiteY0" fmla="*/ 242818 h 6856564"/>
                <a:gd name="connsiteX1" fmla="*/ 7546256 w 7780089"/>
                <a:gd name="connsiteY1" fmla="*/ 1149760 h 6856564"/>
                <a:gd name="connsiteX2" fmla="*/ 7665692 w 7780089"/>
                <a:gd name="connsiteY2" fmla="*/ 3625948 h 6856564"/>
                <a:gd name="connsiteX3" fmla="*/ 6961617 w 7780089"/>
                <a:gd name="connsiteY3" fmla="*/ 5770600 h 6856564"/>
                <a:gd name="connsiteX4" fmla="*/ 5428565 w 7780089"/>
                <a:gd name="connsiteY4" fmla="*/ 6733061 h 6856564"/>
                <a:gd name="connsiteX5" fmla="*/ 3365469 w 7780089"/>
                <a:gd name="connsiteY5" fmla="*/ 6821310 h 6856564"/>
                <a:gd name="connsiteX6" fmla="*/ 1700019 w 7780089"/>
                <a:gd name="connsiteY6" fmla="*/ 6523465 h 6856564"/>
                <a:gd name="connsiteX7" fmla="*/ 117012 w 7780089"/>
                <a:gd name="connsiteY7" fmla="*/ 5727988 h 6856564"/>
                <a:gd name="connsiteX8" fmla="*/ 154284 w 7780089"/>
                <a:gd name="connsiteY8" fmla="*/ 3683983 h 6856564"/>
                <a:gd name="connsiteX9" fmla="*/ 445551 w 7780089"/>
                <a:gd name="connsiteY9" fmla="*/ 1787776 h 6856564"/>
                <a:gd name="connsiteX10" fmla="*/ 1368758 w 7780089"/>
                <a:gd name="connsiteY10" fmla="*/ 587095 h 6856564"/>
                <a:gd name="connsiteX11" fmla="*/ 2823284 w 7780089"/>
                <a:gd name="connsiteY11" fmla="*/ 207947 h 6856564"/>
                <a:gd name="connsiteX12" fmla="*/ 4457191 w 7780089"/>
                <a:gd name="connsiteY12" fmla="*/ 122 h 6856564"/>
                <a:gd name="connsiteX13" fmla="*/ 5467387 w 7780089"/>
                <a:gd name="connsiteY13" fmla="*/ 242818 h 6856564"/>
                <a:gd name="connsiteX0" fmla="*/ 5467387 w 7780087"/>
                <a:gd name="connsiteY0" fmla="*/ 115369 h 6729115"/>
                <a:gd name="connsiteX1" fmla="*/ 7546256 w 7780087"/>
                <a:gd name="connsiteY1" fmla="*/ 1022311 h 6729115"/>
                <a:gd name="connsiteX2" fmla="*/ 7665692 w 7780087"/>
                <a:gd name="connsiteY2" fmla="*/ 3498499 h 6729115"/>
                <a:gd name="connsiteX3" fmla="*/ 6961617 w 7780087"/>
                <a:gd name="connsiteY3" fmla="*/ 5643151 h 6729115"/>
                <a:gd name="connsiteX4" fmla="*/ 5428565 w 7780087"/>
                <a:gd name="connsiteY4" fmla="*/ 6605612 h 6729115"/>
                <a:gd name="connsiteX5" fmla="*/ 3365469 w 7780087"/>
                <a:gd name="connsiteY5" fmla="*/ 6693861 h 6729115"/>
                <a:gd name="connsiteX6" fmla="*/ 1700019 w 7780087"/>
                <a:gd name="connsiteY6" fmla="*/ 6396016 h 6729115"/>
                <a:gd name="connsiteX7" fmla="*/ 117012 w 7780087"/>
                <a:gd name="connsiteY7" fmla="*/ 5600539 h 6729115"/>
                <a:gd name="connsiteX8" fmla="*/ 154284 w 7780087"/>
                <a:gd name="connsiteY8" fmla="*/ 3556534 h 6729115"/>
                <a:gd name="connsiteX9" fmla="*/ 445551 w 7780087"/>
                <a:gd name="connsiteY9" fmla="*/ 1660327 h 6729115"/>
                <a:gd name="connsiteX10" fmla="*/ 1368758 w 7780087"/>
                <a:gd name="connsiteY10" fmla="*/ 459646 h 6729115"/>
                <a:gd name="connsiteX11" fmla="*/ 2823284 w 7780087"/>
                <a:gd name="connsiteY11" fmla="*/ 80498 h 6729115"/>
                <a:gd name="connsiteX12" fmla="*/ 4561590 w 7780087"/>
                <a:gd name="connsiteY12" fmla="*/ 14491 h 6729115"/>
                <a:gd name="connsiteX13" fmla="*/ 5467387 w 7780087"/>
                <a:gd name="connsiteY13" fmla="*/ 115369 h 6729115"/>
                <a:gd name="connsiteX0" fmla="*/ 5467387 w 7667890"/>
                <a:gd name="connsiteY0" fmla="*/ 137011 h 6750757"/>
                <a:gd name="connsiteX1" fmla="*/ 7118104 w 7667890"/>
                <a:gd name="connsiteY1" fmla="*/ 1399802 h 6750757"/>
                <a:gd name="connsiteX2" fmla="*/ 7665692 w 7667890"/>
                <a:gd name="connsiteY2" fmla="*/ 3520141 h 6750757"/>
                <a:gd name="connsiteX3" fmla="*/ 6961617 w 7667890"/>
                <a:gd name="connsiteY3" fmla="*/ 5664793 h 6750757"/>
                <a:gd name="connsiteX4" fmla="*/ 5428565 w 7667890"/>
                <a:gd name="connsiteY4" fmla="*/ 6627254 h 6750757"/>
                <a:gd name="connsiteX5" fmla="*/ 3365469 w 7667890"/>
                <a:gd name="connsiteY5" fmla="*/ 6715503 h 6750757"/>
                <a:gd name="connsiteX6" fmla="*/ 1700019 w 7667890"/>
                <a:gd name="connsiteY6" fmla="*/ 6417658 h 6750757"/>
                <a:gd name="connsiteX7" fmla="*/ 117012 w 7667890"/>
                <a:gd name="connsiteY7" fmla="*/ 5622181 h 6750757"/>
                <a:gd name="connsiteX8" fmla="*/ 154284 w 7667890"/>
                <a:gd name="connsiteY8" fmla="*/ 3578176 h 6750757"/>
                <a:gd name="connsiteX9" fmla="*/ 445551 w 7667890"/>
                <a:gd name="connsiteY9" fmla="*/ 1681969 h 6750757"/>
                <a:gd name="connsiteX10" fmla="*/ 1368758 w 7667890"/>
                <a:gd name="connsiteY10" fmla="*/ 481288 h 6750757"/>
                <a:gd name="connsiteX11" fmla="*/ 2823284 w 7667890"/>
                <a:gd name="connsiteY11" fmla="*/ 102140 h 6750757"/>
                <a:gd name="connsiteX12" fmla="*/ 4561590 w 7667890"/>
                <a:gd name="connsiteY12" fmla="*/ 36133 h 6750757"/>
                <a:gd name="connsiteX13" fmla="*/ 5467387 w 7667890"/>
                <a:gd name="connsiteY13" fmla="*/ 137011 h 6750757"/>
                <a:gd name="connsiteX0" fmla="*/ 5467387 w 7667892"/>
                <a:gd name="connsiteY0" fmla="*/ 218085 h 6831831"/>
                <a:gd name="connsiteX1" fmla="*/ 7118104 w 7667892"/>
                <a:gd name="connsiteY1" fmla="*/ 1480876 h 6831831"/>
                <a:gd name="connsiteX2" fmla="*/ 7665692 w 7667892"/>
                <a:gd name="connsiteY2" fmla="*/ 3601215 h 6831831"/>
                <a:gd name="connsiteX3" fmla="*/ 6961617 w 7667892"/>
                <a:gd name="connsiteY3" fmla="*/ 5745867 h 6831831"/>
                <a:gd name="connsiteX4" fmla="*/ 5428565 w 7667892"/>
                <a:gd name="connsiteY4" fmla="*/ 6708328 h 6831831"/>
                <a:gd name="connsiteX5" fmla="*/ 3365469 w 7667892"/>
                <a:gd name="connsiteY5" fmla="*/ 6796577 h 6831831"/>
                <a:gd name="connsiteX6" fmla="*/ 1700019 w 7667892"/>
                <a:gd name="connsiteY6" fmla="*/ 6498732 h 6831831"/>
                <a:gd name="connsiteX7" fmla="*/ 117012 w 7667892"/>
                <a:gd name="connsiteY7" fmla="*/ 5703255 h 6831831"/>
                <a:gd name="connsiteX8" fmla="*/ 154284 w 7667892"/>
                <a:gd name="connsiteY8" fmla="*/ 3659250 h 6831831"/>
                <a:gd name="connsiteX9" fmla="*/ 445551 w 7667892"/>
                <a:gd name="connsiteY9" fmla="*/ 1763043 h 6831831"/>
                <a:gd name="connsiteX10" fmla="*/ 1368758 w 7667892"/>
                <a:gd name="connsiteY10" fmla="*/ 562362 h 6831831"/>
                <a:gd name="connsiteX11" fmla="*/ 2823284 w 7667892"/>
                <a:gd name="connsiteY11" fmla="*/ 183214 h 6831831"/>
                <a:gd name="connsiteX12" fmla="*/ 4178506 w 7667892"/>
                <a:gd name="connsiteY12" fmla="*/ 2417 h 6831831"/>
                <a:gd name="connsiteX13" fmla="*/ 5467387 w 7667892"/>
                <a:gd name="connsiteY13" fmla="*/ 218085 h 6831831"/>
                <a:gd name="connsiteX0" fmla="*/ 5314071 w 7514575"/>
                <a:gd name="connsiteY0" fmla="*/ 218085 h 6831831"/>
                <a:gd name="connsiteX1" fmla="*/ 6964788 w 7514575"/>
                <a:gd name="connsiteY1" fmla="*/ 1480876 h 6831831"/>
                <a:gd name="connsiteX2" fmla="*/ 7512376 w 7514575"/>
                <a:gd name="connsiteY2" fmla="*/ 3601215 h 6831831"/>
                <a:gd name="connsiteX3" fmla="*/ 6808301 w 7514575"/>
                <a:gd name="connsiteY3" fmla="*/ 5745867 h 6831831"/>
                <a:gd name="connsiteX4" fmla="*/ 5275249 w 7514575"/>
                <a:gd name="connsiteY4" fmla="*/ 6708328 h 6831831"/>
                <a:gd name="connsiteX5" fmla="*/ 3212153 w 7514575"/>
                <a:gd name="connsiteY5" fmla="*/ 6796577 h 6831831"/>
                <a:gd name="connsiteX6" fmla="*/ 1546703 w 7514575"/>
                <a:gd name="connsiteY6" fmla="*/ 6498732 h 6831831"/>
                <a:gd name="connsiteX7" fmla="*/ 364618 w 7514575"/>
                <a:gd name="connsiteY7" fmla="*/ 5598223 h 6831831"/>
                <a:gd name="connsiteX8" fmla="*/ 968 w 7514575"/>
                <a:gd name="connsiteY8" fmla="*/ 3659250 h 6831831"/>
                <a:gd name="connsiteX9" fmla="*/ 292235 w 7514575"/>
                <a:gd name="connsiteY9" fmla="*/ 1763043 h 6831831"/>
                <a:gd name="connsiteX10" fmla="*/ 1215442 w 7514575"/>
                <a:gd name="connsiteY10" fmla="*/ 562362 h 6831831"/>
                <a:gd name="connsiteX11" fmla="*/ 2669968 w 7514575"/>
                <a:gd name="connsiteY11" fmla="*/ 183214 h 6831831"/>
                <a:gd name="connsiteX12" fmla="*/ 4025190 w 7514575"/>
                <a:gd name="connsiteY12" fmla="*/ 2417 h 6831831"/>
                <a:gd name="connsiteX13" fmla="*/ 5314071 w 7514575"/>
                <a:gd name="connsiteY13" fmla="*/ 218085 h 6831831"/>
                <a:gd name="connsiteX0" fmla="*/ 5314071 w 7514575"/>
                <a:gd name="connsiteY0" fmla="*/ 300277 h 6914023"/>
                <a:gd name="connsiteX1" fmla="*/ 6964788 w 7514575"/>
                <a:gd name="connsiteY1" fmla="*/ 1563068 h 6914023"/>
                <a:gd name="connsiteX2" fmla="*/ 7512376 w 7514575"/>
                <a:gd name="connsiteY2" fmla="*/ 3683407 h 6914023"/>
                <a:gd name="connsiteX3" fmla="*/ 6808301 w 7514575"/>
                <a:gd name="connsiteY3" fmla="*/ 5828059 h 6914023"/>
                <a:gd name="connsiteX4" fmla="*/ 5275249 w 7514575"/>
                <a:gd name="connsiteY4" fmla="*/ 6790520 h 6914023"/>
                <a:gd name="connsiteX5" fmla="*/ 3212153 w 7514575"/>
                <a:gd name="connsiteY5" fmla="*/ 6878769 h 6914023"/>
                <a:gd name="connsiteX6" fmla="*/ 1546703 w 7514575"/>
                <a:gd name="connsiteY6" fmla="*/ 6580924 h 6914023"/>
                <a:gd name="connsiteX7" fmla="*/ 364618 w 7514575"/>
                <a:gd name="connsiteY7" fmla="*/ 5680415 h 6914023"/>
                <a:gd name="connsiteX8" fmla="*/ 968 w 7514575"/>
                <a:gd name="connsiteY8" fmla="*/ 3741442 h 6914023"/>
                <a:gd name="connsiteX9" fmla="*/ 292235 w 7514575"/>
                <a:gd name="connsiteY9" fmla="*/ 1845235 h 6914023"/>
                <a:gd name="connsiteX10" fmla="*/ 1215442 w 7514575"/>
                <a:gd name="connsiteY10" fmla="*/ 644554 h 6914023"/>
                <a:gd name="connsiteX11" fmla="*/ 2475234 w 7514575"/>
                <a:gd name="connsiteY11" fmla="*/ 31999 h 6914023"/>
                <a:gd name="connsiteX12" fmla="*/ 4025190 w 7514575"/>
                <a:gd name="connsiteY12" fmla="*/ 84609 h 6914023"/>
                <a:gd name="connsiteX13" fmla="*/ 5314071 w 7514575"/>
                <a:gd name="connsiteY13" fmla="*/ 300277 h 6914023"/>
                <a:gd name="connsiteX0" fmla="*/ 5314071 w 7514575"/>
                <a:gd name="connsiteY0" fmla="*/ 218085 h 6831831"/>
                <a:gd name="connsiteX1" fmla="*/ 6964788 w 7514575"/>
                <a:gd name="connsiteY1" fmla="*/ 1480876 h 6831831"/>
                <a:gd name="connsiteX2" fmla="*/ 7512376 w 7514575"/>
                <a:gd name="connsiteY2" fmla="*/ 3601215 h 6831831"/>
                <a:gd name="connsiteX3" fmla="*/ 6808301 w 7514575"/>
                <a:gd name="connsiteY3" fmla="*/ 5745867 h 6831831"/>
                <a:gd name="connsiteX4" fmla="*/ 5275249 w 7514575"/>
                <a:gd name="connsiteY4" fmla="*/ 6708328 h 6831831"/>
                <a:gd name="connsiteX5" fmla="*/ 3212153 w 7514575"/>
                <a:gd name="connsiteY5" fmla="*/ 6796577 h 6831831"/>
                <a:gd name="connsiteX6" fmla="*/ 1546703 w 7514575"/>
                <a:gd name="connsiteY6" fmla="*/ 6498732 h 6831831"/>
                <a:gd name="connsiteX7" fmla="*/ 364618 w 7514575"/>
                <a:gd name="connsiteY7" fmla="*/ 5598223 h 6831831"/>
                <a:gd name="connsiteX8" fmla="*/ 968 w 7514575"/>
                <a:gd name="connsiteY8" fmla="*/ 3659250 h 6831831"/>
                <a:gd name="connsiteX9" fmla="*/ 292235 w 7514575"/>
                <a:gd name="connsiteY9" fmla="*/ 1763043 h 6831831"/>
                <a:gd name="connsiteX10" fmla="*/ 1215442 w 7514575"/>
                <a:gd name="connsiteY10" fmla="*/ 562362 h 6831831"/>
                <a:gd name="connsiteX11" fmla="*/ 2429415 w 7514575"/>
                <a:gd name="connsiteY11" fmla="*/ 89850 h 6831831"/>
                <a:gd name="connsiteX12" fmla="*/ 4025190 w 7514575"/>
                <a:gd name="connsiteY12" fmla="*/ 2417 h 6831831"/>
                <a:gd name="connsiteX13" fmla="*/ 5314071 w 7514575"/>
                <a:gd name="connsiteY13" fmla="*/ 218085 h 6831831"/>
                <a:gd name="connsiteX0" fmla="*/ 5315701 w 7516205"/>
                <a:gd name="connsiteY0" fmla="*/ 218085 h 6831831"/>
                <a:gd name="connsiteX1" fmla="*/ 6966418 w 7516205"/>
                <a:gd name="connsiteY1" fmla="*/ 1480876 h 6831831"/>
                <a:gd name="connsiteX2" fmla="*/ 7514006 w 7516205"/>
                <a:gd name="connsiteY2" fmla="*/ 3601215 h 6831831"/>
                <a:gd name="connsiteX3" fmla="*/ 6809931 w 7516205"/>
                <a:gd name="connsiteY3" fmla="*/ 5745867 h 6831831"/>
                <a:gd name="connsiteX4" fmla="*/ 5276879 w 7516205"/>
                <a:gd name="connsiteY4" fmla="*/ 6708328 h 6831831"/>
                <a:gd name="connsiteX5" fmla="*/ 3213783 w 7516205"/>
                <a:gd name="connsiteY5" fmla="*/ 6796577 h 6831831"/>
                <a:gd name="connsiteX6" fmla="*/ 1548333 w 7516205"/>
                <a:gd name="connsiteY6" fmla="*/ 6498732 h 6831831"/>
                <a:gd name="connsiteX7" fmla="*/ 366248 w 7516205"/>
                <a:gd name="connsiteY7" fmla="*/ 5598223 h 6831831"/>
                <a:gd name="connsiteX8" fmla="*/ 2598 w 7516205"/>
                <a:gd name="connsiteY8" fmla="*/ 3659250 h 6831831"/>
                <a:gd name="connsiteX9" fmla="*/ 259500 w 7516205"/>
                <a:gd name="connsiteY9" fmla="*/ 1798054 h 6831831"/>
                <a:gd name="connsiteX10" fmla="*/ 1217072 w 7516205"/>
                <a:gd name="connsiteY10" fmla="*/ 562362 h 6831831"/>
                <a:gd name="connsiteX11" fmla="*/ 2431045 w 7516205"/>
                <a:gd name="connsiteY11" fmla="*/ 89850 h 6831831"/>
                <a:gd name="connsiteX12" fmla="*/ 4026820 w 7516205"/>
                <a:gd name="connsiteY12" fmla="*/ 2417 h 6831831"/>
                <a:gd name="connsiteX13" fmla="*/ 5315701 w 7516205"/>
                <a:gd name="connsiteY13" fmla="*/ 218085 h 683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516205" h="6831831">
                  <a:moveTo>
                    <a:pt x="5315701" y="218085"/>
                  </a:moveTo>
                  <a:cubicBezTo>
                    <a:pt x="5805634" y="464495"/>
                    <a:pt x="6600034" y="917021"/>
                    <a:pt x="6966418" y="1480876"/>
                  </a:cubicBezTo>
                  <a:cubicBezTo>
                    <a:pt x="7332802" y="2044731"/>
                    <a:pt x="7540087" y="2890383"/>
                    <a:pt x="7514006" y="3601215"/>
                  </a:cubicBezTo>
                  <a:cubicBezTo>
                    <a:pt x="7487925" y="4312047"/>
                    <a:pt x="7182785" y="5228015"/>
                    <a:pt x="6809931" y="5745867"/>
                  </a:cubicBezTo>
                  <a:cubicBezTo>
                    <a:pt x="6437077" y="6263719"/>
                    <a:pt x="5876237" y="6533210"/>
                    <a:pt x="5276879" y="6708328"/>
                  </a:cubicBezTo>
                  <a:cubicBezTo>
                    <a:pt x="4677521" y="6883446"/>
                    <a:pt x="3835207" y="6831510"/>
                    <a:pt x="3213783" y="6796577"/>
                  </a:cubicBezTo>
                  <a:cubicBezTo>
                    <a:pt x="2592359" y="6761644"/>
                    <a:pt x="2022922" y="6698458"/>
                    <a:pt x="1548333" y="6498732"/>
                  </a:cubicBezTo>
                  <a:cubicBezTo>
                    <a:pt x="1073744" y="6299006"/>
                    <a:pt x="623870" y="6071470"/>
                    <a:pt x="366248" y="5598223"/>
                  </a:cubicBezTo>
                  <a:cubicBezTo>
                    <a:pt x="108626" y="5124976"/>
                    <a:pt x="20389" y="4292611"/>
                    <a:pt x="2598" y="3659250"/>
                  </a:cubicBezTo>
                  <a:cubicBezTo>
                    <a:pt x="-15193" y="3025889"/>
                    <a:pt x="57088" y="2314202"/>
                    <a:pt x="259500" y="1798054"/>
                  </a:cubicBezTo>
                  <a:cubicBezTo>
                    <a:pt x="461912" y="1281906"/>
                    <a:pt x="855148" y="847063"/>
                    <a:pt x="1217072" y="562362"/>
                  </a:cubicBezTo>
                  <a:cubicBezTo>
                    <a:pt x="1578996" y="277661"/>
                    <a:pt x="1916306" y="187679"/>
                    <a:pt x="2431045" y="89850"/>
                  </a:cubicBezTo>
                  <a:cubicBezTo>
                    <a:pt x="2945784" y="-7979"/>
                    <a:pt x="3647199" y="10429"/>
                    <a:pt x="4026820" y="2417"/>
                  </a:cubicBezTo>
                  <a:cubicBezTo>
                    <a:pt x="4461704" y="-635"/>
                    <a:pt x="4825768" y="-28325"/>
                    <a:pt x="5315701" y="21808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28575" cap="flat" cmpd="sng" algn="ctr">
              <a:solidFill>
                <a:srgbClr val="C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6" name="Rounded Rectangle 95"/>
            <p:cNvSpPr/>
            <p:nvPr/>
          </p:nvSpPr>
          <p:spPr bwMode="auto">
            <a:xfrm rot="2295718">
              <a:off x="4324616" y="1380632"/>
              <a:ext cx="3704479" cy="3670977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1500" y="1424940"/>
              <a:ext cx="3596640" cy="3573780"/>
            </a:xfrm>
            <a:prstGeom prst="ellipse">
              <a:avLst/>
            </a:prstGeom>
            <a:ln>
              <a:noFill/>
            </a:ln>
            <a:effectLst>
              <a:softEdge rad="0"/>
            </a:effectLst>
          </p:spPr>
        </p:pic>
        <p:grpSp>
          <p:nvGrpSpPr>
            <p:cNvPr id="98" name="Group 97"/>
            <p:cNvGrpSpPr/>
            <p:nvPr/>
          </p:nvGrpSpPr>
          <p:grpSpPr>
            <a:xfrm>
              <a:off x="4890586" y="2786461"/>
              <a:ext cx="2583180" cy="770572"/>
              <a:chOff x="496530" y="3012389"/>
              <a:chExt cx="2583180" cy="770572"/>
            </a:xfrm>
          </p:grpSpPr>
          <p:sp>
            <p:nvSpPr>
              <p:cNvPr id="179" name="Down Arrow 178"/>
              <p:cNvSpPr/>
              <p:nvPr/>
            </p:nvSpPr>
            <p:spPr>
              <a:xfrm rot="5400000" flipH="1" flipV="1">
                <a:off x="1402834" y="2117271"/>
                <a:ext cx="770572" cy="2560807"/>
              </a:xfrm>
              <a:prstGeom prst="downArrow">
                <a:avLst>
                  <a:gd name="adj1" fmla="val 67500"/>
                  <a:gd name="adj2" fmla="val 45296"/>
                </a:avLst>
              </a:prstGeom>
              <a:solidFill>
                <a:srgbClr val="FFFF00"/>
              </a:solidFill>
              <a:ln w="38100" cap="flat" cmpd="sng" algn="ctr">
                <a:solidFill>
                  <a:srgbClr val="990099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496530" y="3197619"/>
                <a:ext cx="25831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2000" b="1" kern="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Cell Metabolic State</a:t>
                </a:r>
              </a:p>
            </p:txBody>
          </p:sp>
        </p:grpSp>
        <p:sp>
          <p:nvSpPr>
            <p:cNvPr id="99" name="Diamond 98"/>
            <p:cNvSpPr/>
            <p:nvPr/>
          </p:nvSpPr>
          <p:spPr bwMode="auto">
            <a:xfrm>
              <a:off x="6760892" y="1161589"/>
              <a:ext cx="144130" cy="147313"/>
            </a:xfrm>
            <a:prstGeom prst="diamond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8145137" y="3541973"/>
              <a:ext cx="144130" cy="147313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1" name="12-Point Star 100"/>
            <p:cNvSpPr/>
            <p:nvPr/>
          </p:nvSpPr>
          <p:spPr bwMode="auto">
            <a:xfrm>
              <a:off x="4580015" y="4507322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4534386" y="1478029"/>
              <a:ext cx="144130" cy="147313"/>
            </a:xfrm>
            <a:prstGeom prst="ellipse">
              <a:avLst/>
            </a:prstGeom>
            <a:solidFill>
              <a:srgbClr val="9900C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8139371" y="843048"/>
              <a:ext cx="2429871" cy="1043474"/>
              <a:chOff x="-2505593" y="4149328"/>
              <a:chExt cx="2429871" cy="1043474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-2505593" y="4149328"/>
                <a:ext cx="2429871" cy="1043474"/>
                <a:chOff x="10385155" y="8676202"/>
                <a:chExt cx="2352809" cy="1494504"/>
              </a:xfrm>
            </p:grpSpPr>
            <p:sp>
              <p:nvSpPr>
                <p:cNvPr id="175" name="TextBox 174"/>
                <p:cNvSpPr txBox="1"/>
                <p:nvPr/>
              </p:nvSpPr>
              <p:spPr bwMode="auto">
                <a:xfrm>
                  <a:off x="10385155" y="8676202"/>
                  <a:ext cx="2352809" cy="48489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 defTabSz="2831785">
                    <a:defRPr/>
                  </a:pPr>
                  <a:r>
                    <a:rPr lang="en-US" sz="1600" b="1" kern="0" dirty="0">
                      <a:solidFill>
                        <a:prstClr val="black"/>
                      </a:solidFill>
                      <a:latin typeface="Times" pitchFamily="18" charset="0"/>
                      <a:cs typeface="Arial" pitchFamily="34" charset="0"/>
                    </a:rPr>
                    <a:t>Chemical compound 1</a:t>
                  </a: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 bwMode="auto">
                <a:xfrm>
                  <a:off x="10385155" y="9012951"/>
                  <a:ext cx="2352175" cy="48489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 defTabSz="2831785">
                    <a:defRPr/>
                  </a:pPr>
                  <a:r>
                    <a:rPr lang="en-US" sz="1600" b="1" kern="0" dirty="0">
                      <a:solidFill>
                        <a:prstClr val="black"/>
                      </a:solidFill>
                      <a:latin typeface="Times" pitchFamily="18" charset="0"/>
                      <a:cs typeface="Arial" pitchFamily="34" charset="0"/>
                    </a:rPr>
                    <a:t>Chemical compound 2</a:t>
                  </a: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 bwMode="auto">
                <a:xfrm>
                  <a:off x="10385155" y="9349068"/>
                  <a:ext cx="2352175" cy="48489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 defTabSz="2831785">
                    <a:defRPr/>
                  </a:pPr>
                  <a:r>
                    <a:rPr lang="en-US" sz="1600" b="1" kern="0" dirty="0">
                      <a:solidFill>
                        <a:prstClr val="black"/>
                      </a:solidFill>
                      <a:latin typeface="Times" pitchFamily="18" charset="0"/>
                      <a:cs typeface="Arial" pitchFamily="34" charset="0"/>
                    </a:rPr>
                    <a:t>Chemical compound 3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 bwMode="auto">
                <a:xfrm>
                  <a:off x="10385155" y="9685816"/>
                  <a:ext cx="2352175" cy="48489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algn="ctr" defTabSz="2831785">
                    <a:defRPr/>
                  </a:pPr>
                  <a:r>
                    <a:rPr lang="en-US" sz="1600" b="1" kern="0" dirty="0">
                      <a:solidFill>
                        <a:prstClr val="black"/>
                      </a:solidFill>
                      <a:latin typeface="Times" pitchFamily="18" charset="0"/>
                      <a:cs typeface="Arial" pitchFamily="34" charset="0"/>
                    </a:rPr>
                    <a:t>Chemical compound 4</a:t>
                  </a:r>
                </a:p>
              </p:txBody>
            </p:sp>
          </p:grpSp>
          <p:grpSp>
            <p:nvGrpSpPr>
              <p:cNvPr id="170" name="Group 169"/>
              <p:cNvGrpSpPr/>
              <p:nvPr/>
            </p:nvGrpSpPr>
            <p:grpSpPr>
              <a:xfrm>
                <a:off x="-2414614" y="4248685"/>
                <a:ext cx="135745" cy="817415"/>
                <a:chOff x="10255919" y="8784725"/>
                <a:chExt cx="194419" cy="1170734"/>
              </a:xfrm>
            </p:grpSpPr>
            <p:sp>
              <p:nvSpPr>
                <p:cNvPr id="171" name="Oval 170"/>
                <p:cNvSpPr/>
                <p:nvPr/>
              </p:nvSpPr>
              <p:spPr bwMode="auto">
                <a:xfrm>
                  <a:off x="10262130" y="8784725"/>
                  <a:ext cx="188208" cy="188208"/>
                </a:xfrm>
                <a:prstGeom prst="ellipse">
                  <a:avLst/>
                </a:prstGeom>
                <a:solidFill>
                  <a:schemeClr val="accent6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anchor="ctr"/>
                <a:lstStyle/>
                <a:p>
                  <a:pPr algn="ctr" defTabSz="2831785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72" name="12-Point Star 171"/>
                <p:cNvSpPr/>
                <p:nvPr/>
              </p:nvSpPr>
              <p:spPr bwMode="auto">
                <a:xfrm>
                  <a:off x="10255919" y="9121943"/>
                  <a:ext cx="188208" cy="188208"/>
                </a:xfrm>
                <a:prstGeom prst="star12">
                  <a:avLst/>
                </a:prstGeom>
                <a:solidFill>
                  <a:srgbClr val="FF66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anchor="ctr"/>
                <a:lstStyle/>
                <a:p>
                  <a:pPr algn="ctr" defTabSz="2831785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 bwMode="auto">
                <a:xfrm>
                  <a:off x="10262036" y="9496079"/>
                  <a:ext cx="188208" cy="188208"/>
                </a:xfrm>
                <a:prstGeom prst="ellipse">
                  <a:avLst/>
                </a:prstGeom>
                <a:solidFill>
                  <a:srgbClr val="9900C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>
                    <a:rot lat="0" lon="0" rev="0"/>
                  </a:camera>
                  <a:lightRig rig="contrasting" dir="t">
                    <a:rot lat="0" lon="0" rev="7800000"/>
                  </a:lightRig>
                </a:scene3d>
                <a:sp3d>
                  <a:bevelT w="139700" h="139700"/>
                </a:sp3d>
              </p:spPr>
              <p:txBody>
                <a:bodyPr anchor="ctr"/>
                <a:lstStyle/>
                <a:p>
                  <a:pPr algn="ctr" defTabSz="2831785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74" name="Diamond 173"/>
                <p:cNvSpPr/>
                <p:nvPr/>
              </p:nvSpPr>
              <p:spPr bwMode="auto">
                <a:xfrm>
                  <a:off x="10255919" y="9767251"/>
                  <a:ext cx="188208" cy="188208"/>
                </a:xfrm>
                <a:prstGeom prst="diamond">
                  <a:avLst/>
                </a:prstGeom>
                <a:solidFill>
                  <a:srgbClr val="FFFF00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txBody>
                <a:bodyPr anchor="ctr"/>
                <a:lstStyle/>
                <a:p>
                  <a:pPr algn="ctr" defTabSz="2831785">
                    <a:defRPr/>
                  </a:pPr>
                  <a:endParaRPr lang="en-US" sz="160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104" name="12-Point Star 103"/>
            <p:cNvSpPr/>
            <p:nvPr/>
          </p:nvSpPr>
          <p:spPr bwMode="auto">
            <a:xfrm>
              <a:off x="5418215" y="5075048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5" name="12-Point Star 104"/>
            <p:cNvSpPr/>
            <p:nvPr/>
          </p:nvSpPr>
          <p:spPr bwMode="auto">
            <a:xfrm>
              <a:off x="4938155" y="5048342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6" name="12-Point Star 105"/>
            <p:cNvSpPr/>
            <p:nvPr/>
          </p:nvSpPr>
          <p:spPr bwMode="auto">
            <a:xfrm>
              <a:off x="4381895" y="4278722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7" name="12-Point Star 106"/>
            <p:cNvSpPr/>
            <p:nvPr/>
          </p:nvSpPr>
          <p:spPr bwMode="auto">
            <a:xfrm>
              <a:off x="4724795" y="4606382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12-Point Star 107"/>
            <p:cNvSpPr/>
            <p:nvPr/>
          </p:nvSpPr>
          <p:spPr bwMode="auto">
            <a:xfrm>
              <a:off x="4922915" y="4774022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9" name="12-Point Star 108"/>
            <p:cNvSpPr/>
            <p:nvPr/>
          </p:nvSpPr>
          <p:spPr bwMode="auto">
            <a:xfrm>
              <a:off x="5174375" y="4987382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0" name="12-Point Star 109"/>
            <p:cNvSpPr/>
            <p:nvPr/>
          </p:nvSpPr>
          <p:spPr bwMode="auto">
            <a:xfrm>
              <a:off x="4160915" y="4141562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1" name="12-Point Star 110"/>
            <p:cNvSpPr/>
            <p:nvPr/>
          </p:nvSpPr>
          <p:spPr bwMode="auto">
            <a:xfrm>
              <a:off x="4237115" y="3912962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2" name="12-Point Star 111"/>
            <p:cNvSpPr/>
            <p:nvPr/>
          </p:nvSpPr>
          <p:spPr bwMode="auto">
            <a:xfrm>
              <a:off x="4038995" y="3737702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3" name="12-Point Star 112"/>
            <p:cNvSpPr/>
            <p:nvPr/>
          </p:nvSpPr>
          <p:spPr bwMode="auto">
            <a:xfrm>
              <a:off x="3918304" y="3519918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4235418" y="1717434"/>
              <a:ext cx="144130" cy="147313"/>
            </a:xfrm>
            <a:prstGeom prst="ellipse">
              <a:avLst/>
            </a:prstGeom>
            <a:solidFill>
              <a:srgbClr val="9900C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4784892" y="1545845"/>
              <a:ext cx="144130" cy="147313"/>
            </a:xfrm>
            <a:prstGeom prst="ellipse">
              <a:avLst/>
            </a:prstGeom>
            <a:solidFill>
              <a:srgbClr val="9900C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3929555" y="2613091"/>
              <a:ext cx="144130" cy="147313"/>
            </a:xfrm>
            <a:prstGeom prst="ellipse">
              <a:avLst/>
            </a:prstGeom>
            <a:solidFill>
              <a:srgbClr val="9900C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Oval 116"/>
            <p:cNvSpPr/>
            <p:nvPr/>
          </p:nvSpPr>
          <p:spPr bwMode="auto">
            <a:xfrm>
              <a:off x="4899192" y="1225805"/>
              <a:ext cx="144130" cy="147313"/>
            </a:xfrm>
            <a:prstGeom prst="ellipse">
              <a:avLst/>
            </a:prstGeom>
            <a:solidFill>
              <a:srgbClr val="9900C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4033702" y="2277639"/>
              <a:ext cx="144130" cy="147313"/>
            </a:xfrm>
            <a:prstGeom prst="ellipse">
              <a:avLst/>
            </a:prstGeom>
            <a:solidFill>
              <a:srgbClr val="9900C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5211612" y="1195325"/>
              <a:ext cx="144130" cy="147313"/>
            </a:xfrm>
            <a:prstGeom prst="ellipse">
              <a:avLst/>
            </a:prstGeom>
            <a:solidFill>
              <a:srgbClr val="9900C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4144812" y="2483105"/>
              <a:ext cx="144130" cy="147313"/>
            </a:xfrm>
            <a:prstGeom prst="ellipse">
              <a:avLst/>
            </a:prstGeom>
            <a:solidFill>
              <a:srgbClr val="9900C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4096143" y="2030575"/>
              <a:ext cx="144130" cy="147313"/>
            </a:xfrm>
            <a:prstGeom prst="ellipse">
              <a:avLst/>
            </a:prstGeom>
            <a:solidFill>
              <a:srgbClr val="9900C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6072672" y="1081025"/>
              <a:ext cx="144130" cy="147313"/>
            </a:xfrm>
            <a:prstGeom prst="ellipse">
              <a:avLst/>
            </a:prstGeom>
            <a:solidFill>
              <a:srgbClr val="9900C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3" name="Diamond 122"/>
            <p:cNvSpPr/>
            <p:nvPr/>
          </p:nvSpPr>
          <p:spPr bwMode="auto">
            <a:xfrm>
              <a:off x="7298813" y="1305985"/>
              <a:ext cx="144130" cy="147313"/>
            </a:xfrm>
            <a:prstGeom prst="diamond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4" name="Diamond 123"/>
            <p:cNvSpPr/>
            <p:nvPr/>
          </p:nvSpPr>
          <p:spPr bwMode="auto">
            <a:xfrm>
              <a:off x="7461932" y="1595929"/>
              <a:ext cx="144130" cy="147313"/>
            </a:xfrm>
            <a:prstGeom prst="diamond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5" name="Diamond 124"/>
            <p:cNvSpPr/>
            <p:nvPr/>
          </p:nvSpPr>
          <p:spPr bwMode="auto">
            <a:xfrm>
              <a:off x="7743872" y="1603549"/>
              <a:ext cx="144130" cy="147313"/>
            </a:xfrm>
            <a:prstGeom prst="diamond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6" name="Diamond 125"/>
            <p:cNvSpPr/>
            <p:nvPr/>
          </p:nvSpPr>
          <p:spPr bwMode="auto">
            <a:xfrm>
              <a:off x="7980092" y="1755949"/>
              <a:ext cx="144130" cy="147313"/>
            </a:xfrm>
            <a:prstGeom prst="diamond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7" name="Diamond 126"/>
            <p:cNvSpPr/>
            <p:nvPr/>
          </p:nvSpPr>
          <p:spPr bwMode="auto">
            <a:xfrm>
              <a:off x="7197175" y="1498031"/>
              <a:ext cx="144130" cy="147313"/>
            </a:xfrm>
            <a:prstGeom prst="diamond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8" name="Diamond 127"/>
            <p:cNvSpPr/>
            <p:nvPr/>
          </p:nvSpPr>
          <p:spPr bwMode="auto">
            <a:xfrm>
              <a:off x="6985409" y="1061546"/>
              <a:ext cx="144130" cy="147313"/>
            </a:xfrm>
            <a:prstGeom prst="diamond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9" name="Diamond 128"/>
            <p:cNvSpPr/>
            <p:nvPr/>
          </p:nvSpPr>
          <p:spPr bwMode="auto">
            <a:xfrm>
              <a:off x="6647991" y="1038045"/>
              <a:ext cx="144130" cy="147313"/>
            </a:xfrm>
            <a:prstGeom prst="diamond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0" name="Diamond 129"/>
            <p:cNvSpPr/>
            <p:nvPr/>
          </p:nvSpPr>
          <p:spPr bwMode="auto">
            <a:xfrm>
              <a:off x="7044681" y="1329228"/>
              <a:ext cx="144130" cy="147313"/>
            </a:xfrm>
            <a:prstGeom prst="diamond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1" name="Diamond 130"/>
            <p:cNvSpPr/>
            <p:nvPr/>
          </p:nvSpPr>
          <p:spPr bwMode="auto">
            <a:xfrm>
              <a:off x="6425612" y="1054909"/>
              <a:ext cx="144130" cy="147313"/>
            </a:xfrm>
            <a:prstGeom prst="diamond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Diamond 131"/>
            <p:cNvSpPr/>
            <p:nvPr/>
          </p:nvSpPr>
          <p:spPr bwMode="auto">
            <a:xfrm>
              <a:off x="7523904" y="1393445"/>
              <a:ext cx="144130" cy="147313"/>
            </a:xfrm>
            <a:prstGeom prst="diamond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Oval 132"/>
            <p:cNvSpPr/>
            <p:nvPr/>
          </p:nvSpPr>
          <p:spPr bwMode="auto">
            <a:xfrm>
              <a:off x="8395122" y="3487158"/>
              <a:ext cx="144130" cy="147313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Oval 133"/>
            <p:cNvSpPr/>
            <p:nvPr/>
          </p:nvSpPr>
          <p:spPr bwMode="auto">
            <a:xfrm>
              <a:off x="7954637" y="3991553"/>
              <a:ext cx="144130" cy="147313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5" name="Oval 134"/>
            <p:cNvSpPr/>
            <p:nvPr/>
          </p:nvSpPr>
          <p:spPr bwMode="auto">
            <a:xfrm>
              <a:off x="7718417" y="4342073"/>
              <a:ext cx="144130" cy="147313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Oval 135"/>
            <p:cNvSpPr/>
            <p:nvPr/>
          </p:nvSpPr>
          <p:spPr bwMode="auto">
            <a:xfrm>
              <a:off x="7922617" y="4284779"/>
              <a:ext cx="144130" cy="147313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7" name="Oval 136"/>
            <p:cNvSpPr/>
            <p:nvPr/>
          </p:nvSpPr>
          <p:spPr bwMode="auto">
            <a:xfrm>
              <a:off x="7922617" y="4584398"/>
              <a:ext cx="144130" cy="147313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8" name="Oval 137"/>
            <p:cNvSpPr/>
            <p:nvPr/>
          </p:nvSpPr>
          <p:spPr bwMode="auto">
            <a:xfrm>
              <a:off x="8228957" y="3922973"/>
              <a:ext cx="144130" cy="147313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9" name="Oval 138"/>
            <p:cNvSpPr/>
            <p:nvPr/>
          </p:nvSpPr>
          <p:spPr bwMode="auto">
            <a:xfrm>
              <a:off x="8084914" y="2495575"/>
              <a:ext cx="144130" cy="147313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Oval 139"/>
            <p:cNvSpPr/>
            <p:nvPr/>
          </p:nvSpPr>
          <p:spPr bwMode="auto">
            <a:xfrm>
              <a:off x="8122277" y="4174433"/>
              <a:ext cx="144130" cy="147313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6613517" y="5027873"/>
              <a:ext cx="144130" cy="147313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Oval 141"/>
            <p:cNvSpPr/>
            <p:nvPr/>
          </p:nvSpPr>
          <p:spPr bwMode="auto">
            <a:xfrm>
              <a:off x="7710797" y="4723073"/>
              <a:ext cx="144130" cy="147313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43" name="Straight Arrow Connector 142"/>
            <p:cNvCxnSpPr>
              <a:cxnSpLocks/>
            </p:cNvCxnSpPr>
            <p:nvPr/>
          </p:nvCxnSpPr>
          <p:spPr bwMode="auto">
            <a:xfrm flipV="1">
              <a:off x="3914679" y="4535229"/>
              <a:ext cx="382175" cy="317573"/>
            </a:xfrm>
            <a:prstGeom prst="straightConnector1">
              <a:avLst/>
            </a:prstGeom>
            <a:solidFill>
              <a:srgbClr val="5B9BD5"/>
            </a:solidFill>
            <a:ln w="38100" cap="flat" cmpd="sng" algn="ctr">
              <a:solidFill>
                <a:srgbClr val="12098D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4" name="TextBox 143"/>
            <p:cNvSpPr txBox="1"/>
            <p:nvPr/>
          </p:nvSpPr>
          <p:spPr>
            <a:xfrm>
              <a:off x="3113166" y="4769457"/>
              <a:ext cx="13182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mbria" panose="02040503050406030204" pitchFamily="18" charset="0"/>
                </a:rPr>
                <a:t>Environment</a:t>
              </a:r>
            </a:p>
          </p:txBody>
        </p:sp>
        <p:cxnSp>
          <p:nvCxnSpPr>
            <p:cNvPr id="145" name="Straight Arrow Connector 144"/>
            <p:cNvCxnSpPr>
              <a:cxnSpLocks/>
            </p:cNvCxnSpPr>
            <p:nvPr/>
          </p:nvCxnSpPr>
          <p:spPr bwMode="auto">
            <a:xfrm>
              <a:off x="5571728" y="843048"/>
              <a:ext cx="480542" cy="523259"/>
            </a:xfrm>
            <a:prstGeom prst="straightConnector1">
              <a:avLst/>
            </a:prstGeom>
            <a:solidFill>
              <a:srgbClr val="5B9BD5"/>
            </a:solidFill>
            <a:ln w="38100" cap="flat" cmpd="sng" algn="ctr">
              <a:solidFill>
                <a:srgbClr val="12098D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6" name="TextBox 145"/>
            <p:cNvSpPr txBox="1"/>
            <p:nvPr/>
          </p:nvSpPr>
          <p:spPr>
            <a:xfrm>
              <a:off x="4976967" y="685804"/>
              <a:ext cx="6934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mbria" panose="02040503050406030204" pitchFamily="18" charset="0"/>
                </a:rPr>
                <a:t>a Cell</a:t>
              </a:r>
            </a:p>
          </p:txBody>
        </p:sp>
        <p:cxnSp>
          <p:nvCxnSpPr>
            <p:cNvPr id="147" name="Straight Arrow Connector 146"/>
            <p:cNvCxnSpPr>
              <a:cxnSpLocks/>
            </p:cNvCxnSpPr>
            <p:nvPr/>
          </p:nvCxnSpPr>
          <p:spPr bwMode="auto">
            <a:xfrm flipH="1">
              <a:off x="7324843" y="4516979"/>
              <a:ext cx="1033018" cy="25869"/>
            </a:xfrm>
            <a:prstGeom prst="straightConnector1">
              <a:avLst/>
            </a:prstGeom>
            <a:solidFill>
              <a:srgbClr val="5B9BD5"/>
            </a:solidFill>
            <a:ln w="38100" cap="flat" cmpd="sng" algn="ctr">
              <a:solidFill>
                <a:srgbClr val="12098D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48" name="Oval 147"/>
            <p:cNvSpPr/>
            <p:nvPr/>
          </p:nvSpPr>
          <p:spPr bwMode="auto">
            <a:xfrm>
              <a:off x="8342274" y="2674768"/>
              <a:ext cx="144130" cy="147313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8002441" y="4261174"/>
              <a:ext cx="19032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mbria" panose="02040503050406030204" pitchFamily="18" charset="0"/>
                </a:rPr>
                <a:t>Regulation of </a:t>
              </a:r>
            </a:p>
            <a:p>
              <a:pPr algn="ctr"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mbria" panose="02040503050406030204" pitchFamily="18" charset="0"/>
                </a:rPr>
                <a:t>cell metabolism</a:t>
              </a:r>
            </a:p>
          </p:txBody>
        </p:sp>
        <p:grpSp>
          <p:nvGrpSpPr>
            <p:cNvPr id="151" name="Group 150"/>
            <p:cNvGrpSpPr/>
            <p:nvPr/>
          </p:nvGrpSpPr>
          <p:grpSpPr>
            <a:xfrm>
              <a:off x="7886281" y="2831827"/>
              <a:ext cx="1469625" cy="632197"/>
              <a:chOff x="2164412" y="1904525"/>
              <a:chExt cx="1834083" cy="632197"/>
            </a:xfrm>
          </p:grpSpPr>
          <p:sp>
            <p:nvSpPr>
              <p:cNvPr id="165" name="Down Arrow 164"/>
              <p:cNvSpPr/>
              <p:nvPr/>
            </p:nvSpPr>
            <p:spPr>
              <a:xfrm rot="5400000" flipH="1" flipV="1">
                <a:off x="2880770" y="1442488"/>
                <a:ext cx="632197" cy="1556271"/>
              </a:xfrm>
              <a:prstGeom prst="downArrow">
                <a:avLst>
                  <a:gd name="adj1" fmla="val 67500"/>
                  <a:gd name="adj2" fmla="val 45296"/>
                </a:avLst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2164412" y="1942600"/>
                <a:ext cx="1834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Output </a:t>
                </a:r>
              </a:p>
              <a:p>
                <a:pPr algn="ctr"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Information</a:t>
                </a:r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2E449B3F-E013-6744-A0BB-722588D9ACBA}"/>
                </a:ext>
              </a:extLst>
            </p:cNvPr>
            <p:cNvGrpSpPr/>
            <p:nvPr/>
          </p:nvGrpSpPr>
          <p:grpSpPr>
            <a:xfrm>
              <a:off x="2791248" y="2831827"/>
              <a:ext cx="1469625" cy="632197"/>
              <a:chOff x="2164412" y="1904525"/>
              <a:chExt cx="1834083" cy="632197"/>
            </a:xfrm>
          </p:grpSpPr>
          <p:sp>
            <p:nvSpPr>
              <p:cNvPr id="182" name="Down Arrow 181">
                <a:extLst>
                  <a:ext uri="{FF2B5EF4-FFF2-40B4-BE49-F238E27FC236}">
                    <a16:creationId xmlns:a16="http://schemas.microsoft.com/office/drawing/2014/main" id="{702CE09C-2607-904B-80E8-B309E053E2D5}"/>
                  </a:ext>
                </a:extLst>
              </p:cNvPr>
              <p:cNvSpPr/>
              <p:nvPr/>
            </p:nvSpPr>
            <p:spPr>
              <a:xfrm rot="5400000" flipH="1" flipV="1">
                <a:off x="2880770" y="1442488"/>
                <a:ext cx="632197" cy="1556271"/>
              </a:xfrm>
              <a:prstGeom prst="downArrow">
                <a:avLst>
                  <a:gd name="adj1" fmla="val 67500"/>
                  <a:gd name="adj2" fmla="val 45296"/>
                </a:avLst>
              </a:prstGeom>
              <a:solidFill>
                <a:sysClr val="window" lastClr="FFFFFF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369EE702-EC19-2A4C-B5A4-787F27320C74}"/>
                  </a:ext>
                </a:extLst>
              </p:cNvPr>
              <p:cNvSpPr txBox="1"/>
              <p:nvPr/>
            </p:nvSpPr>
            <p:spPr>
              <a:xfrm>
                <a:off x="2164412" y="1942600"/>
                <a:ext cx="1834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Input</a:t>
                </a:r>
              </a:p>
              <a:p>
                <a:pPr algn="ctr">
                  <a:defRPr/>
                </a:pPr>
                <a:r>
                  <a:rPr lang="en-US" sz="1400" b="1" kern="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Information</a:t>
                </a:r>
              </a:p>
            </p:txBody>
          </p:sp>
        </p:grpSp>
        <p:sp>
          <p:nvSpPr>
            <p:cNvPr id="186" name="12-Point Star 185">
              <a:extLst>
                <a:ext uri="{FF2B5EF4-FFF2-40B4-BE49-F238E27FC236}">
                  <a16:creationId xmlns:a16="http://schemas.microsoft.com/office/drawing/2014/main" id="{AC84FB9A-1C7D-5A4C-BED6-15175D2930C8}"/>
                </a:ext>
              </a:extLst>
            </p:cNvPr>
            <p:cNvSpPr/>
            <p:nvPr/>
          </p:nvSpPr>
          <p:spPr bwMode="auto">
            <a:xfrm>
              <a:off x="4322099" y="4486169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7" name="12-Point Star 186">
              <a:extLst>
                <a:ext uri="{FF2B5EF4-FFF2-40B4-BE49-F238E27FC236}">
                  <a16:creationId xmlns:a16="http://schemas.microsoft.com/office/drawing/2014/main" id="{C564DA5E-5F09-EA4C-90ED-FD0478FD1F5B}"/>
                </a:ext>
              </a:extLst>
            </p:cNvPr>
            <p:cNvSpPr/>
            <p:nvPr/>
          </p:nvSpPr>
          <p:spPr bwMode="auto">
            <a:xfrm>
              <a:off x="4534386" y="4725918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8" name="12-Point Star 187">
              <a:extLst>
                <a:ext uri="{FF2B5EF4-FFF2-40B4-BE49-F238E27FC236}">
                  <a16:creationId xmlns:a16="http://schemas.microsoft.com/office/drawing/2014/main" id="{A50BB2F3-B9AE-D44E-814B-C9B5C4A53456}"/>
                </a:ext>
              </a:extLst>
            </p:cNvPr>
            <p:cNvSpPr/>
            <p:nvPr/>
          </p:nvSpPr>
          <p:spPr bwMode="auto">
            <a:xfrm>
              <a:off x="3983438" y="4037321"/>
              <a:ext cx="144130" cy="147313"/>
            </a:xfrm>
            <a:prstGeom prst="star12">
              <a:avLst/>
            </a:prstGeom>
            <a:solidFill>
              <a:srgbClr val="FF660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txBody>
            <a:bodyPr anchor="ctr"/>
            <a:lstStyle/>
            <a:p>
              <a:pPr algn="ctr" defTabSz="2831785">
                <a:defRPr/>
              </a:pPr>
              <a:endParaRPr lang="en-US" sz="140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13039D-2539-C94C-B941-8FEC2333F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2980" y="1707846"/>
              <a:ext cx="4056942" cy="961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14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zahmeeth sayed-sakkaff</dc:creator>
  <cp:lastModifiedBy>zahmeeth sayed-sakkaff</cp:lastModifiedBy>
  <cp:revision>4</cp:revision>
  <dcterms:created xsi:type="dcterms:W3CDTF">2018-06-12T16:45:20Z</dcterms:created>
  <dcterms:modified xsi:type="dcterms:W3CDTF">2018-06-12T17:15:50Z</dcterms:modified>
</cp:coreProperties>
</file>