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99"/>
  </p:normalViewPr>
  <p:slideViewPr>
    <p:cSldViewPr snapToGrid="0" snapToObjects="1">
      <p:cViewPr>
        <p:scale>
          <a:sx n="77" d="100"/>
          <a:sy n="77" d="100"/>
        </p:scale>
        <p:origin x="1816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EFBCB-C3F7-1442-9E8A-6A1B37224B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0A6905-1408-CC41-BEA9-B8C614B59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9ACD8-CAE9-C040-960D-56BB1D250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13DE4-940E-3848-8619-950076FC824F}" type="datetimeFigureOut">
              <a:rPr lang="en-DE" smtClean="0"/>
              <a:t>22.08.21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2B455-B1A2-5843-8E5C-D129BD359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B31B7D-F461-994A-AB71-25DD51149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71D0C-A079-3E40-AA8E-1FDA6AC1C3F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49362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60C6F-5495-6149-A26C-219029181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26E181-4091-F842-8912-435934F060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B9FE7-18F7-0F4B-8E0F-F7704CDFF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13DE4-940E-3848-8619-950076FC824F}" type="datetimeFigureOut">
              <a:rPr lang="en-DE" smtClean="0"/>
              <a:t>22.08.21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A571B7-1042-6643-A4D5-0BAD9C0D3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558321-0A82-A94F-B2AD-E269FF009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71D0C-A079-3E40-AA8E-1FDA6AC1C3F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69247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4EAAE7-4D98-E64B-8FBD-638BDD6A3A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5F1D10-D181-5D4E-AAAD-8B578FAE7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2F65B9-366B-DE43-BCC9-3DADE1B8E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13DE4-940E-3848-8619-950076FC824F}" type="datetimeFigureOut">
              <a:rPr lang="en-DE" smtClean="0"/>
              <a:t>22.08.21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BBB0B1-269F-3348-A3AB-3435646D6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4E00EA-C6B5-0343-AAC9-971C67DF1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71D0C-A079-3E40-AA8E-1FDA6AC1C3F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57878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063BB-D1F9-3048-A7A9-545BEDB7E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7F240-761C-C24A-9912-B042407B9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0EC410-0FF9-FA43-8A81-E1C02983B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13DE4-940E-3848-8619-950076FC824F}" type="datetimeFigureOut">
              <a:rPr lang="en-DE" smtClean="0"/>
              <a:t>22.08.21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462AE-FA85-5F40-B78F-934F3005F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C013D-40B2-8147-ADFF-5C503B38C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71D0C-A079-3E40-AA8E-1FDA6AC1C3F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95970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1582C-1478-BE48-AC2A-69A3C7027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FF786-7767-434A-A898-55F6DEF216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B638A-201F-914C-9A77-212AB83B9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13DE4-940E-3848-8619-950076FC824F}" type="datetimeFigureOut">
              <a:rPr lang="en-DE" smtClean="0"/>
              <a:t>22.08.21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B0176D-7551-4E4E-B00D-B735FB666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37ECE7-8C19-DE48-91B2-D654E135A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71D0C-A079-3E40-AA8E-1FDA6AC1C3F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39355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E7023-0C9F-194C-82F8-CCCDE2EE1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FECC3-66BE-5C4D-8854-5B3E651CC5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229F5E-2567-DD42-97B8-61F56964DC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8D5C4A-9FA2-8841-98FD-D7C9F7B59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13DE4-940E-3848-8619-950076FC824F}" type="datetimeFigureOut">
              <a:rPr lang="en-DE" smtClean="0"/>
              <a:t>22.08.21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50C2E4-28E2-E14F-9709-9B756C382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33E4C0-3151-CF47-9263-8885241F6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71D0C-A079-3E40-AA8E-1FDA6AC1C3F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78513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2A51B-1990-874F-ABA6-B44A55DA7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56C249-1EEC-1E49-B4EB-23596911BD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E06D77-C4F7-9A4F-B0EE-7722C9068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2F0263-8336-7A4C-A041-F7EAD8397C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90EC04-BC41-124D-82C3-044981B518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A53FB9-EED2-4849-BC70-9D5E52CE8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13DE4-940E-3848-8619-950076FC824F}" type="datetimeFigureOut">
              <a:rPr lang="en-DE" smtClean="0"/>
              <a:t>22.08.21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2BEAA8-18BE-CB4B-A594-5336550D1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5D3959-2328-B84A-AA7A-7AF94A2B0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71D0C-A079-3E40-AA8E-1FDA6AC1C3F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91843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A6A29-1609-BC42-ADA4-DDA2F5C33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C7E0D7-0AB8-2E42-BBFE-F50005284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13DE4-940E-3848-8619-950076FC824F}" type="datetimeFigureOut">
              <a:rPr lang="en-DE" smtClean="0"/>
              <a:t>22.08.21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24E080-0F27-8946-A450-A8591A50D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9EED16-BD1B-0842-AE5F-6220B1265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71D0C-A079-3E40-AA8E-1FDA6AC1C3F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11858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BC16D2-B8C6-814A-A240-2D142CA2F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13DE4-940E-3848-8619-950076FC824F}" type="datetimeFigureOut">
              <a:rPr lang="en-DE" smtClean="0"/>
              <a:t>22.08.21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98024E-A89F-A045-9A06-64658B3B4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45CFEF-0E38-C748-806C-7C7526E66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71D0C-A079-3E40-AA8E-1FDA6AC1C3F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96804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4C8FC-A747-0B43-AFF8-85E941EF3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672F3-7BAE-C449-8B04-33284C700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B6B7EF-3DF6-F44E-BE2C-2859985588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B1852B-4708-574F-AE86-6D916B2E8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13DE4-940E-3848-8619-950076FC824F}" type="datetimeFigureOut">
              <a:rPr lang="en-DE" smtClean="0"/>
              <a:t>22.08.21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44CFCC-4449-3B44-843C-80831785A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5FD364-899B-CA4A-87BE-8904937CD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71D0C-A079-3E40-AA8E-1FDA6AC1C3F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35254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96177-7C13-8B43-BC5D-ED1B759BD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2C4C69-7089-A14B-AF10-EDC5503F6D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ABA579-E121-EE4A-BE57-81653FF008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E65AD7-82AE-3544-BAB2-BC681C004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13DE4-940E-3848-8619-950076FC824F}" type="datetimeFigureOut">
              <a:rPr lang="en-DE" smtClean="0"/>
              <a:t>22.08.21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CFF87F-6BB6-3545-86EC-227CF3897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5249EF-A2AF-4643-A28E-AF42D504D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71D0C-A079-3E40-AA8E-1FDA6AC1C3F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64103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3E9E15-C06D-9A43-8A41-E0CB2EE33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BB4B6-B72C-844E-92E8-D36B35C738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6ADDD3-2885-634C-8302-2577DE75E0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B13DE4-940E-3848-8619-950076FC824F}" type="datetimeFigureOut">
              <a:rPr lang="en-DE" smtClean="0"/>
              <a:t>22.08.21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0C189D-F101-BD4B-9643-3FB294D176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757C33-67C9-0249-9F4B-5BDD95F6FD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971D0C-A079-3E40-AA8E-1FDA6AC1C3F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30993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79">
            <a:extLst>
              <a:ext uri="{FF2B5EF4-FFF2-40B4-BE49-F238E27FC236}">
                <a16:creationId xmlns:a16="http://schemas.microsoft.com/office/drawing/2014/main" id="{413DB7FF-5F3D-4B40-8ED7-90F16BEEF08C}"/>
              </a:ext>
            </a:extLst>
          </p:cNvPr>
          <p:cNvSpPr/>
          <p:nvPr/>
        </p:nvSpPr>
        <p:spPr>
          <a:xfrm>
            <a:off x="87687" y="1396314"/>
            <a:ext cx="4916792" cy="460907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EF72973-C8A0-BA47-A9D9-668669759A5B}"/>
                  </a:ext>
                </a:extLst>
              </p:cNvPr>
              <p:cNvSpPr/>
              <p:nvPr/>
            </p:nvSpPr>
            <p:spPr>
              <a:xfrm>
                <a:off x="1359243" y="722626"/>
                <a:ext cx="540000" cy="54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DE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EF72973-C8A0-BA47-A9D9-668669759A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9243" y="722626"/>
                <a:ext cx="540000" cy="540000"/>
              </a:xfrm>
              <a:prstGeom prst="rect">
                <a:avLst/>
              </a:prstGeom>
              <a:blipFill>
                <a:blip r:embed="rId2"/>
                <a:stretch>
                  <a:fillRect l="-2222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4253EC9-01A0-BD41-B630-1C1EF4B8FCB1}"/>
                  </a:ext>
                </a:extLst>
              </p:cNvPr>
              <p:cNvSpPr/>
              <p:nvPr/>
            </p:nvSpPr>
            <p:spPr>
              <a:xfrm>
                <a:off x="4171616" y="726700"/>
                <a:ext cx="540000" cy="54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DE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4253EC9-01A0-BD41-B630-1C1EF4B8FC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1616" y="726700"/>
                <a:ext cx="540000" cy="540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002FD97-67A9-5D4D-B805-AB6BF8B0790F}"/>
                  </a:ext>
                </a:extLst>
              </p:cNvPr>
              <p:cNvSpPr/>
              <p:nvPr/>
            </p:nvSpPr>
            <p:spPr>
              <a:xfrm>
                <a:off x="3232925" y="720342"/>
                <a:ext cx="540000" cy="54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002FD97-67A9-5D4D-B805-AB6BF8B079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925" y="720342"/>
                <a:ext cx="540000" cy="540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C609FAB8-67CD-5E4B-84EF-6CCA649CF8A0}"/>
                  </a:ext>
                </a:extLst>
              </p:cNvPr>
              <p:cNvSpPr/>
              <p:nvPr/>
            </p:nvSpPr>
            <p:spPr>
              <a:xfrm>
                <a:off x="1359243" y="1585783"/>
                <a:ext cx="540000" cy="540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DE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C609FAB8-67CD-5E4B-84EF-6CCA649CF8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9243" y="1585783"/>
                <a:ext cx="540000" cy="5400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332620F2-0FC0-BE4E-8712-E61D6127B19A}"/>
                  </a:ext>
                </a:extLst>
              </p:cNvPr>
              <p:cNvSpPr/>
              <p:nvPr/>
            </p:nvSpPr>
            <p:spPr>
              <a:xfrm>
                <a:off x="1359243" y="2448940"/>
                <a:ext cx="540000" cy="540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de-DE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de-DE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DE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332620F2-0FC0-BE4E-8712-E61D6127B1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9243" y="2448940"/>
                <a:ext cx="540000" cy="5400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1627FD23-C179-3043-9F40-46C19AF7FFC5}"/>
                  </a:ext>
                </a:extLst>
              </p:cNvPr>
              <p:cNvSpPr/>
              <p:nvPr/>
            </p:nvSpPr>
            <p:spPr>
              <a:xfrm>
                <a:off x="424251" y="2446655"/>
                <a:ext cx="540000" cy="540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DE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1627FD23-C179-3043-9F40-46C19AF7FF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251" y="2446655"/>
                <a:ext cx="540000" cy="5400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AC30B50-6CDB-584D-A746-A625F511C959}"/>
              </a:ext>
            </a:extLst>
          </p:cNvPr>
          <p:cNvCxnSpPr>
            <a:stCxn id="5" idx="2"/>
            <a:endCxn id="9" idx="0"/>
          </p:cNvCxnSpPr>
          <p:nvPr/>
        </p:nvCxnSpPr>
        <p:spPr>
          <a:xfrm>
            <a:off x="1629243" y="1262626"/>
            <a:ext cx="0" cy="32315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4A4F5A3-D4D6-E246-9D4E-FD8739CAFA02}"/>
              </a:ext>
            </a:extLst>
          </p:cNvPr>
          <p:cNvCxnSpPr/>
          <p:nvPr/>
        </p:nvCxnSpPr>
        <p:spPr>
          <a:xfrm>
            <a:off x="1629243" y="2125783"/>
            <a:ext cx="0" cy="32315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9B71224-11CF-7F4E-A818-69A54E565E7D}"/>
              </a:ext>
            </a:extLst>
          </p:cNvPr>
          <p:cNvCxnSpPr>
            <a:cxnSpLocks/>
            <a:stCxn id="11" idx="6"/>
            <a:endCxn id="10" idx="2"/>
          </p:cNvCxnSpPr>
          <p:nvPr/>
        </p:nvCxnSpPr>
        <p:spPr>
          <a:xfrm>
            <a:off x="964251" y="2716655"/>
            <a:ext cx="394992" cy="228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D808E22-6D20-F740-830E-99FB37E2F606}"/>
              </a:ext>
            </a:extLst>
          </p:cNvPr>
          <p:cNvCxnSpPr>
            <a:cxnSpLocks/>
            <a:stCxn id="6" idx="1"/>
            <a:endCxn id="26" idx="6"/>
          </p:cNvCxnSpPr>
          <p:nvPr/>
        </p:nvCxnSpPr>
        <p:spPr>
          <a:xfrm flipH="1">
            <a:off x="3772925" y="996700"/>
            <a:ext cx="398691" cy="85679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983F7339-A4DB-C041-8B48-BD6B853B8D8D}"/>
                  </a:ext>
                </a:extLst>
              </p:cNvPr>
              <p:cNvSpPr/>
              <p:nvPr/>
            </p:nvSpPr>
            <p:spPr>
              <a:xfrm>
                <a:off x="3232925" y="1583498"/>
                <a:ext cx="540000" cy="540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983F7339-A4DB-C041-8B48-BD6B853B8D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925" y="1583498"/>
                <a:ext cx="540000" cy="54000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80C24918-9EAB-E246-9E37-F9A8BE7AA2D0}"/>
                  </a:ext>
                </a:extLst>
              </p:cNvPr>
              <p:cNvSpPr/>
              <p:nvPr/>
            </p:nvSpPr>
            <p:spPr>
              <a:xfrm>
                <a:off x="3232925" y="2446655"/>
                <a:ext cx="540000" cy="540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de-DE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de-DE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80C24918-9EAB-E246-9E37-F9A8BE7AA2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925" y="2446655"/>
                <a:ext cx="540000" cy="54000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9DA18BE2-4E46-1D46-9F6D-29D236CFC7DB}"/>
                  </a:ext>
                </a:extLst>
              </p:cNvPr>
              <p:cNvSpPr/>
              <p:nvPr/>
            </p:nvSpPr>
            <p:spPr>
              <a:xfrm>
                <a:off x="4171616" y="2446655"/>
                <a:ext cx="540000" cy="540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9DA18BE2-4E46-1D46-9F6D-29D236CFC7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1616" y="2446655"/>
                <a:ext cx="540000" cy="54000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356B0B7-A266-A64F-B432-1228F6BB1097}"/>
              </a:ext>
            </a:extLst>
          </p:cNvPr>
          <p:cNvCxnSpPr>
            <a:endCxn id="26" idx="0"/>
          </p:cNvCxnSpPr>
          <p:nvPr/>
        </p:nvCxnSpPr>
        <p:spPr>
          <a:xfrm>
            <a:off x="3502925" y="1260341"/>
            <a:ext cx="0" cy="32315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8C41126-A3E5-F445-B5D0-5737DA9CBB64}"/>
              </a:ext>
            </a:extLst>
          </p:cNvPr>
          <p:cNvCxnSpPr/>
          <p:nvPr/>
        </p:nvCxnSpPr>
        <p:spPr>
          <a:xfrm>
            <a:off x="3502925" y="2123498"/>
            <a:ext cx="0" cy="32315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412B8CC-CCB2-4642-B7F9-1647A476604A}"/>
              </a:ext>
            </a:extLst>
          </p:cNvPr>
          <p:cNvCxnSpPr>
            <a:cxnSpLocks/>
            <a:stCxn id="28" idx="2"/>
            <a:endCxn id="27" idx="6"/>
          </p:cNvCxnSpPr>
          <p:nvPr/>
        </p:nvCxnSpPr>
        <p:spPr>
          <a:xfrm flipH="1">
            <a:off x="3772925" y="2716655"/>
            <a:ext cx="39869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22E34052-15A9-D54F-85B4-96061DB44954}"/>
                  </a:ext>
                </a:extLst>
              </p:cNvPr>
              <p:cNvSpPr/>
              <p:nvPr/>
            </p:nvSpPr>
            <p:spPr>
              <a:xfrm>
                <a:off x="2294235" y="1585783"/>
                <a:ext cx="540000" cy="540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DE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22E34052-15A9-D54F-85B4-96061DB449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4235" y="1585783"/>
                <a:ext cx="540000" cy="540000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922FBEE-A56C-F446-9A97-579CF72B34B9}"/>
              </a:ext>
            </a:extLst>
          </p:cNvPr>
          <p:cNvCxnSpPr>
            <a:cxnSpLocks/>
          </p:cNvCxnSpPr>
          <p:nvPr/>
        </p:nvCxnSpPr>
        <p:spPr>
          <a:xfrm>
            <a:off x="1895545" y="2716654"/>
            <a:ext cx="39499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31E9474-38A7-3F4B-A548-8937F64427E4}"/>
              </a:ext>
            </a:extLst>
          </p:cNvPr>
          <p:cNvCxnSpPr>
            <a:cxnSpLocks/>
          </p:cNvCxnSpPr>
          <p:nvPr/>
        </p:nvCxnSpPr>
        <p:spPr>
          <a:xfrm flipH="1">
            <a:off x="2823141" y="2716654"/>
            <a:ext cx="398690" cy="228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FA5C8883-23AB-B648-87DD-6676EEB1E608}"/>
                  </a:ext>
                </a:extLst>
              </p:cNvPr>
              <p:cNvSpPr/>
              <p:nvPr/>
            </p:nvSpPr>
            <p:spPr>
              <a:xfrm>
                <a:off x="2290537" y="2446655"/>
                <a:ext cx="540000" cy="540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de-DE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</m:oMath>
                  </m:oMathPara>
                </a14:m>
                <a:endParaRPr lang="en-DE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FA5C8883-23AB-B648-87DD-6676EEB1E6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0537" y="2446655"/>
                <a:ext cx="540000" cy="54000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FD2824F-9BC8-EC46-9D88-D6A979646283}"/>
              </a:ext>
            </a:extLst>
          </p:cNvPr>
          <p:cNvCxnSpPr/>
          <p:nvPr/>
        </p:nvCxnSpPr>
        <p:spPr>
          <a:xfrm>
            <a:off x="2560537" y="2123497"/>
            <a:ext cx="0" cy="32315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A7B739B9-91AF-0949-B590-D495645E960E}"/>
                  </a:ext>
                </a:extLst>
              </p:cNvPr>
              <p:cNvSpPr/>
              <p:nvPr/>
            </p:nvSpPr>
            <p:spPr>
              <a:xfrm>
                <a:off x="2290537" y="3554665"/>
                <a:ext cx="540000" cy="540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DE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A7B739B9-91AF-0949-B590-D495645E96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0537" y="3554665"/>
                <a:ext cx="540000" cy="540000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8ABFB36-4C7F-6943-8E88-38A65CF32DD1}"/>
              </a:ext>
            </a:extLst>
          </p:cNvPr>
          <p:cNvCxnSpPr>
            <a:cxnSpLocks/>
            <a:stCxn id="43" idx="3"/>
            <a:endCxn id="45" idx="1"/>
          </p:cNvCxnSpPr>
          <p:nvPr/>
        </p:nvCxnSpPr>
        <p:spPr>
          <a:xfrm>
            <a:off x="2369618" y="2907574"/>
            <a:ext cx="0" cy="726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8448596F-3FCD-0643-B22B-7FFA2251493F}"/>
                  </a:ext>
                </a:extLst>
              </p:cNvPr>
              <p:cNvSpPr/>
              <p:nvPr/>
            </p:nvSpPr>
            <p:spPr>
              <a:xfrm>
                <a:off x="5291117" y="3550578"/>
                <a:ext cx="540000" cy="54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DE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8448596F-3FCD-0643-B22B-7FFA225149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1117" y="3550578"/>
                <a:ext cx="540000" cy="54000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E4042EE-0895-4C49-A99F-D24C6995990E}"/>
              </a:ext>
            </a:extLst>
          </p:cNvPr>
          <p:cNvCxnSpPr>
            <a:cxnSpLocks/>
            <a:stCxn id="47" idx="1"/>
            <a:endCxn id="45" idx="6"/>
          </p:cNvCxnSpPr>
          <p:nvPr/>
        </p:nvCxnSpPr>
        <p:spPr>
          <a:xfrm flipH="1">
            <a:off x="2830537" y="3820578"/>
            <a:ext cx="2460580" cy="40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E35A18AD-3676-7E4E-977E-A8207090D62B}"/>
                  </a:ext>
                </a:extLst>
              </p:cNvPr>
              <p:cNvSpPr/>
              <p:nvPr/>
            </p:nvSpPr>
            <p:spPr>
              <a:xfrm>
                <a:off x="5291117" y="4404184"/>
                <a:ext cx="540000" cy="54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DE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E35A18AD-3676-7E4E-977E-A8207090D6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1117" y="4404184"/>
                <a:ext cx="540000" cy="54000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053B5ED-F173-4F46-8549-E9348D29AD35}"/>
              </a:ext>
            </a:extLst>
          </p:cNvPr>
          <p:cNvCxnSpPr>
            <a:cxnSpLocks/>
            <a:stCxn id="49" idx="1"/>
            <a:endCxn id="53" idx="6"/>
          </p:cNvCxnSpPr>
          <p:nvPr/>
        </p:nvCxnSpPr>
        <p:spPr>
          <a:xfrm flipH="1">
            <a:off x="2823141" y="4674184"/>
            <a:ext cx="2467976" cy="62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3E9EB435-367C-2C45-A1F9-3A5B92D83213}"/>
                  </a:ext>
                </a:extLst>
              </p:cNvPr>
              <p:cNvSpPr/>
              <p:nvPr/>
            </p:nvSpPr>
            <p:spPr>
              <a:xfrm>
                <a:off x="1355545" y="4410472"/>
                <a:ext cx="540000" cy="540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DE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3E9EB435-367C-2C45-A1F9-3A5B92D832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5545" y="4410472"/>
                <a:ext cx="540000" cy="540000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1371ED6-1E0F-594C-9230-60710F4F1EC0}"/>
              </a:ext>
            </a:extLst>
          </p:cNvPr>
          <p:cNvCxnSpPr>
            <a:cxnSpLocks/>
            <a:stCxn id="51" idx="6"/>
            <a:endCxn id="53" idx="2"/>
          </p:cNvCxnSpPr>
          <p:nvPr/>
        </p:nvCxnSpPr>
        <p:spPr>
          <a:xfrm>
            <a:off x="1895545" y="4680472"/>
            <a:ext cx="38759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CF8F1D8C-1ED7-CE41-B10B-B5DB198237C5}"/>
                  </a:ext>
                </a:extLst>
              </p:cNvPr>
              <p:cNvSpPr/>
              <p:nvPr/>
            </p:nvSpPr>
            <p:spPr>
              <a:xfrm>
                <a:off x="2283141" y="4410472"/>
                <a:ext cx="540000" cy="540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DE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CF8F1D8C-1ED7-CE41-B10B-B5DB198237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3141" y="4410472"/>
                <a:ext cx="540000" cy="540000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657CA44-7C33-674B-A897-7A585C703BD8}"/>
              </a:ext>
            </a:extLst>
          </p:cNvPr>
          <p:cNvCxnSpPr>
            <a:cxnSpLocks/>
            <a:stCxn id="45" idx="4"/>
            <a:endCxn id="53" idx="0"/>
          </p:cNvCxnSpPr>
          <p:nvPr/>
        </p:nvCxnSpPr>
        <p:spPr>
          <a:xfrm flipH="1">
            <a:off x="2553141" y="4094665"/>
            <a:ext cx="7396" cy="3158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05A1862B-6B6D-C149-B5F1-7404071CDC79}"/>
                  </a:ext>
                </a:extLst>
              </p:cNvPr>
              <p:cNvSpPr/>
              <p:nvPr/>
            </p:nvSpPr>
            <p:spPr>
              <a:xfrm>
                <a:off x="3232925" y="5280978"/>
                <a:ext cx="540000" cy="54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de-DE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</m:oMath>
                  </m:oMathPara>
                </a14:m>
                <a:endParaRPr lang="en-DE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05A1862B-6B6D-C149-B5F1-7404071CDC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925" y="5280978"/>
                <a:ext cx="540000" cy="54000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B733D6B-FDC5-A44D-91C3-1248BF769CBB}"/>
              </a:ext>
            </a:extLst>
          </p:cNvPr>
          <p:cNvCxnSpPr>
            <a:cxnSpLocks/>
            <a:stCxn id="55" idx="1"/>
            <a:endCxn id="57" idx="6"/>
          </p:cNvCxnSpPr>
          <p:nvPr/>
        </p:nvCxnSpPr>
        <p:spPr>
          <a:xfrm flipH="1">
            <a:off x="2830537" y="5550978"/>
            <a:ext cx="402388" cy="50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2E632BA1-FCA8-FD4A-8000-FBE6FF2ADC34}"/>
                  </a:ext>
                </a:extLst>
              </p:cNvPr>
              <p:cNvSpPr/>
              <p:nvPr/>
            </p:nvSpPr>
            <p:spPr>
              <a:xfrm>
                <a:off x="2290537" y="5286041"/>
                <a:ext cx="540000" cy="540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DE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2E632BA1-FCA8-FD4A-8000-FBE6FF2ADC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0537" y="5286041"/>
                <a:ext cx="540000" cy="540000"/>
              </a:xfrm>
              <a:prstGeom prst="ellipse">
                <a:avLst/>
              </a:prstGeom>
              <a:blipFill>
                <a:blip r:embed="rId19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F4DEDE6-B6AF-C24C-B402-22F74272BA16}"/>
              </a:ext>
            </a:extLst>
          </p:cNvPr>
          <p:cNvCxnSpPr>
            <a:cxnSpLocks/>
            <a:stCxn id="53" idx="4"/>
            <a:endCxn id="57" idx="0"/>
          </p:cNvCxnSpPr>
          <p:nvPr/>
        </p:nvCxnSpPr>
        <p:spPr>
          <a:xfrm>
            <a:off x="2553141" y="4950472"/>
            <a:ext cx="7396" cy="3355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7495DEEE-B3DB-FE44-8F44-7EA259C0AED7}"/>
                  </a:ext>
                </a:extLst>
              </p:cNvPr>
              <p:cNvSpPr txBox="1"/>
              <p:nvPr/>
            </p:nvSpPr>
            <p:spPr>
              <a:xfrm>
                <a:off x="4594026" y="5673123"/>
                <a:ext cx="4077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DE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7495DEEE-B3DB-FE44-8F44-7EA259C0AE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4026" y="5673123"/>
                <a:ext cx="407764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Rectangle 83">
            <a:extLst>
              <a:ext uri="{FF2B5EF4-FFF2-40B4-BE49-F238E27FC236}">
                <a16:creationId xmlns:a16="http://schemas.microsoft.com/office/drawing/2014/main" id="{38255148-085E-0348-A261-B8BBF75A018E}"/>
              </a:ext>
            </a:extLst>
          </p:cNvPr>
          <p:cNvSpPr/>
          <p:nvPr/>
        </p:nvSpPr>
        <p:spPr>
          <a:xfrm>
            <a:off x="1173892" y="3380706"/>
            <a:ext cx="1906417" cy="252125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BF2655D6-4F3D-6541-9B9F-11648F6155F7}"/>
                  </a:ext>
                </a:extLst>
              </p:cNvPr>
              <p:cNvSpPr txBox="1"/>
              <p:nvPr/>
            </p:nvSpPr>
            <p:spPr>
              <a:xfrm>
                <a:off x="2804311" y="5541732"/>
                <a:ext cx="3132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DE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BF2655D6-4F3D-6541-9B9F-11648F6155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4311" y="5541732"/>
                <a:ext cx="313204" cy="369332"/>
              </a:xfrm>
              <a:prstGeom prst="rect">
                <a:avLst/>
              </a:prstGeom>
              <a:blipFill>
                <a:blip r:embed="rId21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Rectangle 85">
            <a:extLst>
              <a:ext uri="{FF2B5EF4-FFF2-40B4-BE49-F238E27FC236}">
                <a16:creationId xmlns:a16="http://schemas.microsoft.com/office/drawing/2014/main" id="{361717F5-CC8E-3544-B985-FDEFC0CF9306}"/>
              </a:ext>
            </a:extLst>
          </p:cNvPr>
          <p:cNvSpPr/>
          <p:nvPr/>
        </p:nvSpPr>
        <p:spPr>
          <a:xfrm>
            <a:off x="3015888" y="1476237"/>
            <a:ext cx="1906417" cy="180434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0D65FE90-2CAA-A842-85A4-3B39938E6DC8}"/>
                  </a:ext>
                </a:extLst>
              </p:cNvPr>
              <p:cNvSpPr txBox="1"/>
              <p:nvPr/>
            </p:nvSpPr>
            <p:spPr>
              <a:xfrm>
                <a:off x="3737106" y="2932534"/>
                <a:ext cx="12450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−|</m:t>
                      </m:r>
                      <m:acc>
                        <m:accPr>
                          <m:chr m:val="̂"/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DE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0D65FE90-2CAA-A842-85A4-3B39938E6D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7106" y="2932534"/>
                <a:ext cx="1245020" cy="369332"/>
              </a:xfrm>
              <a:prstGeom prst="rect">
                <a:avLst/>
              </a:prstGeom>
              <a:blipFill>
                <a:blip r:embed="rId22"/>
                <a:stretch>
                  <a:fillRect b="-16129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Rectangle 87">
            <a:extLst>
              <a:ext uri="{FF2B5EF4-FFF2-40B4-BE49-F238E27FC236}">
                <a16:creationId xmlns:a16="http://schemas.microsoft.com/office/drawing/2014/main" id="{7ABED774-52EC-3A46-959D-0C2BEFF6F8AB}"/>
              </a:ext>
            </a:extLst>
          </p:cNvPr>
          <p:cNvSpPr/>
          <p:nvPr/>
        </p:nvSpPr>
        <p:spPr>
          <a:xfrm>
            <a:off x="202903" y="1481076"/>
            <a:ext cx="1906417" cy="179950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816551F-C7C5-9143-8FC3-6DD58AFDE82B}"/>
                  </a:ext>
                </a:extLst>
              </p:cNvPr>
              <p:cNvSpPr txBox="1"/>
              <p:nvPr/>
            </p:nvSpPr>
            <p:spPr>
              <a:xfrm>
                <a:off x="894873" y="2932534"/>
                <a:ext cx="13240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−|</m:t>
                      </m:r>
                      <m:acc>
                        <m:accPr>
                          <m:chr m:val="̂"/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DE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816551F-C7C5-9143-8FC3-6DD58AFDE8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873" y="2932534"/>
                <a:ext cx="1324089" cy="369332"/>
              </a:xfrm>
              <a:prstGeom prst="rect">
                <a:avLst/>
              </a:prstGeom>
              <a:blipFill>
                <a:blip r:embed="rId23"/>
                <a:stretch>
                  <a:fillRect b="-16129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Rectangle 89">
            <a:extLst>
              <a:ext uri="{FF2B5EF4-FFF2-40B4-BE49-F238E27FC236}">
                <a16:creationId xmlns:a16="http://schemas.microsoft.com/office/drawing/2014/main" id="{B62BDB05-0751-1C4D-945F-EDC42957C5AB}"/>
              </a:ext>
            </a:extLst>
          </p:cNvPr>
          <p:cNvSpPr/>
          <p:nvPr/>
        </p:nvSpPr>
        <p:spPr>
          <a:xfrm>
            <a:off x="2168162" y="2272485"/>
            <a:ext cx="765553" cy="100809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5493DC79-13C2-E246-A657-76926552B213}"/>
                  </a:ext>
                </a:extLst>
              </p:cNvPr>
              <p:cNvSpPr txBox="1"/>
              <p:nvPr/>
            </p:nvSpPr>
            <p:spPr>
              <a:xfrm>
                <a:off x="2359977" y="2959362"/>
                <a:ext cx="6227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DE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5493DC79-13C2-E246-A657-76926552B2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9977" y="2959362"/>
                <a:ext cx="622758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Rectangle 58">
            <a:extLst>
              <a:ext uri="{FF2B5EF4-FFF2-40B4-BE49-F238E27FC236}">
                <a16:creationId xmlns:a16="http://schemas.microsoft.com/office/drawing/2014/main" id="{84BBC1EB-FBC7-1D4B-9AEA-CC122709C684}"/>
              </a:ext>
            </a:extLst>
          </p:cNvPr>
          <p:cNvSpPr/>
          <p:nvPr/>
        </p:nvSpPr>
        <p:spPr>
          <a:xfrm>
            <a:off x="2193562" y="3470048"/>
            <a:ext cx="752725" cy="83694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F528D698-78AB-F040-9060-1083BC16054A}"/>
                  </a:ext>
                </a:extLst>
              </p:cNvPr>
              <p:cNvSpPr txBox="1"/>
              <p:nvPr/>
            </p:nvSpPr>
            <p:spPr>
              <a:xfrm>
                <a:off x="2647196" y="3979633"/>
                <a:ext cx="3132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𝑑</m:t>
                      </m:r>
                    </m:oMath>
                  </m:oMathPara>
                </a14:m>
                <a:endParaRPr lang="en-DE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F528D698-78AB-F040-9060-1083BC1605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7196" y="3979633"/>
                <a:ext cx="313204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4578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4452</TotalTime>
  <Words>38</Words>
  <Application>Microsoft Macintosh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8</cp:revision>
  <dcterms:created xsi:type="dcterms:W3CDTF">2021-08-14T15:43:57Z</dcterms:created>
  <dcterms:modified xsi:type="dcterms:W3CDTF">2021-08-22T19:26:03Z</dcterms:modified>
</cp:coreProperties>
</file>