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/>
    <p:restoredTop sz="95820"/>
  </p:normalViewPr>
  <p:slideViewPr>
    <p:cSldViewPr snapToGrid="0" snapToObjects="1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C689-94B6-C74B-9378-2114B08D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72461-75A3-9645-A79E-BAB57233B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C22E-D6F7-5C42-90F2-1D394B3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B63E-3888-D241-9929-33A24124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6951-94B8-6243-9BF6-633C185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4BDC-ADFD-414A-8438-1042EF0C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B260-0F42-7144-9633-93880943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D676-F08D-E849-9CB7-F1CDFD25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CBD35-F301-7446-B384-B5F4FAA6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424F-E620-A747-A690-2D13A305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63433-9EE4-1248-B260-389A40DE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C9426-E225-7547-B8EB-BE4CEFA2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01D8-1E77-C543-84D1-E932AE4B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4B0A-9092-544B-AD3A-244415B9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2B61-AC40-E345-A0FA-42728D38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CBD-B7C9-7443-99A8-2220FB34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6CCF-D3D9-154C-BFC5-A2A13592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155C-69CE-E847-90F0-D5396A90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B8FC-5FED-4347-86F1-8F51922B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818B-18CF-9044-B5D7-2DA0EF31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1A80-8C3E-234A-950A-397D52DC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EDD2-E976-244A-B958-EAD1F1EC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C490-27FD-A441-B999-97322982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1B75-AC6F-FA40-9535-C3EC76D0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9C4-7BC9-6F42-8C99-E497FAAD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3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FA77-D99E-CE4C-84B5-A00AE5AD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4120-E759-B740-9CD8-A9CF203A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F191-8D11-2F43-9A1F-C7DED255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884D8-83F4-2D41-B84B-C5918EB2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376B-FFF7-F64E-8596-5DDDB378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CBBB-4C9B-7B42-8188-ADB480F7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CC2C-AAA8-074C-8711-6F5E5069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10CC-D8C2-F840-BC7D-2E4FF591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CBA5-2432-DC41-96BB-D805E1BE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B436B-4B35-B649-86AA-82A5DED49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DC515-D293-0448-8ABE-764DA174C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8FDDE-A617-BD49-AA37-4151FDD8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3CB19-2EAF-D541-98E0-C00A47CC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F96E3-CDCF-B94F-8CFE-8BEAEF5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529-70BD-7141-AE37-155B926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893BF-ECE8-9F4E-8134-62D53C6E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4311-CD4B-7A47-918F-4E73A1F5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B4715-FC46-4D4C-855F-8DAAFA85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09FC2-A8A7-1547-8803-ACC733C5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A9FCC-F092-4E49-8A05-9E5886B1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298E-5623-B746-9E4D-54BBE1F9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1CE-4ABE-0F4C-AEA3-8F76B9EA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32E7-9D98-3A40-8931-D4647BE2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01D0A-280D-B548-80FA-5646A1C3A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87407-5C34-BF4F-A0E0-3D1E9464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83BA2-5D8B-7848-A48A-646AE1A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C9B1C-06A3-F942-9D40-26C3318E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96EA-B07D-3E4B-8102-6E818DB6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8BB4D-53D5-BE4F-9FE8-2D1DADD80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89C6-79B2-894C-B034-A44779558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93AF-BF03-5140-9920-EE6E606B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FFB1-C087-B444-856C-1608BA0D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E6F5A-7FC8-694C-B85D-AFCD374F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D87C4-072D-B943-AF0A-C90E05EC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072B8-4F31-4247-B73C-4A7523DE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2CA8-CE4C-B34D-9DB6-439FA50D3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C27B-FA52-5C45-BB44-2D131EFBAA8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8225-CD3B-8E4F-B1F2-BC8A1215D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26C7-23AF-5D47-9325-7BB481582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0513-E17D-D547-8AC3-75DA2654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2A4E-9B6B-DF48-AB2B-3AE1509FC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80808"/>
                </a:solidFill>
              </a:rPr>
              <a:t>Knapsack</a:t>
            </a:r>
            <a:r>
              <a:rPr lang="zh-CN" altLang="en-US" dirty="0">
                <a:solidFill>
                  <a:srgbClr val="080808"/>
                </a:solidFill>
              </a:rPr>
              <a:t> </a:t>
            </a:r>
            <a:r>
              <a:rPr lang="en-US" altLang="zh-CN" dirty="0">
                <a:solidFill>
                  <a:srgbClr val="080808"/>
                </a:solidFill>
              </a:rPr>
              <a:t>Problem Approximation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CB145-0B03-1C4F-884C-D8D821363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80808"/>
                </a:solidFill>
              </a:rPr>
              <a:t>Yangqi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Su</a:t>
            </a:r>
            <a:r>
              <a:rPr lang="en-US" dirty="0">
                <a:solidFill>
                  <a:srgbClr val="080808"/>
                </a:solidFill>
              </a:rPr>
              <a:t>, </a:t>
            </a:r>
            <a:r>
              <a:rPr lang="en-US" dirty="0" err="1">
                <a:solidFill>
                  <a:srgbClr val="080808"/>
                </a:solidFill>
              </a:rPr>
              <a:t>Yaying</a:t>
            </a:r>
            <a:r>
              <a:rPr lang="en-US" dirty="0">
                <a:solidFill>
                  <a:srgbClr val="080808"/>
                </a:solidFill>
              </a:rPr>
              <a:t> Shi</a:t>
            </a:r>
          </a:p>
        </p:txBody>
      </p:sp>
    </p:spTree>
    <p:extLst>
      <p:ext uri="{BB962C8B-B14F-4D97-AF65-F5344CB8AC3E}">
        <p14:creationId xmlns:p14="http://schemas.microsoft.com/office/powerpoint/2010/main" val="28161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CAE7-C461-CD4A-B3FC-2B1FF9E4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resentation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7DFCA-4E12-294B-99F1-6D8B8B491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Input: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objects.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   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   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capacity of C which is a size limit.</a:t>
                </a:r>
              </a:p>
              <a:p>
                <a:r>
                  <a:rPr lang="en-US" altLang="zh-CN" dirty="0"/>
                  <a:t>Output: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A subset of S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T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/>
                      <m:t>∈ </m:t>
                    </m:r>
                    <m:r>
                      <m:rPr>
                        <m:nor/>
                      </m:rPr>
                      <a:rPr lang="en-US" b="0" i="0" smtClean="0"/>
                      <m:t>T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Metric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V = Max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/>
                          <m:t>∈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7DFCA-4E12-294B-99F1-6D8B8B491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18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95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3024-FCAF-A84D-BE31-55BE5CE9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7AB6-4718-E946-8333-0BD41DE3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arrangement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threshold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tomorrow,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travel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money?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0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E8F2-3558-704E-A2EA-2793845D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5E8D1-BCD0-B042-B096-4D273DD1B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Sort objects 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add objects if possible (add object only if object size was less or equal to remaining constraint) from largest (1) until not possible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 then choose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This method would give an approximation of at least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which is a lower bound.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5E8D1-BCD0-B042-B096-4D273DD1B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930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262C-9A3D-9A4D-9703-CC40EE7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778B0-84C5-5A48-8B0D-58FBD7B11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Sort objects 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add objects if possible (add object only if object size was less or equal to remaining constraint) from largest until not possible, or until all objects were added.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basically: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778B0-84C5-5A48-8B0D-58FBD7B11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930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2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FAC8-FF4D-D94F-993E-6D92C234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11B6A-4AB2-5248-95AE-18C24FF794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After sorting and choosing objects up to object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suppose one could include a portion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dirty="0"/>
                          <m:t> −  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of object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into the knapsack, thus the value obtained would be: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Thus: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marL="457200" lvl="1" indent="0" algn="ctr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𝑥𝑝𝑜𝑟𝑡𝑖𝑜𝑛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2max{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）</a:t>
                </a:r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11B6A-4AB2-5248-95AE-18C24FF79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86" t="-12791" r="-3739" b="-24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28D1-C9C9-7A41-8174-AB2CCEE6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Tightness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A986C-6179-6148-B1BD-5139E8B59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3 objects of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;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 -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a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C = 2a such that the following equations hold: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The optimal result would be take object 1 and 3, which would yield an optimal value of: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greedy algorithm here however would always choose object 1 and 2, with no room for object 3 thus yielding: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Thus the tightness holds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A986C-6179-6148-B1BD-5139E8B59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93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28D1-C9C9-7A41-8174-AB2CCEE6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Tightness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A986C-6179-6148-B1BD-5139E8B59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3 objects of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;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 constraint of 10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 would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The optimal result would be take object 1 and 3, which would yield an optimal value of: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greedy algorithm here however would always choose object 1 and 2, with no room for object 3 thus yielding: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5.1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Thus the tightness holds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A986C-6179-6148-B1BD-5139E8B59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30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571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Knapsack Problem Approximation</vt:lpstr>
      <vt:lpstr>Presentation of the problem</vt:lpstr>
      <vt:lpstr>Importance of this problem</vt:lpstr>
      <vt:lpstr>Approximation Lower Bound</vt:lpstr>
      <vt:lpstr>Algorithm and Complexity</vt:lpstr>
      <vt:lpstr>Proof</vt:lpstr>
      <vt:lpstr>Tightness Analysis</vt:lpstr>
      <vt:lpstr>Tightness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Microsoft Office User</dc:creator>
  <cp:lastModifiedBy>Microsoft Office User</cp:lastModifiedBy>
  <cp:revision>20</cp:revision>
  <dcterms:created xsi:type="dcterms:W3CDTF">2020-03-16T15:30:46Z</dcterms:created>
  <dcterms:modified xsi:type="dcterms:W3CDTF">2020-04-15T19:02:50Z</dcterms:modified>
</cp:coreProperties>
</file>