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6E360-DF49-4D81-A8BA-52B2EC08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43C4C-171D-4DD7-827B-D6D13E1F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375F4-1E2B-4D3B-B501-4CFCC328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9064C-3310-471E-91C2-1A390A26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C1134-DE9B-4E6B-B7F2-EE9C4298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6C784-BD07-484C-9617-01D1AF01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83116-00DC-40E5-8E5C-BFE7833C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D1A09-FEF3-481D-8294-E229F83A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46180-4326-429F-A343-FC8CB80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24061-06CA-4909-A8E1-5E43CE3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C0D80-7E5B-4079-986F-5D3745816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8E129-611B-4E76-94A2-860AF5B7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2C4D-6C06-4AC1-B59F-F83E5BD3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604A4-FE36-4D12-8FD8-360E72A7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5986F-2BB9-4F32-A8BF-46139628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AE46C-E33A-4DAD-A7A5-C01ADF27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4A23E-FADA-40B0-9306-D7F0E10A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82E2D-636C-4A25-8E61-A761859E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1EDBD-88D7-45A4-A90E-86B73855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1E30A-9EB6-44EC-B295-BFDC6F37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8E30-1404-4D65-8DDA-0864596E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ABC64-FF22-4FE9-A5B0-7D977686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EF46E-9FD8-4593-9873-9B465C4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4C21D-FD3E-4C28-A0C4-956E3E17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33B72-A1C9-4869-A922-60C597A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5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B3C3D-AEA8-4E84-952A-E9573C7A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45B83-3BC2-4157-AEE7-8159BE664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68D55-1E88-491E-8C08-DF0F52A65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2A651-9717-4DA3-82BF-B8D04EA8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AABFC-029F-466E-88A6-4951D61B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F94C0-347B-4970-8673-7EC8C10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8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F888-9A20-49ED-AB5D-89933353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A976C-621B-4CA4-BE3A-9632B6FD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43CCF-DB77-4D83-A26A-95290E86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DE3929-DAC0-4322-86ED-F79AC3791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8312F-C9FA-4732-97C0-8677392C8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F76A8F-430A-4D16-84BA-E594A53E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8EC22-D855-4C54-9144-F83BEF42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E307A-BCA3-4030-827A-2A0D89CD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9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422E-1FAB-4047-B2E9-1AE51C18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73CB0-45B0-4D57-ADB2-8C12579A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5A5E4-40E3-44AB-8A9D-0B9820C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DB8BD5-4BBF-429C-A440-98FF4B12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1B0070-4F10-4BED-B268-520E5EC9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846BA-3447-4781-9C97-F9E34953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5D7120-6773-4339-94F5-C519BED7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2EF1-1FB7-4927-B567-4880873A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930B6-5F34-47C5-9544-8AAFDD28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8DF6C-D0BE-443A-B668-0053202F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6019F-B330-49A3-A258-7C0CB19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65BCF-8543-464E-BB1C-CC5E4F56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A3F98-D2BE-4E38-A9D0-77635B11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5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522DC-C11B-4F3C-BA79-1E12D888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731AA3-844C-4532-8E1C-737A396AC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E748A-D700-4854-88E1-AB7A091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D302E-0CD9-4437-9561-18592119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4D900-350C-4F94-BAE7-789A1CCF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CC0C4-44D8-499C-9B31-C832E4A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F0E223-F650-47B0-A3BA-1F01B4B8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2A07E-C4D7-4D70-BE0E-F705B203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242B4-2BB5-4DFC-BC7B-5A996AFB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F822-167D-499A-96BB-38C2B8DF005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98ED3-98C7-41A6-879F-774BF84AC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D8F9D-80F8-4D69-BA3F-7B2A87A52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8153-ADB7-4ED3-903F-46121F7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6734-574A-49F1-8D3B-F8CFFD1B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Magneto </a:t>
            </a:r>
            <a:r>
              <a:rPr lang="ko-KR" altLang="en-US" dirty="0"/>
              <a:t>기구 관련 파라메터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1EDD-125A-46BF-9364-868B26B2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ko-KR" sz="2000"/>
              <a:t>Chamber no (1-13) -&gt; step position</a:t>
            </a:r>
          </a:p>
          <a:p>
            <a:r>
              <a:rPr lang="en-US" altLang="ko-KR" sz="2000"/>
              <a:t>Increasing direction</a:t>
            </a:r>
          </a:p>
          <a:p>
            <a:r>
              <a:rPr lang="en-US" altLang="ko-KR" sz="2000" dirty="0"/>
              <a:t>(chamber*INTERVAL) + DIFF + OFFSET + DISK_OFFSET –(50)                  - 3200</a:t>
            </a:r>
          </a:p>
          <a:p>
            <a:r>
              <a:rPr lang="en-US" altLang="ko-KR" sz="2000"/>
              <a:t>Decreasing direction</a:t>
            </a:r>
          </a:p>
          <a:p>
            <a:r>
              <a:rPr lang="en-US" altLang="ko-KR" sz="2000" dirty="0"/>
              <a:t>(chamber*INTERVAL) + DIFF + OFFSET + DISK_OFFSET –(167+BACKLASH) - 3200</a:t>
            </a:r>
          </a:p>
          <a:p>
            <a:r>
              <a:rPr lang="ko-KR" altLang="en-US" sz="2000"/>
              <a:t>수정 안</a:t>
            </a:r>
            <a:endParaRPr lang="en-US" altLang="ko-KR" sz="2000"/>
          </a:p>
          <a:p>
            <a:r>
              <a:rPr lang="en-US" altLang="ko-KR" sz="2000" dirty="0"/>
              <a:t>(chamber*INTERVAL) + OFFSET + DISK_OFFSET - 3200</a:t>
            </a:r>
          </a:p>
          <a:p>
            <a:r>
              <a:rPr lang="en-US" altLang="ko-KR" sz="2000" dirty="0"/>
              <a:t>BACKLASH</a:t>
            </a:r>
            <a:r>
              <a:rPr lang="ko-KR" altLang="en-US" sz="2000" dirty="0"/>
              <a:t>는 이동 처리 부에서 보정</a:t>
            </a:r>
            <a:endParaRPr lang="en-US" altLang="ko-KR" sz="2000" dirty="0"/>
          </a:p>
          <a:p>
            <a:r>
              <a:rPr lang="ko-KR" altLang="en-US" sz="2000" dirty="0"/>
              <a:t>파라메터</a:t>
            </a:r>
            <a:r>
              <a:rPr lang="en-US" altLang="ko-KR" sz="2000" dirty="0"/>
              <a:t> </a:t>
            </a:r>
            <a:r>
              <a:rPr lang="ko-KR" altLang="en-US" sz="2000" dirty="0"/>
              <a:t>별도 파일</a:t>
            </a:r>
            <a:endParaRPr lang="en-US" altLang="ko-KR" sz="2000" dirty="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72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6734-574A-49F1-8D3B-F8CFFD1B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1EDD-125A-46BF-9364-868B26B2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Pumping</a:t>
            </a:r>
            <a:r>
              <a:rPr lang="ko-KR" altLang="en-US" dirty="0"/>
              <a:t> </a:t>
            </a:r>
            <a:r>
              <a:rPr lang="en-US" altLang="ko-KR" dirty="0"/>
              <a:t>up/down volume(mm</a:t>
            </a:r>
            <a:r>
              <a:rPr lang="en-US" altLang="ko-KR" baseline="30000" dirty="0"/>
              <a:t>3</a:t>
            </a:r>
            <a:r>
              <a:rPr lang="en-US" altLang="ko-KR" dirty="0"/>
              <a:t>) -&gt; step position</a:t>
            </a:r>
          </a:p>
          <a:p>
            <a:r>
              <a:rPr lang="en-US" altLang="ko-KR" dirty="0"/>
              <a:t>Volume (mm</a:t>
            </a:r>
            <a:r>
              <a:rPr lang="en-US" altLang="ko-KR" baseline="30000" dirty="0"/>
              <a:t>3</a:t>
            </a:r>
            <a:r>
              <a:rPr lang="en-US" altLang="ko-KR" dirty="0"/>
              <a:t>) -&gt; volume distance</a:t>
            </a:r>
          </a:p>
          <a:p>
            <a:r>
              <a:rPr lang="en-US" altLang="ko-KR" sz="2100" dirty="0" err="1"/>
              <a:t>volume_dist</a:t>
            </a:r>
            <a:r>
              <a:rPr lang="ko-KR" altLang="en-US" sz="2100" dirty="0"/>
              <a:t> </a:t>
            </a:r>
            <a:r>
              <a:rPr lang="en-US" altLang="ko-KR" sz="2100" dirty="0"/>
              <a:t>=</a:t>
            </a:r>
            <a:r>
              <a:rPr lang="ko-KR" altLang="en-US" sz="2100" dirty="0"/>
              <a:t> </a:t>
            </a:r>
            <a:r>
              <a:rPr lang="en-US" altLang="ko-KR" sz="2100" dirty="0"/>
              <a:t>(PULSE_PER_REV*volume) / (pi*RADIUS</a:t>
            </a:r>
            <a:r>
              <a:rPr lang="en-US" altLang="ko-KR" sz="2100" baseline="30000" dirty="0"/>
              <a:t>2</a:t>
            </a:r>
            <a:r>
              <a:rPr lang="en-US" altLang="ko-KR" sz="2100" dirty="0"/>
              <a:t>)</a:t>
            </a:r>
          </a:p>
          <a:p>
            <a:r>
              <a:rPr lang="en-US" altLang="ko-KR" dirty="0"/>
              <a:t>Up</a:t>
            </a:r>
          </a:p>
          <a:p>
            <a:r>
              <a:rPr lang="en-US" altLang="ko-KR" sz="2100" dirty="0"/>
              <a:t>BOTTOM – </a:t>
            </a:r>
            <a:r>
              <a:rPr lang="en-US" altLang="ko-KR" sz="2100" dirty="0" err="1"/>
              <a:t>volume_dist</a:t>
            </a:r>
            <a:r>
              <a:rPr lang="en-US" altLang="ko-KR" sz="2100" dirty="0"/>
              <a:t> + UP_OFFSET</a:t>
            </a:r>
          </a:p>
          <a:p>
            <a:r>
              <a:rPr lang="en-US" altLang="ko-KR" dirty="0"/>
              <a:t>Down</a:t>
            </a:r>
          </a:p>
          <a:p>
            <a:r>
              <a:rPr lang="en-US" altLang="ko-KR" sz="2100" dirty="0"/>
              <a:t>BOTTOM – </a:t>
            </a:r>
            <a:r>
              <a:rPr lang="en-US" altLang="ko-KR" sz="2100" dirty="0" err="1"/>
              <a:t>volume_dist</a:t>
            </a:r>
            <a:r>
              <a:rPr lang="en-US" altLang="ko-KR" sz="2100" dirty="0"/>
              <a:t> + UP_OFFSET</a:t>
            </a:r>
          </a:p>
          <a:p>
            <a:r>
              <a:rPr lang="en-US" altLang="ko-KR" dirty="0"/>
              <a:t>Full down </a:t>
            </a:r>
          </a:p>
          <a:p>
            <a:r>
              <a:rPr lang="en-US" altLang="ko-KR" sz="2100" dirty="0"/>
              <a:t>BOTTOM</a:t>
            </a:r>
          </a:p>
          <a:p>
            <a:r>
              <a:rPr lang="ko-KR" altLang="en-US" dirty="0"/>
              <a:t>확인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  <a:p>
            <a:r>
              <a:rPr lang="en-US" altLang="ko-KR" dirty="0"/>
              <a:t>Full down</a:t>
            </a:r>
            <a:r>
              <a:rPr lang="ko-KR" altLang="en-US" dirty="0"/>
              <a:t>에서도 </a:t>
            </a:r>
            <a:r>
              <a:rPr lang="en-US" altLang="ko-KR" dirty="0"/>
              <a:t>UP_OFFSET</a:t>
            </a:r>
            <a:r>
              <a:rPr lang="ko-KR" altLang="en-US" dirty="0"/>
              <a:t>이 필요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수정 안</a:t>
            </a:r>
            <a:endParaRPr lang="en-US" altLang="ko-KR" dirty="0"/>
          </a:p>
          <a:p>
            <a:r>
              <a:rPr lang="en-US" altLang="ko-KR" sz="2000" dirty="0"/>
              <a:t>Full</a:t>
            </a:r>
            <a:r>
              <a:rPr lang="ko-KR" altLang="en-US" sz="2000" dirty="0"/>
              <a:t> </a:t>
            </a:r>
            <a:r>
              <a:rPr lang="en-US" altLang="ko-KR" sz="2000" dirty="0"/>
              <a:t>down position = BOTTOM – </a:t>
            </a:r>
            <a:r>
              <a:rPr lang="en-US" altLang="ko-KR" sz="2000" dirty="0" err="1"/>
              <a:t>volume_dist</a:t>
            </a:r>
            <a:r>
              <a:rPr lang="en-US" altLang="ko-KR" sz="2000" dirty="0"/>
              <a:t> + UP_OFFSET</a:t>
            </a:r>
          </a:p>
          <a:p>
            <a:r>
              <a:rPr lang="ko-KR" altLang="en-US" sz="2000" dirty="0"/>
              <a:t>파라메터</a:t>
            </a:r>
            <a:r>
              <a:rPr lang="en-US" altLang="ko-KR" sz="2000" dirty="0"/>
              <a:t> </a:t>
            </a:r>
            <a:r>
              <a:rPr lang="ko-KR" altLang="en-US" sz="2000" dirty="0"/>
              <a:t>별도 파일</a:t>
            </a:r>
            <a:endParaRPr lang="en-US" altLang="ko-KR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A57A90-33CE-46F1-BD46-7A78AAE02698}"/>
              </a:ext>
            </a:extLst>
          </p:cNvPr>
          <p:cNvCxnSpPr/>
          <p:nvPr/>
        </p:nvCxnSpPr>
        <p:spPr>
          <a:xfrm>
            <a:off x="5821080" y="5325026"/>
            <a:ext cx="4787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740B55-CE11-4E8C-8C9C-FDF1985557AB}"/>
              </a:ext>
            </a:extLst>
          </p:cNvPr>
          <p:cNvCxnSpPr/>
          <p:nvPr/>
        </p:nvCxnSpPr>
        <p:spPr>
          <a:xfrm>
            <a:off x="5886822" y="3442442"/>
            <a:ext cx="4787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E0D059-28E4-4FBF-ABEA-A70446DBB4F7}"/>
              </a:ext>
            </a:extLst>
          </p:cNvPr>
          <p:cNvCxnSpPr/>
          <p:nvPr/>
        </p:nvCxnSpPr>
        <p:spPr>
          <a:xfrm>
            <a:off x="5886822" y="4267195"/>
            <a:ext cx="4787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3CBAD6-C8C3-48BC-8832-1C9EBCA446C1}"/>
              </a:ext>
            </a:extLst>
          </p:cNvPr>
          <p:cNvSpPr txBox="1"/>
          <p:nvPr/>
        </p:nvSpPr>
        <p:spPr>
          <a:xfrm>
            <a:off x="5773268" y="310831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B43B1-CDFA-426C-8E95-B88748373644}"/>
              </a:ext>
            </a:extLst>
          </p:cNvPr>
          <p:cNvSpPr txBox="1"/>
          <p:nvPr/>
        </p:nvSpPr>
        <p:spPr>
          <a:xfrm>
            <a:off x="5821080" y="3929658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 (28 mm)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00D5B-593B-43AB-B5D2-BF3132C161D0}"/>
              </a:ext>
            </a:extLst>
          </p:cNvPr>
          <p:cNvSpPr txBox="1"/>
          <p:nvPr/>
        </p:nvSpPr>
        <p:spPr>
          <a:xfrm>
            <a:off x="5800712" y="4955694"/>
            <a:ext cx="22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Bottom (60.69 mm)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4539E5-60DF-490B-9E40-A3F88CA2AE73}"/>
              </a:ext>
            </a:extLst>
          </p:cNvPr>
          <p:cNvCxnSpPr/>
          <p:nvPr/>
        </p:nvCxnSpPr>
        <p:spPr>
          <a:xfrm>
            <a:off x="5773268" y="3108315"/>
            <a:ext cx="0" cy="252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978E26-2BE0-42F6-AC3D-75CB5281EDFE}"/>
              </a:ext>
            </a:extLst>
          </p:cNvPr>
          <p:cNvCxnSpPr/>
          <p:nvPr/>
        </p:nvCxnSpPr>
        <p:spPr>
          <a:xfrm flipV="1">
            <a:off x="8214656" y="4572000"/>
            <a:ext cx="0" cy="753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E6D784-E409-4628-8333-7D629A7C289E}"/>
              </a:ext>
            </a:extLst>
          </p:cNvPr>
          <p:cNvCxnSpPr/>
          <p:nvPr/>
        </p:nvCxnSpPr>
        <p:spPr>
          <a:xfrm flipV="1">
            <a:off x="8510494" y="4572000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E5E18F-860F-45ED-A24D-518AF6753F60}"/>
              </a:ext>
            </a:extLst>
          </p:cNvPr>
          <p:cNvCxnSpPr/>
          <p:nvPr/>
        </p:nvCxnSpPr>
        <p:spPr>
          <a:xfrm>
            <a:off x="8600141" y="4858871"/>
            <a:ext cx="406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2042CC-98F2-4190-B20A-5C006F580FC8}"/>
              </a:ext>
            </a:extLst>
          </p:cNvPr>
          <p:cNvSpPr txBox="1"/>
          <p:nvPr/>
        </p:nvSpPr>
        <p:spPr>
          <a:xfrm>
            <a:off x="9183551" y="4703560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Volume up/down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CEF06-1198-42C0-AA97-97F5B999F808}"/>
              </a:ext>
            </a:extLst>
          </p:cNvPr>
          <p:cNvSpPr txBox="1"/>
          <p:nvPr/>
        </p:nvSpPr>
        <p:spPr>
          <a:xfrm>
            <a:off x="9169944" y="510449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 down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6F17F5-B081-43DA-8312-FC86475DA80F}"/>
              </a:ext>
            </a:extLst>
          </p:cNvPr>
          <p:cNvSpPr txBox="1"/>
          <p:nvPr/>
        </p:nvSpPr>
        <p:spPr>
          <a:xfrm>
            <a:off x="6742564" y="4553070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Volume </a:t>
            </a:r>
            <a:r>
              <a:rPr lang="en-US" altLang="ko-KR" dirty="0" err="1"/>
              <a:t>dist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0D7C2-CAAD-46D1-A218-D8167EE86684}"/>
              </a:ext>
            </a:extLst>
          </p:cNvPr>
          <p:cNvSpPr txBox="1"/>
          <p:nvPr/>
        </p:nvSpPr>
        <p:spPr>
          <a:xfrm>
            <a:off x="8556810" y="4409745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UP_OFFSET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0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Magneto 기구 관련 파라메터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 기구 관련 파라메터</dc:title>
  <dc:creator>Munho Ryu</dc:creator>
  <cp:lastModifiedBy>Munho Ryu</cp:lastModifiedBy>
  <cp:revision>1</cp:revision>
  <dcterms:created xsi:type="dcterms:W3CDTF">2021-01-19T04:10:28Z</dcterms:created>
  <dcterms:modified xsi:type="dcterms:W3CDTF">2021-01-19T04:11:08Z</dcterms:modified>
</cp:coreProperties>
</file>