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E94D4-B506-45E5-BFF5-68D8F2CB5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0BDF00-9727-4220-90F2-563E0A50C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3385F2-1918-48E9-B61D-6E962CEA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26AE-A907-4D3D-B860-9A173727D03B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979D81-D8E2-4B1A-A6F5-6FBD30F0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BCA61-55AF-4104-8B18-9EE63540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A8AC-E792-420D-BE90-EA7DF6021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6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F2EAC-45CB-4AD9-A16F-A82644C1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9D51D0-8596-405F-85ED-3E3586A64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02A6F0-C8B1-4FB1-95D7-B155CB75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26AE-A907-4D3D-B860-9A173727D03B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B7A33-74CD-46E2-86BA-28D62B29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214C8-7B2C-48AE-A6EC-7D8D61E8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A8AC-E792-420D-BE90-EA7DF6021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75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5418FF-020C-4321-96BC-25AF14DC2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1DA9F5-6A91-4AC7-9FB2-A1D01945C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C2A15-C96F-4ED6-9445-6788C4BD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26AE-A907-4D3D-B860-9A173727D03B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98455-7620-4C30-A44A-751AD136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2E162-1D0A-4BAC-8707-8AE77D6E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A8AC-E792-420D-BE90-EA7DF6021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71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91B2D-B57F-4E68-8D08-320D85FB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B7FBB-D4F2-4862-8665-0E1048473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A125F-FD4D-40D4-B46A-FB112C435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26AE-A907-4D3D-B860-9A173727D03B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F7B98-29D9-4743-BAA7-3DB73D2F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EC4348-79D7-4BBC-9D8D-DDF38936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A8AC-E792-420D-BE90-EA7DF6021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08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C582D-B850-4185-8030-DA8F34DE0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004D3E-B273-4CE8-82DC-B7CBF3A72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21CC0-F419-422E-A256-B0AFBE5A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26AE-A907-4D3D-B860-9A173727D03B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B49AA-B2CC-4F67-B557-BFEE202F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1FF33-FA9D-4D22-BE1B-56B18F8D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A8AC-E792-420D-BE90-EA7DF6021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96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3D858-8BDD-4D82-9317-A5D4B7EA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3BAD2-0D49-4C7F-8DC1-E6C126F17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0E2E6E-96DE-4ECC-BD44-BFEE9F4E6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B84B2B-D3C9-40A3-B27F-C956CCF2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26AE-A907-4D3D-B860-9A173727D03B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B6889E-6DA5-4623-A5E4-10513D1A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40F40D-AF88-43CB-AD33-DEBE3BD8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A8AC-E792-420D-BE90-EA7DF6021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23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C7752-C8FC-4DFF-80AD-0C7C68AC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909483-19D0-4656-8D26-84F94B14B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8D218C-46D0-4180-A488-ABE0D199D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0153A7-61C0-4E05-95C3-BCFC28241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5292A1-003E-4CBF-92D0-8AB7D9FA1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04606B-5223-45C6-A2F1-55884F35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26AE-A907-4D3D-B860-9A173727D03B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A6B423-B5D9-47B1-BB34-5028A58D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874D4A-2309-4765-BF31-CD809639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A8AC-E792-420D-BE90-EA7DF6021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7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56DFB-7F39-41DB-A3B0-9CD31606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B39F74-960A-467C-ADF8-6A656483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26AE-A907-4D3D-B860-9A173727D03B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780413-2C6E-46B3-B90B-EB9B147C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C78D0F-7D51-4729-92F8-485426C8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A8AC-E792-420D-BE90-EA7DF6021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35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D9041F-9B04-4C8A-B062-843760FA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26AE-A907-4D3D-B860-9A173727D03B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D536F8-E70F-494F-A529-DADD6A98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6C8292-DA18-4E10-AFD5-56160E5A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A8AC-E792-420D-BE90-EA7DF6021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2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DFC89-BBCA-4397-88AF-7852E857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5F5C84-5D15-4505-A173-18B25DDF6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356AFE-D29B-4005-A283-084E216A5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E8BA8-8C1C-449A-ADFB-19245CFDA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26AE-A907-4D3D-B860-9A173727D03B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D221D3-4B8E-4C73-B0AB-7FB8DA12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122BC4-CC53-4821-AFB1-F66F85462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A8AC-E792-420D-BE90-EA7DF6021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35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BEAB9-B953-4929-88D0-779251E6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D6CE47-E935-4BDC-A33E-F48CAAC3C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5C869E-48EB-4F16-8F5F-AD54A584A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23AC32-262F-4744-9DF1-A95461490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26AE-A907-4D3D-B860-9A173727D03B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01FD1D-8266-4B6A-A91D-439467FE0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5C3BDD-511F-45AF-87CD-13F8DD39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A8AC-E792-420D-BE90-EA7DF6021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89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9FA6CD-4F89-4004-81E6-3D130B71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693126-D6CF-4204-BFB4-49F0AC230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85461-A57F-45C0-9622-A17C6F591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526AE-A907-4D3D-B860-9A173727D03B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ACCCD-B26B-45DA-A2B6-B7F80807E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09A678-355E-47A7-BA52-1A3B7EC93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1A8AC-E792-420D-BE90-EA7DF6021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12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E2773-BED6-472A-8F31-D47926F895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Labgenius</a:t>
            </a:r>
            <a:r>
              <a:rPr lang="en-US" altLang="ko-KR" dirty="0"/>
              <a:t> PCR Protocol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5079D3-E253-4DFF-933D-132AA72EC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2019-07-17</a:t>
            </a:r>
          </a:p>
          <a:p>
            <a:r>
              <a:rPr lang="ko-KR" altLang="en-US" dirty="0"/>
              <a:t>민 재 홍</a:t>
            </a:r>
          </a:p>
        </p:txBody>
      </p:sp>
    </p:spTree>
    <p:extLst>
      <p:ext uri="{BB962C8B-B14F-4D97-AF65-F5344CB8AC3E}">
        <p14:creationId xmlns:p14="http://schemas.microsoft.com/office/powerpoint/2010/main" val="217566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8A575-2C1D-4B3B-9CED-30A84AFB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Protocol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43EC4FF-EFBF-4E5C-B174-A598223DE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59124"/>
              </p:ext>
            </p:extLst>
          </p:nvPr>
        </p:nvGraphicFramePr>
        <p:xfrm>
          <a:off x="838200" y="1690688"/>
          <a:ext cx="5411598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3866">
                  <a:extLst>
                    <a:ext uri="{9D8B030D-6E8A-4147-A177-3AD203B41FA5}">
                      <a16:colId xmlns:a16="http://schemas.microsoft.com/office/drawing/2014/main" val="1353373230"/>
                    </a:ext>
                  </a:extLst>
                </a:gridCol>
                <a:gridCol w="1803866">
                  <a:extLst>
                    <a:ext uri="{9D8B030D-6E8A-4147-A177-3AD203B41FA5}">
                      <a16:colId xmlns:a16="http://schemas.microsoft.com/office/drawing/2014/main" val="3463815059"/>
                    </a:ext>
                  </a:extLst>
                </a:gridCol>
                <a:gridCol w="1803866">
                  <a:extLst>
                    <a:ext uri="{9D8B030D-6E8A-4147-A177-3AD203B41FA5}">
                      <a16:colId xmlns:a16="http://schemas.microsoft.com/office/drawing/2014/main" val="2058561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Byte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123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Command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Message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7423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02351F7-8C6E-4F06-AE2A-074A5F097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182319"/>
              </p:ext>
            </p:extLst>
          </p:nvPr>
        </p:nvGraphicFramePr>
        <p:xfrm>
          <a:off x="838200" y="2942272"/>
          <a:ext cx="71984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613">
                  <a:extLst>
                    <a:ext uri="{9D8B030D-6E8A-4147-A177-3AD203B41FA5}">
                      <a16:colId xmlns:a16="http://schemas.microsoft.com/office/drawing/2014/main" val="1803706873"/>
                    </a:ext>
                  </a:extLst>
                </a:gridCol>
                <a:gridCol w="1799613">
                  <a:extLst>
                    <a:ext uri="{9D8B030D-6E8A-4147-A177-3AD203B41FA5}">
                      <a16:colId xmlns:a16="http://schemas.microsoft.com/office/drawing/2014/main" val="3623658040"/>
                    </a:ext>
                  </a:extLst>
                </a:gridCol>
                <a:gridCol w="1799613">
                  <a:extLst>
                    <a:ext uri="{9D8B030D-6E8A-4147-A177-3AD203B41FA5}">
                      <a16:colId xmlns:a16="http://schemas.microsoft.com/office/drawing/2014/main" val="2416854657"/>
                    </a:ext>
                  </a:extLst>
                </a:gridCol>
                <a:gridCol w="1799613">
                  <a:extLst>
                    <a:ext uri="{9D8B030D-6E8A-4147-A177-3AD203B41FA5}">
                      <a16:colId xmlns:a16="http://schemas.microsoft.com/office/drawing/2014/main" val="2584551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Command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Message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656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Write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24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0~255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Write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Set Temp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866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Read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Get Temp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62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Read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Get Status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17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0(off) or 1(on)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Write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Set Fan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919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82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8A575-2C1D-4B3B-9CED-30A84AFB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Status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33CD881-4D78-4C41-AAE5-3DFD641730A1}"/>
              </a:ext>
            </a:extLst>
          </p:cNvPr>
          <p:cNvSpPr/>
          <p:nvPr/>
        </p:nvSpPr>
        <p:spPr>
          <a:xfrm>
            <a:off x="1090568" y="1937857"/>
            <a:ext cx="1491143" cy="14911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{ Fan : 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451A549-E0C1-422F-9379-9697E5A4E762}"/>
              </a:ext>
            </a:extLst>
          </p:cNvPr>
          <p:cNvSpPr/>
          <p:nvPr/>
        </p:nvSpPr>
        <p:spPr>
          <a:xfrm>
            <a:off x="1090567" y="3676166"/>
            <a:ext cx="1491143" cy="14911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{ Fan :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554B6EF-6D6C-4ED2-8207-342772AAB6F5}"/>
              </a:ext>
            </a:extLst>
          </p:cNvPr>
          <p:cNvSpPr/>
          <p:nvPr/>
        </p:nvSpPr>
        <p:spPr>
          <a:xfrm>
            <a:off x="4882391" y="1937856"/>
            <a:ext cx="1491143" cy="14911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Error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4519292-CED7-4D94-922A-4B20827D8B18}"/>
              </a:ext>
            </a:extLst>
          </p:cNvPr>
          <p:cNvSpPr/>
          <p:nvPr/>
        </p:nvSpPr>
        <p:spPr>
          <a:xfrm>
            <a:off x="4882391" y="3676167"/>
            <a:ext cx="1491143" cy="14911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Run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C06D12-72AE-43FB-A919-7D653ED29A2B}"/>
              </a:ext>
            </a:extLst>
          </p:cNvPr>
          <p:cNvCxnSpPr>
            <a:cxnSpLocks/>
          </p:cNvCxnSpPr>
          <p:nvPr/>
        </p:nvCxnSpPr>
        <p:spPr>
          <a:xfrm>
            <a:off x="2581709" y="4462375"/>
            <a:ext cx="23006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3F57C168-B020-4B64-823E-BBF2488F4DA4}"/>
              </a:ext>
            </a:extLst>
          </p:cNvPr>
          <p:cNvCxnSpPr>
            <a:stCxn id="9" idx="4"/>
            <a:endCxn id="9" idx="5"/>
          </p:cNvCxnSpPr>
          <p:nvPr/>
        </p:nvCxnSpPr>
        <p:spPr>
          <a:xfrm rot="5400000" flipH="1" flipV="1">
            <a:off x="5782375" y="4794525"/>
            <a:ext cx="218373" cy="527198"/>
          </a:xfrm>
          <a:prstGeom prst="curvedConnector3">
            <a:avLst>
              <a:gd name="adj1" fmla="val -1046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C992EFC-9ABF-4AFC-9239-9F960799630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497821" y="3035767"/>
            <a:ext cx="2384570" cy="138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E507E8C-507E-43D7-9496-EA41AC064E5C}"/>
              </a:ext>
            </a:extLst>
          </p:cNvPr>
          <p:cNvCxnSpPr>
            <a:stCxn id="8" idx="2"/>
            <a:endCxn id="3" idx="6"/>
          </p:cNvCxnSpPr>
          <p:nvPr/>
        </p:nvCxnSpPr>
        <p:spPr>
          <a:xfrm flipH="1">
            <a:off x="2581711" y="2683428"/>
            <a:ext cx="23006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29AC660-E1BB-44E3-B8B9-E4CD4E8B0C1A}"/>
              </a:ext>
            </a:extLst>
          </p:cNvPr>
          <p:cNvCxnSpPr>
            <a:stCxn id="9" idx="0"/>
            <a:endCxn id="8" idx="4"/>
          </p:cNvCxnSpPr>
          <p:nvPr/>
        </p:nvCxnSpPr>
        <p:spPr>
          <a:xfrm flipV="1">
            <a:off x="5627963" y="3428999"/>
            <a:ext cx="0" cy="24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1D46A14-C558-4848-AD0B-35F084865101}"/>
              </a:ext>
            </a:extLst>
          </p:cNvPr>
          <p:cNvCxnSpPr>
            <a:stCxn id="3" idx="4"/>
            <a:endCxn id="7" idx="0"/>
          </p:cNvCxnSpPr>
          <p:nvPr/>
        </p:nvCxnSpPr>
        <p:spPr>
          <a:xfrm flipH="1">
            <a:off x="1836139" y="3429000"/>
            <a:ext cx="1" cy="2471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783E5F0-0D8B-4513-865D-1F7CB7D66443}"/>
              </a:ext>
            </a:extLst>
          </p:cNvPr>
          <p:cNvSpPr txBox="1"/>
          <p:nvPr/>
        </p:nvSpPr>
        <p:spPr>
          <a:xfrm>
            <a:off x="1386016" y="33679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2A25B1-3A71-4289-B290-5EE919EADC18}"/>
              </a:ext>
            </a:extLst>
          </p:cNvPr>
          <p:cNvSpPr txBox="1"/>
          <p:nvPr/>
        </p:nvSpPr>
        <p:spPr>
          <a:xfrm>
            <a:off x="3573994" y="41356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C6AF6B-63CB-4960-B05F-B02C53910F4C}"/>
              </a:ext>
            </a:extLst>
          </p:cNvPr>
          <p:cNvSpPr txBox="1"/>
          <p:nvPr/>
        </p:nvSpPr>
        <p:spPr>
          <a:xfrm>
            <a:off x="3292328" y="35665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C6ABB0-604C-46AD-B494-5A1133F8E99C}"/>
              </a:ext>
            </a:extLst>
          </p:cNvPr>
          <p:cNvSpPr txBox="1"/>
          <p:nvPr/>
        </p:nvSpPr>
        <p:spPr>
          <a:xfrm>
            <a:off x="3573994" y="262579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5AEEA6-3781-4F9D-B348-9F90CE52AFCC}"/>
              </a:ext>
            </a:extLst>
          </p:cNvPr>
          <p:cNvSpPr txBox="1"/>
          <p:nvPr/>
        </p:nvSpPr>
        <p:spPr>
          <a:xfrm>
            <a:off x="5778004" y="3364507"/>
            <a:ext cx="197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Overheat (150°C)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77649F-4BC3-4F93-8A03-3F537A5C90F6}"/>
              </a:ext>
            </a:extLst>
          </p:cNvPr>
          <p:cNvSpPr txBox="1"/>
          <p:nvPr/>
        </p:nvSpPr>
        <p:spPr>
          <a:xfrm>
            <a:off x="5775578" y="54144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DB2DE5E-0813-4266-9A3D-6DC3E3639205}"/>
              </a:ext>
            </a:extLst>
          </p:cNvPr>
          <p:cNvCxnSpPr>
            <a:cxnSpLocks/>
          </p:cNvCxnSpPr>
          <p:nvPr/>
        </p:nvCxnSpPr>
        <p:spPr>
          <a:xfrm flipH="1" flipV="1">
            <a:off x="2497822" y="2951613"/>
            <a:ext cx="2384568" cy="136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0F06A9-B5DC-454E-B1E0-040D905BE4D4}"/>
              </a:ext>
            </a:extLst>
          </p:cNvPr>
          <p:cNvSpPr txBox="1"/>
          <p:nvPr/>
        </p:nvSpPr>
        <p:spPr>
          <a:xfrm>
            <a:off x="3750466" y="335942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R, F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63FD40F-CF2E-4995-BB10-44CE69FF7C56}"/>
              </a:ext>
            </a:extLst>
          </p:cNvPr>
          <p:cNvCxnSpPr/>
          <p:nvPr/>
        </p:nvCxnSpPr>
        <p:spPr>
          <a:xfrm flipH="1">
            <a:off x="2581709" y="4547680"/>
            <a:ext cx="2300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A2893F2-0067-42F4-964A-F8D31650E228}"/>
              </a:ext>
            </a:extLst>
          </p:cNvPr>
          <p:cNvSpPr txBox="1"/>
          <p:nvPr/>
        </p:nvSpPr>
        <p:spPr>
          <a:xfrm>
            <a:off x="3583930" y="45456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0B2F50-C3F2-4A5C-8894-94788B7800C0}"/>
              </a:ext>
            </a:extLst>
          </p:cNvPr>
          <p:cNvSpPr txBox="1"/>
          <p:nvPr/>
        </p:nvSpPr>
        <p:spPr>
          <a:xfrm>
            <a:off x="7892030" y="1921817"/>
            <a:ext cx="355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C, S commands always available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4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84</Words>
  <Application>Microsoft Office PowerPoint</Application>
  <PresentationFormat>와이드스크린</PresentationFormat>
  <Paragraphs>50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Labgenius PCR Protocol</vt:lpstr>
      <vt:lpstr>Protocol</vt:lpstr>
      <vt:lpstr>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Labgenius PCR Protocol</dc:title>
  <dc:creator>MJH</dc:creator>
  <cp:lastModifiedBy>MJH</cp:lastModifiedBy>
  <cp:revision>11</cp:revision>
  <dcterms:created xsi:type="dcterms:W3CDTF">2019-07-17T02:41:41Z</dcterms:created>
  <dcterms:modified xsi:type="dcterms:W3CDTF">2019-07-17T04:01:51Z</dcterms:modified>
</cp:coreProperties>
</file>