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5905-669C-4C22-B3EE-E19D379A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40806-3898-46F6-BA87-85806216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2D3C4-E5B8-473F-8C15-2B2FD32C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F4964-0597-4B5D-B16D-A0E9C64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8715A-7FF8-474E-A74D-B3AAC53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DD372-6FFE-4EED-B216-C5D4FA08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386F0-105B-48DF-BEDE-05033A0D2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9BD1C-5A9B-4506-8F95-576B0B44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D028-AF2A-4D3C-804D-7D07D31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045F1-4828-4B8C-AC70-AF1311A1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1C21C-0AB3-4996-9C94-62C647A2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CD30D-D744-4F83-B48E-9846533A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778E7-BC2C-46EA-90EB-01BDC7EC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83257-ECB7-41F9-ABC6-8F2515AB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15A44-35FC-4050-9D79-117FFF4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57AEA-CDFB-438E-99F2-480A2B1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05F7-DC99-48AE-9E40-7CD48679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40DAD-C650-4EB6-A0D3-5563D47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13385-F4FD-4610-B088-B649A264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35C7C-4DE5-42D3-BC3F-CE3E2666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0DEB-B100-412C-B4F6-7F247CF0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E6C17-3AD2-4CDA-8359-D76CFBA2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5AD62-B2B6-4C11-8AAF-6B9D3518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3413A-6B1B-459A-8007-C00F4C0F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58A6-0BF2-457F-B14A-50B0A92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638E-3CF6-4191-BBF5-587B2C3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0462A-133D-413A-BB4B-9A01C3C6D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1D3BC-A08B-472F-88C8-683D5C2D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40679-A035-43E2-8AAB-15EF59AD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66196-FCC4-40F0-905E-867CE21F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836CA-2914-4271-B451-5C91A7F2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9DB9-F4F4-4774-9394-806B869C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8D6-0F9C-4CD5-A964-83CA4D06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41483-DE8B-4583-93AF-258259D2B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D4E28-E6AF-458B-A96D-3188FBA5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43012F-C03D-42E0-8A67-325DDCD70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23A34-50A8-4344-8EA0-B1ED7E5D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57961E-4608-4F50-9113-419F3EE7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DF0043-EB73-431D-A8FE-FA7B16D3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D4BE-92C3-472D-AB7E-DFC916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743F9-1461-4B96-AAE7-2DA02C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585C2-DF18-4527-B920-8293596C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7615-B720-478B-AAA4-4208324A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A05F2-8427-4BDA-9AEF-BE124CD9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A339E-850A-499F-8E77-6930DCD4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3F778-B466-44D9-A3C4-B89F18C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1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D426-7902-4C80-BDC2-8396B9C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086BF-8F9A-478C-A345-BC7AD974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B7DEA-1242-47BF-8E62-B4DBABE73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4D1FC-FC53-41D5-9C92-8474358B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B796F-0941-4FA7-9F74-2F204DAF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986F4-6BDA-4B22-866B-63BD1DDD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D254D-9B4C-431C-9CFF-514648C7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40E7A-6852-4B9F-A187-7F39A8857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D926D-A215-4609-979B-6BF07B75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00490-D377-47DC-9925-A066885F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293B5-AC7A-4D17-B4E9-DF99A350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8FFC2-DACF-47EC-AA34-0BB8A9C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45BA3-50E6-443A-8974-BE03A48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9D004-414C-40F9-8CEB-A9D07EAB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905FA-6E5F-4373-996E-080064F44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328E-0D02-4E05-B51A-DC2B55603095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AAFC4-B8D1-45A3-99A9-51C0D0F4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80616-D7C1-43A8-8694-F330A9CD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B9C9-5195-4445-B010-922311AE6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EED9A-2CB2-4AED-B90D-F8AABC5C8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Labgeneous</a:t>
            </a:r>
            <a:r>
              <a:rPr lang="en-US" altLang="ko-KR" dirty="0"/>
              <a:t> </a:t>
            </a:r>
            <a:r>
              <a:rPr lang="en-US" altLang="ko-KR" dirty="0" err="1"/>
              <a:t>Architecturing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7FA31-5EA2-44A0-B5E6-A602F8220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62549-A8F6-4D30-91A7-0B92D7C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6DDEF-72FC-4D0B-BF3A-810C99B8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489"/>
            <a:ext cx="6183312" cy="28184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C921E5-C9A4-4F05-861C-259BBA6B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44" y="1690688"/>
            <a:ext cx="2439282" cy="165446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C31C82-6B97-41D3-8DDB-A80DD4C2736D}"/>
              </a:ext>
            </a:extLst>
          </p:cNvPr>
          <p:cNvCxnSpPr/>
          <p:nvPr/>
        </p:nvCxnSpPr>
        <p:spPr>
          <a:xfrm>
            <a:off x="7633982" y="1426128"/>
            <a:ext cx="0" cy="498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7F35D6-1EBA-49E6-A927-AE963CFEF211}"/>
              </a:ext>
            </a:extLst>
          </p:cNvPr>
          <p:cNvSpPr txBox="1"/>
          <p:nvPr/>
        </p:nvSpPr>
        <p:spPr>
          <a:xfrm>
            <a:off x="1887523" y="5144390"/>
            <a:ext cx="3367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 LEDs: GPIO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Filter wheel: GPIO 5 (home)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PD ADC/DAC: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Trinket (chip): I2C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FCEC-8EF7-4D28-939D-7792CF64E4E1}"/>
              </a:ext>
            </a:extLst>
          </p:cNvPr>
          <p:cNvSpPr txBox="1"/>
          <p:nvPr/>
        </p:nvSpPr>
        <p:spPr>
          <a:xfrm>
            <a:off x="7985890" y="4221060"/>
            <a:ext cx="3457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CAM image processing: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 LEDs: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Trinket (chip): I2C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4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18951B-B62F-4CAA-838C-A652FE9D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02" y="419066"/>
            <a:ext cx="7855482" cy="60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7959C-F1F1-4847-9B6F-228CBB25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 interface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FF58B-FD95-4BA6-9251-2DE87571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84" y="2223033"/>
            <a:ext cx="7198370" cy="24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DF82-7FF7-4203-AA16-79D32634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wheel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1DF0E-A353-4B6B-BF3C-9826D9AE8476}"/>
              </a:ext>
            </a:extLst>
          </p:cNvPr>
          <p:cNvSpPr/>
          <p:nvPr/>
        </p:nvSpPr>
        <p:spPr>
          <a:xfrm>
            <a:off x="4798503" y="3044504"/>
            <a:ext cx="998290" cy="1031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L293D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43798D-47CF-48B1-815E-723B7BBFF61A}"/>
              </a:ext>
            </a:extLst>
          </p:cNvPr>
          <p:cNvCxnSpPr/>
          <p:nvPr/>
        </p:nvCxnSpPr>
        <p:spPr>
          <a:xfrm>
            <a:off x="3733101" y="3271706"/>
            <a:ext cx="10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8E41B1-0697-4644-8EBE-093202D04ED6}"/>
              </a:ext>
            </a:extLst>
          </p:cNvPr>
          <p:cNvCxnSpPr/>
          <p:nvPr/>
        </p:nvCxnSpPr>
        <p:spPr>
          <a:xfrm>
            <a:off x="3734499" y="3491218"/>
            <a:ext cx="10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93F14F-9A68-4557-85E0-FED6176A1EFF}"/>
              </a:ext>
            </a:extLst>
          </p:cNvPr>
          <p:cNvCxnSpPr/>
          <p:nvPr/>
        </p:nvCxnSpPr>
        <p:spPr>
          <a:xfrm>
            <a:off x="3735897" y="3710730"/>
            <a:ext cx="10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43A7A1-9BF2-4D00-A6D6-78839BF81A46}"/>
              </a:ext>
            </a:extLst>
          </p:cNvPr>
          <p:cNvCxnSpPr/>
          <p:nvPr/>
        </p:nvCxnSpPr>
        <p:spPr>
          <a:xfrm>
            <a:off x="3737295" y="3930242"/>
            <a:ext cx="10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130D1A-A781-4EBF-B8FD-7B04FCB648A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733101" y="4636315"/>
            <a:ext cx="296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75D646-8C7E-4304-9F60-343701A9F6CC}"/>
              </a:ext>
            </a:extLst>
          </p:cNvPr>
          <p:cNvSpPr txBox="1"/>
          <p:nvPr/>
        </p:nvSpPr>
        <p:spPr>
          <a:xfrm>
            <a:off x="2348013" y="3853127"/>
            <a:ext cx="85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GPIO’s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8EECF7-88AB-43F4-8230-1D1E5CCBCD32}"/>
              </a:ext>
            </a:extLst>
          </p:cNvPr>
          <p:cNvSpPr/>
          <p:nvPr/>
        </p:nvSpPr>
        <p:spPr>
          <a:xfrm>
            <a:off x="6393315" y="2996965"/>
            <a:ext cx="1199626" cy="1126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CBC989C-3C08-46B6-894A-E87B10C78D2A}"/>
              </a:ext>
            </a:extLst>
          </p:cNvPr>
          <p:cNvSpPr/>
          <p:nvPr/>
        </p:nvSpPr>
        <p:spPr>
          <a:xfrm>
            <a:off x="6697876" y="4468538"/>
            <a:ext cx="369115" cy="335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7F609-8CF5-4B81-96A5-65C0CE91C10B}"/>
              </a:ext>
            </a:extLst>
          </p:cNvPr>
          <p:cNvSpPr txBox="1"/>
          <p:nvPr/>
        </p:nvSpPr>
        <p:spPr>
          <a:xfrm>
            <a:off x="6280558" y="489894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sensor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DA2E4E-20D3-4770-8826-9F3D5585396B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5796793" y="3560426"/>
            <a:ext cx="596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13FAED-E602-41DE-9ADD-F3EC6480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32" y="2415772"/>
            <a:ext cx="3355493" cy="38127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E3D65D-6969-4E1B-81C6-F6191996634B}"/>
              </a:ext>
            </a:extLst>
          </p:cNvPr>
          <p:cNvSpPr/>
          <p:nvPr/>
        </p:nvSpPr>
        <p:spPr>
          <a:xfrm>
            <a:off x="1679426" y="3313394"/>
            <a:ext cx="1031846" cy="108218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CA05E2-15A1-4DC9-AA9E-6C3B89522289}"/>
              </a:ext>
            </a:extLst>
          </p:cNvPr>
          <p:cNvSpPr/>
          <p:nvPr/>
        </p:nvSpPr>
        <p:spPr>
          <a:xfrm>
            <a:off x="2736439" y="3313394"/>
            <a:ext cx="1031846" cy="108218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340C28-1287-404C-A854-2FE150300A33}"/>
              </a:ext>
            </a:extLst>
          </p:cNvPr>
          <p:cNvSpPr/>
          <p:nvPr/>
        </p:nvSpPr>
        <p:spPr>
          <a:xfrm>
            <a:off x="1679427" y="4431226"/>
            <a:ext cx="1031846" cy="108218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6AD8D9-16E9-4E8D-94DE-833E1928655A}"/>
              </a:ext>
            </a:extLst>
          </p:cNvPr>
          <p:cNvSpPr/>
          <p:nvPr/>
        </p:nvSpPr>
        <p:spPr>
          <a:xfrm>
            <a:off x="2736440" y="4431226"/>
            <a:ext cx="1031846" cy="108218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C5883A3-FFD7-4D78-9C47-BA4870B0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Multi-filter cam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71C25-6207-4B8E-BE0F-B007E3DD1897}"/>
              </a:ext>
            </a:extLst>
          </p:cNvPr>
          <p:cNvSpPr txBox="1"/>
          <p:nvPr/>
        </p:nvSpPr>
        <p:spPr>
          <a:xfrm>
            <a:off x="5570376" y="3208153"/>
            <a:ext cx="462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 image per 1 fluorescence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Different position for each fluorescence</a:t>
            </a:r>
          </a:p>
        </p:txBody>
      </p:sp>
    </p:spTree>
    <p:extLst>
      <p:ext uri="{BB962C8B-B14F-4D97-AF65-F5344CB8AC3E}">
        <p14:creationId xmlns:p14="http://schemas.microsoft.com/office/powerpoint/2010/main" val="9362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EDA8-D731-4727-A7E9-001DEB34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962B5-BEBB-4D05-8AAA-BC0968E0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pi </a:t>
            </a:r>
            <a:r>
              <a:rPr lang="ko-KR" altLang="en-US" dirty="0">
                <a:effectLst/>
              </a:rPr>
              <a:t>대신에 다른 </a:t>
            </a:r>
            <a:r>
              <a:rPr lang="en-US" altLang="ko-KR" dirty="0">
                <a:effectLst/>
              </a:rPr>
              <a:t>platform</a:t>
            </a:r>
          </a:p>
          <a:p>
            <a:r>
              <a:rPr lang="en-US" altLang="ko-KR" dirty="0">
                <a:effectLst/>
              </a:rPr>
              <a:t>IP over </a:t>
            </a:r>
            <a:r>
              <a:rPr lang="en-US" altLang="ko-KR" dirty="0" err="1">
                <a:effectLst/>
              </a:rPr>
              <a:t>wifi</a:t>
            </a:r>
            <a:r>
              <a:rPr lang="en-US" altLang="ko-KR" dirty="0">
                <a:effectLst/>
              </a:rPr>
              <a:t>, ethernet, </a:t>
            </a:r>
            <a:r>
              <a:rPr lang="en-US" altLang="ko-KR" dirty="0" err="1">
                <a:effectLst/>
              </a:rPr>
              <a:t>bluetooth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usb</a:t>
            </a:r>
            <a:r>
              <a:rPr lang="en-US" altLang="ko-KR" dirty="0">
                <a:effectLst/>
              </a:rPr>
              <a:t> ...</a:t>
            </a:r>
          </a:p>
          <a:p>
            <a:r>
              <a:rPr lang="en-US" altLang="ko-KR" dirty="0">
                <a:effectLst/>
              </a:rPr>
              <a:t>protocol manager</a:t>
            </a:r>
            <a:r>
              <a:rPr lang="ko-KR" altLang="en-US" dirty="0">
                <a:effectLst/>
              </a:rPr>
              <a:t>들을 한 </a:t>
            </a:r>
            <a:r>
              <a:rPr lang="en-US" altLang="ko-KR" dirty="0">
                <a:effectLst/>
              </a:rPr>
              <a:t>site</a:t>
            </a:r>
            <a:r>
              <a:rPr lang="ko-KR" altLang="en-US" dirty="0">
                <a:effectLst/>
              </a:rPr>
              <a:t>에 할 것인지</a:t>
            </a:r>
            <a:r>
              <a:rPr lang="en-US" altLang="ko-KR" dirty="0">
                <a:effectLst/>
              </a:rPr>
              <a:t>? -- </a:t>
            </a:r>
            <a:r>
              <a:rPr lang="ko-KR" altLang="en-US" dirty="0">
                <a:effectLst/>
              </a:rPr>
              <a:t>다른 </a:t>
            </a:r>
            <a:r>
              <a:rPr lang="en-US" altLang="ko-KR" dirty="0">
                <a:effectLst/>
              </a:rPr>
              <a:t>app?</a:t>
            </a:r>
          </a:p>
          <a:p>
            <a:r>
              <a:rPr lang="ko-KR" altLang="en-US" dirty="0"/>
              <a:t>충실하지만</a:t>
            </a:r>
            <a:r>
              <a:rPr lang="en-US" altLang="ko-KR" dirty="0"/>
              <a:t> </a:t>
            </a:r>
            <a:r>
              <a:rPr lang="ko-KR" altLang="en-US" dirty="0"/>
              <a:t>중복되지 않은 </a:t>
            </a:r>
            <a:r>
              <a:rPr lang="en-US" altLang="ko-KR" dirty="0"/>
              <a:t>test API</a:t>
            </a:r>
          </a:p>
          <a:p>
            <a:r>
              <a:rPr lang="en-US" altLang="ko-KR" dirty="0"/>
              <a:t>Pi porting </a:t>
            </a:r>
            <a:r>
              <a:rPr lang="ko-KR" altLang="en-US" dirty="0"/>
              <a:t>전에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implementation </a:t>
            </a:r>
            <a:r>
              <a:rPr lang="ko-KR" altLang="en-US" dirty="0"/>
              <a:t>권장</a:t>
            </a:r>
            <a:endParaRPr lang="en-US" altLang="ko-KR" dirty="0"/>
          </a:p>
          <a:p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4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New Labgeneous Architecturing</vt:lpstr>
      <vt:lpstr>Target System</vt:lpstr>
      <vt:lpstr>PowerPoint 프레젠테이션</vt:lpstr>
      <vt:lpstr>PD interface</vt:lpstr>
      <vt:lpstr>Filter wheel</vt:lpstr>
      <vt:lpstr>Multi-filter cam</vt:lpstr>
      <vt:lpstr>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 Dae</dc:creator>
  <cp:lastModifiedBy>Kim Jong Dae</cp:lastModifiedBy>
  <cp:revision>4</cp:revision>
  <dcterms:created xsi:type="dcterms:W3CDTF">2019-07-01T14:30:20Z</dcterms:created>
  <dcterms:modified xsi:type="dcterms:W3CDTF">2019-07-01T15:19:20Z</dcterms:modified>
</cp:coreProperties>
</file>