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showGuides="1">
      <p:cViewPr varScale="1">
        <p:scale>
          <a:sx n="64" d="100"/>
          <a:sy n="64" d="100"/>
        </p:scale>
        <p:origin x="90" y="37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46C117F-5CCF-4837-BE5F-2B92066CAFAF}"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EB90BD-B6CE-46B7-997F-7313B992CCDC}"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DB9D11F-B188-461D-B23F-39381795C052}"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2E6D8D9-55A2-4063-B0F3-121F44549695}"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D4B24536-994D-4021-A283-9F449C0DB509}"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3CBBBB78-C96F-47B7-AB17-D852CA960AC9}"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0578ACC-22D6-47C1-A373-4FD133E34F3C}"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331444B-B92B-4E27-8C94-BB93EAF5CB18}"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63EFA5E-FA76-400D-B3DC-F0BA90E6D107}"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lib.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Dlib</a:t>
            </a:r>
            <a:r>
              <a:rPr lang="zh-CN" altLang="en-US" dirty="0" smtClean="0"/>
              <a:t>的人脸检测</a:t>
            </a:r>
            <a:r>
              <a:rPr lang="zh-CN" altLang="en-US" dirty="0"/>
              <a:t>实现</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27793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067" y="1993692"/>
            <a:ext cx="6197865" cy="4864308"/>
          </a:xfrm>
        </p:spPr>
      </p:pic>
    </p:spTree>
    <p:extLst>
      <p:ext uri="{BB962C8B-B14F-4D97-AF65-F5344CB8AC3E}">
        <p14:creationId xmlns:p14="http://schemas.microsoft.com/office/powerpoint/2010/main" val="1263589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目前的进度</a:t>
            </a:r>
            <a:endParaRPr lang="zh-CN" altLang="en-US" dirty="0"/>
          </a:p>
        </p:txBody>
      </p:sp>
      <p:sp>
        <p:nvSpPr>
          <p:cNvPr id="3" name="内容占位符 2"/>
          <p:cNvSpPr>
            <a:spLocks noGrp="1"/>
          </p:cNvSpPr>
          <p:nvPr>
            <p:ph idx="1"/>
          </p:nvPr>
        </p:nvSpPr>
        <p:spPr/>
        <p:txBody>
          <a:bodyPr/>
          <a:lstStyle/>
          <a:p>
            <a:r>
              <a:rPr lang="zh-CN" altLang="en-US" dirty="0" smtClean="0"/>
              <a:t>当前：</a:t>
            </a:r>
            <a:endParaRPr lang="en-US" altLang="zh-CN" dirty="0" smtClean="0"/>
          </a:p>
          <a:p>
            <a:pPr lvl="1"/>
            <a:r>
              <a:rPr lang="en-US" altLang="zh-CN" dirty="0" err="1" smtClean="0"/>
              <a:t>Dlib</a:t>
            </a:r>
            <a:r>
              <a:rPr lang="zh-CN" altLang="en-US" dirty="0" smtClean="0"/>
              <a:t>人脸检测</a:t>
            </a:r>
            <a:r>
              <a:rPr lang="en-US" altLang="zh-CN" dirty="0" smtClean="0"/>
              <a:t>	</a:t>
            </a:r>
            <a:r>
              <a:rPr lang="en-US" altLang="zh-CN" dirty="0" err="1" smtClean="0"/>
              <a:t>Dlib</a:t>
            </a:r>
            <a:r>
              <a:rPr lang="zh-CN" altLang="en-US" dirty="0" smtClean="0"/>
              <a:t>人脸定位</a:t>
            </a:r>
            <a:r>
              <a:rPr lang="en-US" altLang="zh-CN" dirty="0" smtClean="0"/>
              <a:t> 	</a:t>
            </a:r>
          </a:p>
          <a:p>
            <a:pPr lvl="1"/>
            <a:r>
              <a:rPr lang="en-US" altLang="zh-CN" dirty="0" err="1" smtClean="0"/>
              <a:t>Dlib</a:t>
            </a:r>
            <a:r>
              <a:rPr lang="zh-CN" altLang="en-US" dirty="0" smtClean="0"/>
              <a:t>人脸向量 </a:t>
            </a:r>
            <a:r>
              <a:rPr lang="en-US" altLang="zh-CN" dirty="0" smtClean="0"/>
              <a:t>	</a:t>
            </a:r>
            <a:r>
              <a:rPr lang="en-US" altLang="zh-CN" dirty="0" err="1" smtClean="0"/>
              <a:t>Dlib</a:t>
            </a:r>
            <a:r>
              <a:rPr lang="zh-CN" altLang="en-US" dirty="0" smtClean="0"/>
              <a:t>人脸距离计算</a:t>
            </a:r>
            <a:endParaRPr lang="en-US" altLang="zh-CN" dirty="0" smtClean="0"/>
          </a:p>
          <a:p>
            <a:r>
              <a:rPr lang="zh-CN" altLang="en-US" dirty="0" smtClean="0"/>
              <a:t>下一步：</a:t>
            </a:r>
            <a:endParaRPr lang="en-US" altLang="zh-CN" dirty="0" smtClean="0"/>
          </a:p>
          <a:p>
            <a:pPr lvl="1"/>
            <a:r>
              <a:rPr lang="en-US" altLang="zh-CN" dirty="0" smtClean="0"/>
              <a:t>MTCNN</a:t>
            </a:r>
            <a:r>
              <a:rPr lang="zh-CN" altLang="en-US" dirty="0" smtClean="0"/>
              <a:t>和</a:t>
            </a:r>
            <a:r>
              <a:rPr lang="en-US" altLang="zh-CN" dirty="0" err="1" smtClean="0"/>
              <a:t>FaceNet</a:t>
            </a:r>
            <a:r>
              <a:rPr lang="zh-CN" altLang="en-US" dirty="0" smtClean="0"/>
              <a:t>的人脸识别</a:t>
            </a:r>
            <a:endParaRPr lang="en-US" altLang="zh-CN" dirty="0" smtClean="0"/>
          </a:p>
        </p:txBody>
      </p:sp>
    </p:spTree>
    <p:extLst>
      <p:ext uri="{BB962C8B-B14F-4D97-AF65-F5344CB8AC3E}">
        <p14:creationId xmlns:p14="http://schemas.microsoft.com/office/powerpoint/2010/main" val="2843925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err="1" smtClean="0"/>
              <a:t>Dlib</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err="1"/>
              <a:t>Dlib</a:t>
            </a:r>
            <a:r>
              <a:rPr lang="zh-CN" altLang="en-US" dirty="0"/>
              <a:t>是一个包含机器学习算法的</a:t>
            </a:r>
            <a:r>
              <a:rPr lang="en-US" altLang="zh-CN" dirty="0"/>
              <a:t>C++</a:t>
            </a:r>
            <a:r>
              <a:rPr lang="zh-CN" altLang="en-US" dirty="0"/>
              <a:t>开源工具包。</a:t>
            </a:r>
            <a:r>
              <a:rPr lang="en-US" altLang="zh-CN" dirty="0" err="1"/>
              <a:t>Dlib</a:t>
            </a:r>
            <a:r>
              <a:rPr lang="zh-CN" altLang="en-US" dirty="0"/>
              <a:t>可以帮助您创建很多复杂的机器学习方面的软件来帮助解决实际问题</a:t>
            </a:r>
            <a:r>
              <a:rPr lang="zh-CN" altLang="en-US" dirty="0" smtClean="0"/>
              <a:t>。</a:t>
            </a:r>
            <a:endParaRPr lang="en-US" altLang="zh-CN" dirty="0" smtClean="0"/>
          </a:p>
          <a:p>
            <a:r>
              <a:rPr lang="zh-CN" altLang="en-US" dirty="0"/>
              <a:t>官网</a:t>
            </a:r>
            <a:r>
              <a:rPr lang="en-US" altLang="zh-CN" dirty="0">
                <a:hlinkClick r:id="rId2"/>
              </a:rPr>
              <a:t>http://dlib.net</a:t>
            </a:r>
            <a:r>
              <a:rPr lang="en-US" altLang="zh-CN" dirty="0" smtClean="0">
                <a:hlinkClick r:id="rId2"/>
              </a:rPr>
              <a:t>/</a:t>
            </a:r>
            <a:endParaRPr lang="en-US" altLang="zh-CN" dirty="0" smtClean="0"/>
          </a:p>
          <a:p>
            <a:r>
              <a:rPr lang="en-US" altLang="zh-CN" dirty="0" err="1" smtClean="0"/>
              <a:t>Github</a:t>
            </a:r>
            <a:r>
              <a:rPr lang="zh-CN" altLang="en-US" dirty="0" smtClean="0"/>
              <a:t>：</a:t>
            </a:r>
            <a:r>
              <a:rPr lang="en-US" altLang="zh-CN" dirty="0" smtClean="0"/>
              <a:t>https</a:t>
            </a:r>
            <a:r>
              <a:rPr lang="en-US" altLang="zh-CN" dirty="0"/>
              <a:t>://</a:t>
            </a:r>
            <a:r>
              <a:rPr lang="en-US" altLang="zh-CN" dirty="0" smtClean="0"/>
              <a:t>github.com/davisking/dlib</a:t>
            </a:r>
          </a:p>
        </p:txBody>
      </p:sp>
    </p:spTree>
    <p:extLst>
      <p:ext uri="{BB962C8B-B14F-4D97-AF65-F5344CB8AC3E}">
        <p14:creationId xmlns:p14="http://schemas.microsoft.com/office/powerpoint/2010/main" val="35913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Dlib</a:t>
            </a:r>
            <a:r>
              <a:rPr lang="zh-CN" altLang="en-US" dirty="0" smtClean="0"/>
              <a:t>的功能</a:t>
            </a:r>
            <a:endParaRPr lang="zh-CN" altLang="en-US" dirty="0"/>
          </a:p>
        </p:txBody>
      </p:sp>
      <p:sp>
        <p:nvSpPr>
          <p:cNvPr id="3" name="内容占位符 2"/>
          <p:cNvSpPr>
            <a:spLocks noGrp="1"/>
          </p:cNvSpPr>
          <p:nvPr>
            <p:ph idx="1"/>
          </p:nvPr>
        </p:nvSpPr>
        <p:spPr>
          <a:xfrm>
            <a:off x="680321" y="2336872"/>
            <a:ext cx="9613861" cy="4521127"/>
          </a:xfrm>
        </p:spPr>
        <p:txBody>
          <a:bodyPr>
            <a:normAutofit/>
          </a:bodyPr>
          <a:lstStyle/>
          <a:p>
            <a:r>
              <a:rPr lang="en-US" altLang="zh-CN" dirty="0"/>
              <a:t>&gt;&gt; </a:t>
            </a:r>
            <a:r>
              <a:rPr lang="zh-CN" altLang="en-US" dirty="0"/>
              <a:t>深度学习</a:t>
            </a:r>
          </a:p>
          <a:p>
            <a:r>
              <a:rPr lang="en-US" altLang="zh-CN" dirty="0"/>
              <a:t>&gt;&gt; </a:t>
            </a:r>
            <a:r>
              <a:rPr lang="zh-CN" altLang="en-US" dirty="0"/>
              <a:t>基于</a:t>
            </a:r>
            <a:r>
              <a:rPr lang="en-US" altLang="zh-CN" dirty="0"/>
              <a:t>SVM</a:t>
            </a:r>
            <a:r>
              <a:rPr lang="zh-CN" altLang="en-US" dirty="0"/>
              <a:t>的分类和递归算法</a:t>
            </a:r>
          </a:p>
          <a:p>
            <a:r>
              <a:rPr lang="en-US" altLang="zh-CN" dirty="0"/>
              <a:t>&gt;&gt; </a:t>
            </a:r>
            <a:r>
              <a:rPr lang="zh-CN" altLang="en-US" dirty="0"/>
              <a:t>针对大规模分类和递归的降维方法</a:t>
            </a:r>
          </a:p>
          <a:p>
            <a:r>
              <a:rPr lang="en-US" altLang="zh-CN" dirty="0"/>
              <a:t>&gt;&gt; </a:t>
            </a:r>
            <a:r>
              <a:rPr lang="zh-CN" altLang="en-US" dirty="0"/>
              <a:t>相关向量机</a:t>
            </a:r>
            <a:r>
              <a:rPr lang="en-US" altLang="zh-CN" dirty="0"/>
              <a:t>(relevance vector machine);</a:t>
            </a:r>
            <a:r>
              <a:rPr lang="zh-CN" altLang="en-US" dirty="0"/>
              <a:t>是与支持向量机相同的函数形式稀疏概率模型</a:t>
            </a:r>
            <a:r>
              <a:rPr lang="en-US" altLang="zh-CN" dirty="0"/>
              <a:t>,</a:t>
            </a:r>
            <a:r>
              <a:rPr lang="zh-CN" altLang="en-US" dirty="0"/>
              <a:t>对未知函数进行预测或分类。其训练是在贝叶斯框架下进行的</a:t>
            </a:r>
            <a:r>
              <a:rPr lang="en-US" altLang="zh-CN" dirty="0"/>
              <a:t>,</a:t>
            </a:r>
            <a:r>
              <a:rPr lang="zh-CN" altLang="en-US" dirty="0"/>
              <a:t>与</a:t>
            </a:r>
            <a:r>
              <a:rPr lang="en-US" altLang="zh-CN" dirty="0"/>
              <a:t>SVM</a:t>
            </a:r>
            <a:r>
              <a:rPr lang="zh-CN" altLang="en-US" dirty="0"/>
              <a:t>相比</a:t>
            </a:r>
            <a:r>
              <a:rPr lang="en-US" altLang="zh-CN" dirty="0"/>
              <a:t>,</a:t>
            </a:r>
            <a:r>
              <a:rPr lang="zh-CN" altLang="en-US" dirty="0"/>
              <a:t>不需要估计正则化参数</a:t>
            </a:r>
            <a:r>
              <a:rPr lang="en-US" altLang="zh-CN" dirty="0"/>
              <a:t>,</a:t>
            </a:r>
            <a:r>
              <a:rPr lang="zh-CN" altLang="en-US" dirty="0"/>
              <a:t>其核函数也不需要满足</a:t>
            </a:r>
            <a:r>
              <a:rPr lang="en-US" altLang="zh-CN" dirty="0"/>
              <a:t>Mercer</a:t>
            </a:r>
            <a:r>
              <a:rPr lang="zh-CN" altLang="en-US" dirty="0"/>
              <a:t>条件</a:t>
            </a:r>
            <a:r>
              <a:rPr lang="en-US" altLang="zh-CN" dirty="0"/>
              <a:t>,</a:t>
            </a:r>
            <a:r>
              <a:rPr lang="zh-CN" altLang="en-US" dirty="0"/>
              <a:t>需要更少的相关向量</a:t>
            </a:r>
            <a:r>
              <a:rPr lang="en-US" altLang="zh-CN" dirty="0"/>
              <a:t>,</a:t>
            </a:r>
            <a:r>
              <a:rPr lang="zh-CN" altLang="en-US" dirty="0"/>
              <a:t>训练时间长</a:t>
            </a:r>
            <a:r>
              <a:rPr lang="en-US" altLang="zh-CN" dirty="0"/>
              <a:t>,</a:t>
            </a:r>
            <a:r>
              <a:rPr lang="zh-CN" altLang="en-US" dirty="0"/>
              <a:t>测试时间短</a:t>
            </a:r>
            <a:r>
              <a:rPr lang="zh-CN" altLang="en-US" dirty="0" smtClean="0"/>
              <a:t>。</a:t>
            </a:r>
            <a:endParaRPr lang="zh-CN" altLang="en-US" dirty="0"/>
          </a:p>
          <a:p>
            <a:r>
              <a:rPr lang="en-US" altLang="zh-CN" dirty="0"/>
              <a:t>&gt;&gt; </a:t>
            </a:r>
            <a:r>
              <a:rPr lang="zh-CN" altLang="en-US" dirty="0"/>
              <a:t>聚类</a:t>
            </a:r>
            <a:r>
              <a:rPr lang="en-US" altLang="zh-CN" dirty="0"/>
              <a:t>: linear or kernel k-means, Chinese Whispers, and Newman clustering. Radial Basis Function Networks</a:t>
            </a:r>
          </a:p>
          <a:p>
            <a:r>
              <a:rPr lang="en-US" altLang="zh-CN" dirty="0"/>
              <a:t>&gt;&gt; </a:t>
            </a:r>
            <a:r>
              <a:rPr lang="zh-CN" altLang="en-US" dirty="0"/>
              <a:t>多层</a:t>
            </a:r>
            <a:r>
              <a:rPr lang="zh-CN" altLang="en-US" dirty="0" smtClean="0"/>
              <a:t>感知机</a:t>
            </a:r>
            <a:endParaRPr lang="zh-CN" altLang="en-US" dirty="0"/>
          </a:p>
        </p:txBody>
      </p:sp>
    </p:spTree>
    <p:extLst>
      <p:ext uri="{BB962C8B-B14F-4D97-AF65-F5344CB8AC3E}">
        <p14:creationId xmlns:p14="http://schemas.microsoft.com/office/powerpoint/2010/main" val="297898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Dlib</a:t>
            </a:r>
            <a:r>
              <a:rPr lang="zh-CN" altLang="en-US" dirty="0" smtClean="0"/>
              <a:t>进行人脸识别的过程</a:t>
            </a:r>
            <a:endParaRPr lang="zh-CN" altLang="en-US" dirty="0"/>
          </a:p>
        </p:txBody>
      </p:sp>
      <p:sp>
        <p:nvSpPr>
          <p:cNvPr id="3" name="内容占位符 2"/>
          <p:cNvSpPr>
            <a:spLocks noGrp="1"/>
          </p:cNvSpPr>
          <p:nvPr>
            <p:ph idx="1"/>
          </p:nvPr>
        </p:nvSpPr>
        <p:spPr/>
        <p:txBody>
          <a:bodyPr>
            <a:normAutofit/>
          </a:bodyPr>
          <a:lstStyle/>
          <a:p>
            <a:pPr marL="457200" indent="-457200" latinLnBrk="1">
              <a:buFont typeface="+mj-lt"/>
              <a:buAutoNum type="arabicPeriod"/>
            </a:pPr>
            <a:r>
              <a:rPr lang="zh-CN" altLang="en-US" dirty="0" smtClean="0"/>
              <a:t>人</a:t>
            </a:r>
            <a:r>
              <a:rPr lang="zh-CN" altLang="en-US" dirty="0"/>
              <a:t>脸</a:t>
            </a:r>
            <a:r>
              <a:rPr lang="en-US" altLang="zh-CN" dirty="0"/>
              <a:t>detect</a:t>
            </a:r>
            <a:r>
              <a:rPr lang="zh-CN" altLang="en-US" dirty="0"/>
              <a:t>，这一步主要是定位人脸在图像中的位置，输出人脸的位置矩形框</a:t>
            </a:r>
          </a:p>
          <a:p>
            <a:pPr marL="457200" indent="-457200" latinLnBrk="1">
              <a:buFont typeface="+mj-lt"/>
              <a:buAutoNum type="arabicPeriod"/>
            </a:pPr>
            <a:r>
              <a:rPr lang="zh-CN" altLang="en-US" dirty="0" smtClean="0"/>
              <a:t>人</a:t>
            </a:r>
            <a:r>
              <a:rPr lang="zh-CN" altLang="en-US" dirty="0"/>
              <a:t>脸</a:t>
            </a:r>
            <a:r>
              <a:rPr lang="en-US" altLang="zh-CN" dirty="0"/>
              <a:t>shape predictor</a:t>
            </a:r>
            <a:r>
              <a:rPr lang="zh-CN" altLang="en-US" dirty="0"/>
              <a:t>，这一步主要是找出眼睛眉毛鼻子嘴巴的</a:t>
            </a:r>
            <a:r>
              <a:rPr lang="en-US" altLang="zh-CN" dirty="0"/>
              <a:t>68</a:t>
            </a:r>
            <a:r>
              <a:rPr lang="zh-CN" altLang="en-US" dirty="0"/>
              <a:t>个定位点</a:t>
            </a:r>
          </a:p>
          <a:p>
            <a:pPr marL="457200" indent="-457200" latinLnBrk="1">
              <a:buFont typeface="+mj-lt"/>
              <a:buAutoNum type="arabicPeriod"/>
            </a:pPr>
            <a:r>
              <a:rPr lang="zh-CN" altLang="en-US" dirty="0" smtClean="0"/>
              <a:t>人</a:t>
            </a:r>
            <a:r>
              <a:rPr lang="zh-CN" altLang="en-US" dirty="0"/>
              <a:t>脸对齐</a:t>
            </a:r>
            <a:r>
              <a:rPr lang="en-US" altLang="zh-CN" dirty="0"/>
              <a:t>alignment</a:t>
            </a:r>
            <a:r>
              <a:rPr lang="zh-CN" altLang="en-US" dirty="0"/>
              <a:t>，这一步主要是通过投影几何变换出一张标准脸</a:t>
            </a:r>
          </a:p>
          <a:p>
            <a:pPr marL="457200" indent="-457200" latinLnBrk="1">
              <a:buFont typeface="+mj-lt"/>
              <a:buAutoNum type="arabicPeriod"/>
            </a:pPr>
            <a:r>
              <a:rPr lang="zh-CN" altLang="en-US" dirty="0" smtClean="0"/>
              <a:t>人</a:t>
            </a:r>
            <a:r>
              <a:rPr lang="zh-CN" altLang="en-US" dirty="0"/>
              <a:t>脸识别，这一步主要在对齐的人脸图像上提取</a:t>
            </a:r>
            <a:r>
              <a:rPr lang="en-US" altLang="zh-CN" dirty="0"/>
              <a:t>128</a:t>
            </a:r>
            <a:r>
              <a:rPr lang="zh-CN" altLang="en-US" dirty="0"/>
              <a:t>维的特征向量，根据特征向量间的距离来进行判断识别</a:t>
            </a:r>
            <a:r>
              <a:rPr lang="zh-CN" altLang="en-US" dirty="0" smtClean="0"/>
              <a:t>。</a:t>
            </a:r>
            <a:endParaRPr lang="zh-CN" altLang="en-US" dirty="0"/>
          </a:p>
        </p:txBody>
      </p:sp>
    </p:spTree>
    <p:extLst>
      <p:ext uri="{BB962C8B-B14F-4D97-AF65-F5344CB8AC3E}">
        <p14:creationId xmlns:p14="http://schemas.microsoft.com/office/powerpoint/2010/main" val="460427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Windows</a:t>
            </a:r>
            <a:r>
              <a:rPr lang="zh-CN" altLang="en-US" dirty="0" smtClean="0"/>
              <a:t>部署</a:t>
            </a:r>
            <a:r>
              <a:rPr lang="en-US" altLang="zh-CN" dirty="0" err="1" smtClean="0"/>
              <a:t>Dlib</a:t>
            </a:r>
            <a:endParaRPr lang="zh-CN" altLang="en-US" dirty="0"/>
          </a:p>
        </p:txBody>
      </p:sp>
      <p:sp>
        <p:nvSpPr>
          <p:cNvPr id="3" name="内容占位符 2"/>
          <p:cNvSpPr>
            <a:spLocks noGrp="1"/>
          </p:cNvSpPr>
          <p:nvPr>
            <p:ph idx="1"/>
          </p:nvPr>
        </p:nvSpPr>
        <p:spPr/>
        <p:txBody>
          <a:bodyPr>
            <a:normAutofit/>
          </a:bodyPr>
          <a:lstStyle/>
          <a:p>
            <a:r>
              <a:rPr lang="zh-CN" altLang="en-US" dirty="0"/>
              <a:t>装</a:t>
            </a:r>
            <a:r>
              <a:rPr lang="en-US" altLang="zh-CN" dirty="0"/>
              <a:t>dlib18</a:t>
            </a:r>
            <a:r>
              <a:rPr lang="zh-CN" altLang="en-US" dirty="0"/>
              <a:t>很简单，装</a:t>
            </a:r>
            <a:r>
              <a:rPr lang="en-US" altLang="zh-CN" dirty="0"/>
              <a:t>Python2.7.15</a:t>
            </a:r>
            <a:r>
              <a:rPr lang="zh-CN" altLang="en-US" dirty="0"/>
              <a:t>，然后用</a:t>
            </a:r>
            <a:r>
              <a:rPr lang="en-US" altLang="zh-CN" dirty="0"/>
              <a:t>pip</a:t>
            </a:r>
            <a:r>
              <a:rPr lang="zh-CN" altLang="en-US" dirty="0"/>
              <a:t>命令（因为</a:t>
            </a:r>
            <a:r>
              <a:rPr lang="en-US" altLang="zh-CN" dirty="0"/>
              <a:t>Python3</a:t>
            </a:r>
            <a:r>
              <a:rPr lang="zh-CN" altLang="en-US" dirty="0"/>
              <a:t>安装</a:t>
            </a:r>
            <a:r>
              <a:rPr lang="en-US" altLang="zh-CN" dirty="0"/>
              <a:t>dlib18.17.100</a:t>
            </a:r>
            <a:r>
              <a:rPr lang="zh-CN" altLang="en-US" dirty="0"/>
              <a:t>依赖</a:t>
            </a:r>
            <a:r>
              <a:rPr lang="en-US" altLang="zh-CN" dirty="0"/>
              <a:t>vs2013</a:t>
            </a:r>
            <a:r>
              <a:rPr lang="zh-CN" altLang="en-US" dirty="0"/>
              <a:t>的</a:t>
            </a:r>
            <a:r>
              <a:rPr lang="en-US" altLang="zh-CN" dirty="0"/>
              <a:t>c</a:t>
            </a:r>
            <a:r>
              <a:rPr lang="zh-CN" altLang="en-US" dirty="0"/>
              <a:t>艹编译器</a:t>
            </a:r>
            <a:r>
              <a:rPr lang="zh-CN" altLang="en-US" dirty="0" smtClean="0"/>
              <a:t>）</a:t>
            </a:r>
            <a:endParaRPr lang="en-US" altLang="zh-CN" dirty="0"/>
          </a:p>
          <a:p>
            <a:r>
              <a:rPr lang="en-US" altLang="zh-CN" dirty="0" smtClean="0"/>
              <a:t>pip </a:t>
            </a:r>
            <a:r>
              <a:rPr lang="en-US" altLang="zh-CN" dirty="0"/>
              <a:t>install </a:t>
            </a:r>
            <a:r>
              <a:rPr lang="en-US" altLang="zh-CN" dirty="0" err="1"/>
              <a:t>cmake</a:t>
            </a:r>
            <a:r>
              <a:rPr lang="en-US" altLang="zh-CN" b="1" dirty="0"/>
              <a:t>==</a:t>
            </a:r>
            <a:r>
              <a:rPr lang="en-US" altLang="zh-CN" dirty="0"/>
              <a:t>3.12.0 </a:t>
            </a:r>
            <a:endParaRPr lang="en-US" altLang="zh-CN" dirty="0" smtClean="0"/>
          </a:p>
          <a:p>
            <a:r>
              <a:rPr lang="en-US" altLang="zh-CN" dirty="0" smtClean="0"/>
              <a:t>pip </a:t>
            </a:r>
            <a:r>
              <a:rPr lang="en-US" altLang="zh-CN" dirty="0"/>
              <a:t>install boost</a:t>
            </a:r>
            <a:r>
              <a:rPr lang="en-US" altLang="zh-CN" b="1" dirty="0"/>
              <a:t>==</a:t>
            </a:r>
            <a:r>
              <a:rPr lang="en-US" altLang="zh-CN" dirty="0" smtClean="0"/>
              <a:t>0.1</a:t>
            </a:r>
          </a:p>
          <a:p>
            <a:r>
              <a:rPr lang="en-US" altLang="zh-CN" dirty="0" smtClean="0"/>
              <a:t>pip </a:t>
            </a:r>
            <a:r>
              <a:rPr lang="en-US" altLang="zh-CN" dirty="0"/>
              <a:t>install </a:t>
            </a:r>
            <a:r>
              <a:rPr lang="en-US" altLang="zh-CN" dirty="0" err="1"/>
              <a:t>opencv</a:t>
            </a:r>
            <a:r>
              <a:rPr lang="en-US" altLang="zh-CN" dirty="0"/>
              <a:t>-python</a:t>
            </a:r>
            <a:r>
              <a:rPr lang="en-US" altLang="zh-CN" b="1" dirty="0"/>
              <a:t>==</a:t>
            </a:r>
            <a:r>
              <a:rPr lang="en-US" altLang="zh-CN" dirty="0" smtClean="0"/>
              <a:t>3.4.2.17</a:t>
            </a:r>
          </a:p>
          <a:p>
            <a:r>
              <a:rPr lang="en-US" altLang="zh-CN" dirty="0" smtClean="0"/>
              <a:t>pip </a:t>
            </a:r>
            <a:r>
              <a:rPr lang="en-US" altLang="zh-CN" dirty="0"/>
              <a:t>install </a:t>
            </a:r>
            <a:r>
              <a:rPr lang="en-US" altLang="zh-CN" dirty="0" err="1"/>
              <a:t>dlib</a:t>
            </a:r>
            <a:r>
              <a:rPr lang="en-US" altLang="zh-CN" b="1" dirty="0"/>
              <a:t>==</a:t>
            </a:r>
            <a:r>
              <a:rPr lang="en-US" altLang="zh-CN" dirty="0" smtClean="0"/>
              <a:t>18.17.100</a:t>
            </a:r>
            <a:r>
              <a:rPr lang="en-US" altLang="zh-CN" dirty="0"/>
              <a:t/>
            </a:r>
            <a:br>
              <a:rPr lang="en-US" altLang="zh-CN" dirty="0"/>
            </a:br>
            <a:endParaRPr lang="zh-CN" altLang="en-US" dirty="0"/>
          </a:p>
        </p:txBody>
      </p:sp>
    </p:spTree>
    <p:extLst>
      <p:ext uri="{BB962C8B-B14F-4D97-AF65-F5344CB8AC3E}">
        <p14:creationId xmlns:p14="http://schemas.microsoft.com/office/powerpoint/2010/main" val="852586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Windows</a:t>
            </a:r>
            <a:r>
              <a:rPr lang="zh-CN" altLang="en-US" dirty="0"/>
              <a:t>部署</a:t>
            </a:r>
            <a:r>
              <a:rPr lang="en-US" altLang="zh-CN" dirty="0" err="1"/>
              <a:t>Dlib</a:t>
            </a:r>
            <a:endParaRPr lang="zh-CN" altLang="en-US" dirty="0"/>
          </a:p>
        </p:txBody>
      </p:sp>
      <p:sp>
        <p:nvSpPr>
          <p:cNvPr id="3" name="内容占位符 2"/>
          <p:cNvSpPr>
            <a:spLocks noGrp="1"/>
          </p:cNvSpPr>
          <p:nvPr>
            <p:ph idx="1"/>
          </p:nvPr>
        </p:nvSpPr>
        <p:spPr>
          <a:xfrm>
            <a:off x="680321" y="2336873"/>
            <a:ext cx="9613861" cy="4318760"/>
          </a:xfrm>
        </p:spPr>
        <p:txBody>
          <a:bodyPr>
            <a:normAutofit/>
          </a:bodyPr>
          <a:lstStyle/>
          <a:p>
            <a:r>
              <a:rPr lang="zh-CN" altLang="en-US" dirty="0"/>
              <a:t>装</a:t>
            </a:r>
            <a:r>
              <a:rPr lang="en-US" altLang="zh-CN" dirty="0"/>
              <a:t>dlib19</a:t>
            </a:r>
            <a:r>
              <a:rPr lang="zh-CN" altLang="en-US" dirty="0"/>
              <a:t>，就很麻烦了，</a:t>
            </a:r>
            <a:r>
              <a:rPr lang="en-US" altLang="zh-CN" dirty="0"/>
              <a:t>dlib19</a:t>
            </a:r>
            <a:r>
              <a:rPr lang="zh-CN" altLang="en-US" dirty="0"/>
              <a:t>在</a:t>
            </a:r>
            <a:r>
              <a:rPr lang="en-US" altLang="zh-CN" dirty="0"/>
              <a:t>windows</a:t>
            </a:r>
            <a:r>
              <a:rPr lang="zh-CN" altLang="en-US" dirty="0"/>
              <a:t>不再需要</a:t>
            </a:r>
            <a:r>
              <a:rPr lang="en-US" altLang="zh-CN" dirty="0" smtClean="0"/>
              <a:t>boost</a:t>
            </a:r>
            <a:r>
              <a:rPr lang="zh-CN" altLang="en-US" dirty="0" smtClean="0"/>
              <a:t>来编译，</a:t>
            </a:r>
            <a:r>
              <a:rPr lang="zh-CN" altLang="en-US" dirty="0"/>
              <a:t>而选择了</a:t>
            </a:r>
            <a:r>
              <a:rPr lang="en-US" altLang="zh-CN" dirty="0"/>
              <a:t>vs2015update3</a:t>
            </a:r>
            <a:r>
              <a:rPr lang="zh-CN" altLang="en-US" dirty="0"/>
              <a:t>的</a:t>
            </a:r>
            <a:r>
              <a:rPr lang="en-US" altLang="zh-CN" dirty="0" smtClean="0"/>
              <a:t>C++</a:t>
            </a:r>
            <a:r>
              <a:rPr lang="zh-CN" altLang="en-US" dirty="0" smtClean="0"/>
              <a:t>编译器</a:t>
            </a:r>
            <a:r>
              <a:rPr lang="zh-CN" altLang="en-US" dirty="0"/>
              <a:t>，</a:t>
            </a:r>
            <a:r>
              <a:rPr lang="zh-CN" altLang="en-US" dirty="0" smtClean="0"/>
              <a:t>也就是说需要</a:t>
            </a:r>
            <a:r>
              <a:rPr lang="zh-CN" altLang="en-US" dirty="0"/>
              <a:t>安装</a:t>
            </a:r>
            <a:r>
              <a:rPr lang="en-US" altLang="zh-CN" dirty="0"/>
              <a:t>vs2015.3</a:t>
            </a:r>
            <a:r>
              <a:rPr lang="zh-CN" altLang="en-US" dirty="0"/>
              <a:t>，</a:t>
            </a:r>
            <a:r>
              <a:rPr lang="en-US" altLang="zh-CN" dirty="0"/>
              <a:t>vs2015</a:t>
            </a:r>
            <a:r>
              <a:rPr lang="zh-CN" altLang="en-US" dirty="0"/>
              <a:t>是无法编译</a:t>
            </a:r>
            <a:r>
              <a:rPr lang="en-US" altLang="zh-CN" dirty="0"/>
              <a:t>dlib19</a:t>
            </a:r>
            <a:r>
              <a:rPr lang="zh-CN" altLang="en-US" dirty="0" smtClean="0"/>
              <a:t>的</a:t>
            </a:r>
            <a:endParaRPr lang="en-US" altLang="zh-CN" dirty="0" smtClean="0"/>
          </a:p>
          <a:p>
            <a:pPr marL="457200" indent="-457200">
              <a:buFont typeface="+mj-lt"/>
              <a:buAutoNum type="arabicPeriod"/>
            </a:pPr>
            <a:r>
              <a:rPr lang="zh-CN" altLang="en-US" dirty="0"/>
              <a:t>安装</a:t>
            </a:r>
            <a:r>
              <a:rPr lang="en-US" altLang="zh-CN" dirty="0"/>
              <a:t>vs2015update3</a:t>
            </a:r>
            <a:r>
              <a:rPr lang="zh-CN" altLang="en-US" dirty="0"/>
              <a:t>和他的</a:t>
            </a:r>
            <a:r>
              <a:rPr lang="en-US" altLang="zh-CN" dirty="0" smtClean="0"/>
              <a:t>C++</a:t>
            </a:r>
            <a:r>
              <a:rPr lang="zh-CN" altLang="en-US" dirty="0" smtClean="0"/>
              <a:t>编译</a:t>
            </a:r>
            <a:r>
              <a:rPr lang="zh-CN" altLang="en-US" dirty="0"/>
              <a:t>模块</a:t>
            </a:r>
          </a:p>
          <a:p>
            <a:pPr marL="457200" indent="-457200">
              <a:buFont typeface="+mj-lt"/>
              <a:buAutoNum type="arabicPeriod"/>
            </a:pPr>
            <a:r>
              <a:rPr lang="zh-CN" altLang="en-US" dirty="0"/>
              <a:t>安装</a:t>
            </a:r>
            <a:r>
              <a:rPr lang="en-US" altLang="zh-CN" dirty="0" err="1"/>
              <a:t>cmake</a:t>
            </a:r>
            <a:endParaRPr lang="en-US" altLang="zh-CN" dirty="0"/>
          </a:p>
          <a:p>
            <a:pPr marL="457200" indent="-457200">
              <a:buFont typeface="+mj-lt"/>
              <a:buAutoNum type="arabicPeriod"/>
            </a:pPr>
            <a:r>
              <a:rPr lang="zh-CN" altLang="en-US" dirty="0"/>
              <a:t>安装</a:t>
            </a:r>
            <a:r>
              <a:rPr lang="en-US" altLang="zh-CN" dirty="0"/>
              <a:t>Python3.7</a:t>
            </a:r>
          </a:p>
          <a:p>
            <a:pPr marL="457200" indent="-457200">
              <a:buFont typeface="+mj-lt"/>
              <a:buAutoNum type="arabicPeriod"/>
            </a:pPr>
            <a:r>
              <a:rPr lang="en-US" altLang="zh-CN" dirty="0"/>
              <a:t>pip</a:t>
            </a:r>
            <a:r>
              <a:rPr lang="zh-CN" altLang="en-US" dirty="0"/>
              <a:t>安装</a:t>
            </a:r>
            <a:r>
              <a:rPr lang="en-US" altLang="zh-CN" dirty="0" err="1" smtClean="0"/>
              <a:t>dlib</a:t>
            </a:r>
            <a:endParaRPr lang="en-US" altLang="zh-CN" dirty="0" smtClean="0"/>
          </a:p>
          <a:p>
            <a:pPr marL="457200" lvl="1" indent="0">
              <a:buNone/>
            </a:pPr>
            <a:r>
              <a:rPr lang="en-US" altLang="zh-CN" dirty="0"/>
              <a:t>pip install </a:t>
            </a:r>
            <a:r>
              <a:rPr lang="en-US" altLang="zh-CN" dirty="0" err="1"/>
              <a:t>cmake</a:t>
            </a:r>
            <a:r>
              <a:rPr lang="en-US" altLang="zh-CN" b="1" dirty="0"/>
              <a:t>==</a:t>
            </a:r>
            <a:r>
              <a:rPr lang="en-US" altLang="zh-CN" dirty="0"/>
              <a:t>3.12.0 </a:t>
            </a:r>
            <a:endParaRPr lang="en-US" altLang="zh-CN" dirty="0" smtClean="0"/>
          </a:p>
          <a:p>
            <a:pPr marL="457200" lvl="1" indent="0">
              <a:buNone/>
            </a:pPr>
            <a:r>
              <a:rPr lang="en-US" altLang="zh-CN" dirty="0" smtClean="0"/>
              <a:t>pip </a:t>
            </a:r>
            <a:r>
              <a:rPr lang="en-US" altLang="zh-CN" dirty="0"/>
              <a:t>install </a:t>
            </a:r>
            <a:r>
              <a:rPr lang="en-US" altLang="zh-CN" dirty="0" err="1"/>
              <a:t>opencv</a:t>
            </a:r>
            <a:r>
              <a:rPr lang="en-US" altLang="zh-CN" dirty="0"/>
              <a:t>-python</a:t>
            </a:r>
            <a:r>
              <a:rPr lang="en-US" altLang="zh-CN" b="1" dirty="0"/>
              <a:t>==</a:t>
            </a:r>
            <a:r>
              <a:rPr lang="en-US" altLang="zh-CN" dirty="0"/>
              <a:t>3.4.2.17 </a:t>
            </a:r>
            <a:endParaRPr lang="en-US" altLang="zh-CN" dirty="0"/>
          </a:p>
          <a:p>
            <a:pPr marL="457200" lvl="1" indent="0">
              <a:buNone/>
            </a:pPr>
            <a:r>
              <a:rPr lang="en-US" altLang="zh-CN" dirty="0" smtClean="0"/>
              <a:t>pip </a:t>
            </a:r>
            <a:r>
              <a:rPr lang="en-US" altLang="zh-CN" dirty="0"/>
              <a:t>install </a:t>
            </a:r>
            <a:r>
              <a:rPr lang="en-US" altLang="zh-CN" dirty="0" err="1"/>
              <a:t>dlib</a:t>
            </a:r>
            <a:r>
              <a:rPr lang="en-US" altLang="zh-CN" b="1" dirty="0"/>
              <a:t>==</a:t>
            </a:r>
            <a:r>
              <a:rPr lang="en-US" altLang="zh-CN" dirty="0" smtClean="0"/>
              <a:t>19.16</a:t>
            </a:r>
            <a:endParaRPr lang="en-US" altLang="zh-CN" dirty="0"/>
          </a:p>
        </p:txBody>
      </p:sp>
    </p:spTree>
    <p:extLst>
      <p:ext uri="{BB962C8B-B14F-4D97-AF65-F5344CB8AC3E}">
        <p14:creationId xmlns:p14="http://schemas.microsoft.com/office/powerpoint/2010/main" val="826772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Windows</a:t>
            </a:r>
            <a:r>
              <a:rPr lang="zh-CN" altLang="en-US" dirty="0"/>
              <a:t>部署</a:t>
            </a:r>
            <a:r>
              <a:rPr lang="en-US" altLang="zh-CN" dirty="0" err="1"/>
              <a:t>Dlib</a:t>
            </a:r>
            <a:endParaRPr lang="zh-CN" altLang="en-US" dirty="0"/>
          </a:p>
        </p:txBody>
      </p:sp>
      <p:sp>
        <p:nvSpPr>
          <p:cNvPr id="3" name="内容占位符 2"/>
          <p:cNvSpPr>
            <a:spLocks noGrp="1"/>
          </p:cNvSpPr>
          <p:nvPr>
            <p:ph idx="1"/>
          </p:nvPr>
        </p:nvSpPr>
        <p:spPr/>
        <p:txBody>
          <a:bodyPr>
            <a:normAutofit/>
          </a:bodyPr>
          <a:lstStyle/>
          <a:p>
            <a:r>
              <a:rPr lang="zh-CN" altLang="en-US" dirty="0"/>
              <a:t>当然，还有第</a:t>
            </a:r>
            <a:r>
              <a:rPr lang="en-US" altLang="zh-CN" dirty="0"/>
              <a:t>3</a:t>
            </a:r>
            <a:r>
              <a:rPr lang="zh-CN" altLang="en-US" dirty="0"/>
              <a:t>种曲线救国的安装方法，</a:t>
            </a:r>
            <a:r>
              <a:rPr lang="zh-CN" altLang="en-US" dirty="0" smtClean="0"/>
              <a:t>如果操作系统</a:t>
            </a:r>
            <a:r>
              <a:rPr lang="zh-CN" altLang="en-US" dirty="0"/>
              <a:t>是</a:t>
            </a:r>
            <a:r>
              <a:rPr lang="en-US" altLang="zh-CN" dirty="0" smtClean="0"/>
              <a:t>windows10</a:t>
            </a:r>
            <a:r>
              <a:rPr lang="zh-CN" altLang="en-US" dirty="0" smtClean="0"/>
              <a:t>。那么</a:t>
            </a:r>
            <a:r>
              <a:rPr lang="zh-CN" altLang="en-US" dirty="0"/>
              <a:t>可以在软件设置里启用</a:t>
            </a:r>
            <a:r>
              <a:rPr lang="en-US" altLang="zh-CN" dirty="0" err="1"/>
              <a:t>linux</a:t>
            </a:r>
            <a:r>
              <a:rPr lang="zh-CN" altLang="en-US" dirty="0"/>
              <a:t>子系统，然后在软件商店里下载</a:t>
            </a:r>
            <a:r>
              <a:rPr lang="en-US" altLang="zh-CN" dirty="0"/>
              <a:t>Ubuntu18.04</a:t>
            </a:r>
            <a:r>
              <a:rPr lang="zh-CN" altLang="en-US" dirty="0"/>
              <a:t>，用鼠标点开</a:t>
            </a:r>
            <a:r>
              <a:rPr lang="en-US" altLang="zh-CN" dirty="0"/>
              <a:t>Ubuntu18.04</a:t>
            </a:r>
            <a:r>
              <a:rPr lang="zh-CN" altLang="en-US" dirty="0"/>
              <a:t>或者在命令提示符里输入</a:t>
            </a:r>
            <a:r>
              <a:rPr lang="en-US" altLang="zh-CN" dirty="0"/>
              <a:t>bash</a:t>
            </a:r>
            <a:r>
              <a:rPr lang="zh-CN" altLang="en-US" dirty="0" smtClean="0"/>
              <a:t>启动</a:t>
            </a:r>
            <a:endParaRPr lang="zh-CN" altLang="en-US" dirty="0"/>
          </a:p>
          <a:p>
            <a:r>
              <a:rPr lang="en-US" altLang="zh-CN" dirty="0" err="1" smtClean="0"/>
              <a:t>sudo</a:t>
            </a:r>
            <a:r>
              <a:rPr lang="en-US" altLang="zh-CN" dirty="0" smtClean="0"/>
              <a:t> </a:t>
            </a:r>
            <a:r>
              <a:rPr lang="en-US" altLang="zh-CN" dirty="0"/>
              <a:t>pip3 install </a:t>
            </a:r>
            <a:r>
              <a:rPr lang="en-US" altLang="zh-CN" dirty="0" err="1"/>
              <a:t>cmake</a:t>
            </a:r>
            <a:r>
              <a:rPr lang="en-US" altLang="zh-CN" dirty="0"/>
              <a:t>==3.12.0 </a:t>
            </a:r>
            <a:endParaRPr lang="en-US" altLang="zh-CN" dirty="0" smtClean="0"/>
          </a:p>
          <a:p>
            <a:r>
              <a:rPr lang="en-US" altLang="zh-CN" dirty="0" err="1" smtClean="0"/>
              <a:t>sudo</a:t>
            </a:r>
            <a:r>
              <a:rPr lang="en-US" altLang="zh-CN" dirty="0" smtClean="0"/>
              <a:t> </a:t>
            </a:r>
            <a:r>
              <a:rPr lang="en-US" altLang="zh-CN" dirty="0"/>
              <a:t>pip3 install </a:t>
            </a:r>
            <a:r>
              <a:rPr lang="en-US" altLang="zh-CN" dirty="0" err="1"/>
              <a:t>opencv</a:t>
            </a:r>
            <a:r>
              <a:rPr lang="en-US" altLang="zh-CN" dirty="0"/>
              <a:t>-python==3.4.2.17 </a:t>
            </a:r>
            <a:endParaRPr lang="en-US" altLang="zh-CN" dirty="0" smtClean="0"/>
          </a:p>
          <a:p>
            <a:r>
              <a:rPr lang="en-US" altLang="zh-CN" dirty="0" err="1" smtClean="0"/>
              <a:t>sudo</a:t>
            </a:r>
            <a:r>
              <a:rPr lang="en-US" altLang="zh-CN" dirty="0" smtClean="0"/>
              <a:t> </a:t>
            </a:r>
            <a:r>
              <a:rPr lang="en-US" altLang="zh-CN" dirty="0"/>
              <a:t>pip3 install </a:t>
            </a:r>
            <a:r>
              <a:rPr lang="en-US" altLang="zh-CN" dirty="0" err="1"/>
              <a:t>dlib</a:t>
            </a:r>
            <a:r>
              <a:rPr lang="en-US" altLang="zh-CN" dirty="0"/>
              <a:t>==</a:t>
            </a:r>
            <a:r>
              <a:rPr lang="en-US" altLang="zh-CN" dirty="0" smtClean="0"/>
              <a:t>19.16</a:t>
            </a:r>
            <a:endParaRPr lang="zh-CN" altLang="en-US" dirty="0"/>
          </a:p>
        </p:txBody>
      </p:sp>
    </p:spTree>
    <p:extLst>
      <p:ext uri="{BB962C8B-B14F-4D97-AF65-F5344CB8AC3E}">
        <p14:creationId xmlns:p14="http://schemas.microsoft.com/office/powerpoint/2010/main" val="2800695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Windows</a:t>
            </a:r>
            <a:r>
              <a:rPr lang="zh-CN" altLang="en-US" dirty="0"/>
              <a:t>部署</a:t>
            </a:r>
            <a:r>
              <a:rPr lang="en-US" altLang="zh-CN" dirty="0" err="1"/>
              <a:t>Dlib</a:t>
            </a:r>
            <a:endParaRPr lang="zh-CN" altLang="en-US" dirty="0"/>
          </a:p>
        </p:txBody>
      </p:sp>
      <p:sp>
        <p:nvSpPr>
          <p:cNvPr id="3" name="内容占位符 2"/>
          <p:cNvSpPr>
            <a:spLocks noGrp="1"/>
          </p:cNvSpPr>
          <p:nvPr>
            <p:ph idx="1"/>
          </p:nvPr>
        </p:nvSpPr>
        <p:spPr/>
        <p:txBody>
          <a:bodyPr/>
          <a:lstStyle/>
          <a:p>
            <a:r>
              <a:rPr lang="en-US" altLang="zh-CN" dirty="0" err="1"/>
              <a:t>dlib</a:t>
            </a:r>
            <a:r>
              <a:rPr lang="zh-CN" altLang="en-US" dirty="0"/>
              <a:t>编译的时候很吃内存，大概需要</a:t>
            </a:r>
            <a:r>
              <a:rPr lang="en-US" altLang="zh-CN" dirty="0"/>
              <a:t>4GB</a:t>
            </a:r>
            <a:r>
              <a:rPr lang="zh-CN" altLang="en-US" dirty="0"/>
              <a:t>以上内存条（在</a:t>
            </a:r>
            <a:r>
              <a:rPr lang="en-US" altLang="zh-CN" dirty="0"/>
              <a:t>2G</a:t>
            </a:r>
            <a:r>
              <a:rPr lang="zh-CN" altLang="en-US" dirty="0"/>
              <a:t>的虚拟机上装爆了）</a:t>
            </a:r>
            <a:r>
              <a:rPr lang="zh-CN" altLang="en-US" dirty="0" smtClean="0"/>
              <a:t>。</a:t>
            </a:r>
            <a:endParaRPr lang="en-US" altLang="zh-CN" dirty="0" smtClean="0"/>
          </a:p>
          <a:p>
            <a:r>
              <a:rPr lang="en-US" altLang="zh-CN" dirty="0" err="1"/>
              <a:t>dlib</a:t>
            </a:r>
            <a:r>
              <a:rPr lang="zh-CN" altLang="en-US" dirty="0"/>
              <a:t>对超威半导体很不友好，</a:t>
            </a:r>
            <a:r>
              <a:rPr lang="zh-CN" altLang="en-US" dirty="0" smtClean="0"/>
              <a:t>如果选择</a:t>
            </a:r>
            <a:r>
              <a:rPr lang="zh-CN" altLang="en-US" dirty="0"/>
              <a:t>自己用</a:t>
            </a:r>
            <a:r>
              <a:rPr lang="en-US" altLang="zh-CN" dirty="0" err="1"/>
              <a:t>Cmake</a:t>
            </a:r>
            <a:r>
              <a:rPr lang="zh-CN" altLang="en-US" dirty="0"/>
              <a:t>手动编译生成</a:t>
            </a:r>
            <a:r>
              <a:rPr lang="en-US" altLang="zh-CN" dirty="0" err="1"/>
              <a:t>dlib</a:t>
            </a:r>
            <a:r>
              <a:rPr lang="zh-CN" altLang="en-US" dirty="0" smtClean="0"/>
              <a:t>，会</a:t>
            </a:r>
            <a:r>
              <a:rPr lang="zh-CN" altLang="en-US" dirty="0"/>
              <a:t>发现</a:t>
            </a:r>
            <a:r>
              <a:rPr lang="en-US" altLang="zh-CN" dirty="0" err="1"/>
              <a:t>dlib</a:t>
            </a:r>
            <a:r>
              <a:rPr lang="zh-CN" altLang="en-US" dirty="0"/>
              <a:t>支持</a:t>
            </a:r>
            <a:r>
              <a:rPr lang="en-US" altLang="zh-CN" dirty="0"/>
              <a:t>CUDA</a:t>
            </a:r>
            <a:r>
              <a:rPr lang="zh-CN" altLang="en-US" dirty="0"/>
              <a:t>（需要依赖英伟达的</a:t>
            </a:r>
            <a:r>
              <a:rPr lang="en-US" altLang="zh-CN" dirty="0"/>
              <a:t>CUDA toolkit</a:t>
            </a:r>
            <a:r>
              <a:rPr lang="zh-CN" altLang="en-US" dirty="0"/>
              <a:t>和英伟达</a:t>
            </a:r>
            <a:r>
              <a:rPr lang="en-US" altLang="zh-CN" dirty="0" err="1"/>
              <a:t>cuDNN</a:t>
            </a:r>
            <a:r>
              <a:rPr lang="zh-CN" altLang="en-US" dirty="0"/>
              <a:t>，这是</a:t>
            </a:r>
            <a:r>
              <a:rPr lang="en-US" altLang="zh-CN" dirty="0"/>
              <a:t>dlib19.2</a:t>
            </a:r>
            <a:r>
              <a:rPr lang="zh-CN" altLang="en-US" dirty="0"/>
              <a:t>的新特性）和</a:t>
            </a:r>
            <a:r>
              <a:rPr lang="en-US" altLang="zh-CN" dirty="0"/>
              <a:t>Intel</a:t>
            </a:r>
            <a:r>
              <a:rPr lang="zh-CN" altLang="en-US" dirty="0"/>
              <a:t>的一堆指令集</a:t>
            </a:r>
            <a:r>
              <a:rPr lang="zh-CN" altLang="en-US" dirty="0" smtClean="0"/>
              <a:t>（</a:t>
            </a:r>
            <a:r>
              <a:rPr lang="en-US" altLang="zh-CN" dirty="0" smtClean="0"/>
              <a:t>AVX</a:t>
            </a:r>
            <a:r>
              <a:rPr lang="zh-CN" altLang="en-US" dirty="0" smtClean="0"/>
              <a:t>）</a:t>
            </a:r>
            <a:r>
              <a:rPr lang="zh-CN" altLang="en-US" dirty="0"/>
              <a:t>优化。也就是说你在虚拟机里跑</a:t>
            </a:r>
            <a:r>
              <a:rPr lang="en-US" altLang="zh-CN" dirty="0" err="1"/>
              <a:t>dlib</a:t>
            </a:r>
            <a:r>
              <a:rPr lang="zh-CN" altLang="en-US" dirty="0"/>
              <a:t>的时候，就算</a:t>
            </a:r>
            <a:r>
              <a:rPr lang="en-US" altLang="zh-CN" dirty="0"/>
              <a:t>A</a:t>
            </a:r>
            <a:r>
              <a:rPr lang="zh-CN" altLang="en-US" dirty="0"/>
              <a:t>卡能硬件穿透，对你的</a:t>
            </a:r>
            <a:r>
              <a:rPr lang="en-US" altLang="zh-CN" dirty="0" err="1"/>
              <a:t>dlib</a:t>
            </a:r>
            <a:r>
              <a:rPr lang="zh-CN" altLang="en-US" dirty="0"/>
              <a:t>是没啥卵用的。</a:t>
            </a:r>
            <a:endParaRPr lang="zh-CN" altLang="en-US" dirty="0"/>
          </a:p>
        </p:txBody>
      </p:sp>
    </p:spTree>
    <p:extLst>
      <p:ext uri="{BB962C8B-B14F-4D97-AF65-F5344CB8AC3E}">
        <p14:creationId xmlns:p14="http://schemas.microsoft.com/office/powerpoint/2010/main" val="256182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个简单的</a:t>
            </a:r>
            <a:r>
              <a:rPr lang="en-US" altLang="zh-CN" dirty="0" smtClean="0"/>
              <a:t>demo</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46858"/>
            <a:ext cx="6106495" cy="4387969"/>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14610"/>
            <a:ext cx="6325483" cy="4420217"/>
          </a:xfrm>
          <a:prstGeom prst="rect">
            <a:avLst/>
          </a:prstGeom>
        </p:spPr>
      </p:pic>
    </p:spTree>
    <p:extLst>
      <p:ext uri="{BB962C8B-B14F-4D97-AF65-F5344CB8AC3E}">
        <p14:creationId xmlns:p14="http://schemas.microsoft.com/office/powerpoint/2010/main" val="2387463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497</TotalTime>
  <Words>584</Words>
  <Application>Microsoft Office PowerPoint</Application>
  <PresentationFormat>宽屏</PresentationFormat>
  <Paragraphs>48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宋体</vt:lpstr>
      <vt:lpstr>Arial</vt:lpstr>
      <vt:lpstr>Trebuchet MS</vt:lpstr>
      <vt:lpstr>柏林</vt:lpstr>
      <vt:lpstr>基于Dlib的人脸检测实现</vt:lpstr>
      <vt:lpstr>什么是Dlib？</vt:lpstr>
      <vt:lpstr>Dlib的功能</vt:lpstr>
      <vt:lpstr>Dlib进行人脸识别的过程</vt:lpstr>
      <vt:lpstr>在Windows部署Dlib</vt:lpstr>
      <vt:lpstr>在Windows部署Dlib</vt:lpstr>
      <vt:lpstr>在Windows部署Dlib</vt:lpstr>
      <vt:lpstr>在Windows部署Dlib</vt:lpstr>
      <vt:lpstr>一个简单的demo</vt:lpstr>
      <vt:lpstr>目前</vt:lpstr>
      <vt:lpstr>目前的进度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基于Dlib的人脸检测实现</dc:title>
  <dc:creator>王 朝锟</dc:creator>
  <cp:lastModifiedBy>王 朝锟</cp:lastModifiedBy>
  <cp:revision>10</cp:revision>
  <dcterms:created xsi:type="dcterms:W3CDTF">2018-09-10T01:14:48Z</dcterms:created>
  <dcterms:modified xsi:type="dcterms:W3CDTF">2018-09-10T09:32:33Z</dcterms:modified>
</cp:coreProperties>
</file>